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5" r:id="rId5"/>
  </p:sldMasterIdLst>
  <p:notesMasterIdLst>
    <p:notesMasterId r:id="rId32"/>
  </p:notesMasterIdLst>
  <p:handoutMasterIdLst>
    <p:handoutMasterId r:id="rId33"/>
  </p:handoutMasterIdLst>
  <p:sldIdLst>
    <p:sldId id="423" r:id="rId6"/>
    <p:sldId id="612" r:id="rId7"/>
    <p:sldId id="610" r:id="rId8"/>
    <p:sldId id="521" r:id="rId9"/>
    <p:sldId id="378" r:id="rId10"/>
    <p:sldId id="621" r:id="rId11"/>
    <p:sldId id="622" r:id="rId12"/>
    <p:sldId id="623" r:id="rId13"/>
    <p:sldId id="624" r:id="rId14"/>
    <p:sldId id="637" r:id="rId15"/>
    <p:sldId id="648" r:id="rId16"/>
    <p:sldId id="649" r:id="rId17"/>
    <p:sldId id="652" r:id="rId18"/>
    <p:sldId id="653" r:id="rId19"/>
    <p:sldId id="650" r:id="rId20"/>
    <p:sldId id="651" r:id="rId21"/>
    <p:sldId id="638" r:id="rId22"/>
    <p:sldId id="639" r:id="rId23"/>
    <p:sldId id="640" r:id="rId24"/>
    <p:sldId id="543" r:id="rId25"/>
    <p:sldId id="654" r:id="rId26"/>
    <p:sldId id="655" r:id="rId27"/>
    <p:sldId id="644" r:id="rId28"/>
    <p:sldId id="645" r:id="rId29"/>
    <p:sldId id="611" r:id="rId30"/>
    <p:sldId id="403" r:id="rId3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apito, Karen (Alabang)" initials="AK(" lastIdx="2" clrIdx="0"/>
  <p:cmAuthor id="2" name="Berja, Joma Nicole Anne (Alabang)" initials="BJNA(" lastIdx="7" clrIdx="1"/>
  <p:cmAuthor id="3" name="Cabrol, Julie (Madrid)" initials="CJ(" lastIdx="5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5E5"/>
    <a:srgbClr val="AAAAAA"/>
    <a:srgbClr val="C8C8C8"/>
    <a:srgbClr val="FF6600"/>
    <a:srgbClr val="000000"/>
    <a:srgbClr val="0D0D0D"/>
    <a:srgbClr val="DDDDDD"/>
    <a:srgbClr val="36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C5D931-2212-4ED8-CF0C-AD6514A69A9C}" v="2" dt="2022-08-02T12:31:51.314"/>
    <p1510:client id="{3528678A-8EC2-CAE3-9B4B-9189A0DDE423}" v="1" dt="2022-02-22T13:37:41.581"/>
    <p1510:client id="{3860E893-6426-76F7-37A6-5D7F60CCF6BC}" v="8" dt="2023-04-28T15:35:56.070"/>
    <p1510:client id="{50C61D46-DB8A-8AB1-648A-FEA057C76685}" v="2" dt="2023-07-24T15:10:54.394"/>
    <p1510:client id="{5F07BD4A-E735-8DE3-8E75-E14459775A4C}" v="252" dt="2021-11-24T13:27:54.947"/>
    <p1510:client id="{9D3B6645-47BD-4C9E-D644-4B6C2C9E2009}" v="12" dt="2022-03-15T13:25:56.277"/>
    <p1510:client id="{F349D028-C569-3537-9FB8-D921BD362AC4}" v="4" dt="2021-07-19T07:56:02.768"/>
    <p1510:client id="{FCA2C746-3447-40A4-9BE5-94D58F29BC20}" v="2" dt="2021-01-27T16:38:02.660"/>
  </p1510:revLst>
</p1510:revInfo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41" autoAdjust="0"/>
    <p:restoredTop sz="94249" autoAdjust="0"/>
  </p:normalViewPr>
  <p:slideViewPr>
    <p:cSldViewPr snapToGrid="0" snapToObjects="1">
      <p:cViewPr varScale="1">
        <p:scale>
          <a:sx n="87" d="100"/>
          <a:sy n="87" d="100"/>
        </p:scale>
        <p:origin x="27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755"/>
    </p:cViewPr>
  </p:sorterViewPr>
  <p:notesViewPr>
    <p:cSldViewPr snapToGrid="0" snapToObjects="1" showGuides="1">
      <p:cViewPr varScale="1">
        <p:scale>
          <a:sx n="80" d="100"/>
          <a:sy n="80" d="100"/>
        </p:scale>
        <p:origin x="328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33C60-7D3B-5E45-A5C9-84F6E56A47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C32B3-B53B-FE4D-AE76-9099649B73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0330B7C-9F1D-F54A-8986-96893E23D80D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C8AAD7-626A-CC40-B004-F208C3E4BD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EFEB5-0401-3A40-BE38-3FB3011194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8D4BF47-7C99-5D48-983A-E9E48B2F5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48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BE21D0E-C8AB-8745-9889-04537599CD5F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588570E-2BAD-E842-BF0A-D627E4B49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85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Find an image with less elements. Add the gradient shape above the image to make texts more readable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588570E-2BAD-E842-BF0A-D627E4B490E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7358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E0C3BFE-626F-D942-B395-C80225EA308F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19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6678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E0C3BFE-626F-D942-B395-C80225EA308F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20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3212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8570E-2BAD-E842-BF0A-D627E4B490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10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8570E-2BAD-E842-BF0A-D627E4B490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57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8570E-2BAD-E842-BF0A-D627E4B490E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77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975" lvl="1" indent="-180975" defTabSz="46661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0" noProof="0"/>
              <a:t>With over </a:t>
            </a:r>
            <a:r>
              <a:rPr lang="en-US"/>
              <a:t>98 </a:t>
            </a:r>
            <a:r>
              <a:rPr lang="en-US" b="0" noProof="0"/>
              <a:t>000 employees</a:t>
            </a:r>
            <a:r>
              <a:rPr lang="en-US" b="0" baseline="0" noProof="0"/>
              <a:t> strategically located around the world, SGS works</a:t>
            </a:r>
            <a:r>
              <a:rPr lang="en-US" b="0" noProof="0"/>
              <a:t> </a:t>
            </a:r>
            <a:r>
              <a:rPr lang="en-US" b="0" baseline="0" noProof="0"/>
              <a:t>across 11 industries and throughout the supply chains </a:t>
            </a:r>
            <a:r>
              <a:rPr lang="en-US" b="0" i="0" kern="1200" noProof="0" dirty="0">
                <a:latin typeface="Arial"/>
                <a:ea typeface="MS PGothic"/>
                <a:cs typeface="Arial"/>
              </a:rPr>
              <a:t>providing specialized business solutions that improve quality, safety,</a:t>
            </a:r>
            <a:r>
              <a:rPr lang="en-US" b="0" i="0" kern="1200" baseline="0" noProof="0" dirty="0">
                <a:latin typeface="Arial"/>
                <a:ea typeface="MS PGothic"/>
                <a:cs typeface="Arial"/>
              </a:rPr>
              <a:t> </a:t>
            </a:r>
            <a:r>
              <a:rPr lang="en-US" b="0" i="0" kern="1200" noProof="0" dirty="0">
                <a:latin typeface="Arial"/>
                <a:ea typeface="MS PGothic"/>
                <a:cs typeface="Arial"/>
              </a:rPr>
              <a:t>productivity and reduce risk.</a:t>
            </a:r>
            <a:r>
              <a:rPr lang="en-US" b="0" i="0" kern="1200" baseline="0" noProof="0" dirty="0">
                <a:latin typeface="Arial"/>
                <a:ea typeface="MS PGothic"/>
                <a:cs typeface="Arial"/>
              </a:rPr>
              <a:t> </a:t>
            </a:r>
            <a:r>
              <a:rPr lang="en-US" b="0" baseline="0" noProof="0" dirty="0"/>
              <a:t>Our network of over 2 </a:t>
            </a:r>
            <a:r>
              <a:rPr lang="en-US" dirty="0"/>
              <a:t>650</a:t>
            </a:r>
            <a:r>
              <a:rPr lang="en-US" b="0" baseline="0" noProof="0" dirty="0"/>
              <a:t> offices and laboratories help customers navigate an increasingly regulated world by offering local expertise on a global scale.</a:t>
            </a:r>
            <a:endParaRPr lang="en-US" dirty="0"/>
          </a:p>
          <a:p>
            <a:pPr marL="181463" lvl="1" indent="-181463" defTabSz="4666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baseline="0" noProof="0" dirty="0"/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r>
              <a:rPr lang="en-US" noProof="0" dirty="0"/>
              <a:t>Today, we are: 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noProof="0" dirty="0"/>
              <a:t>The world</a:t>
            </a:r>
            <a:r>
              <a:rPr lang="en-US" altLang="en-US" noProof="0" dirty="0"/>
              <a:t>’</a:t>
            </a:r>
            <a:r>
              <a:rPr lang="en-US" altLang="ja-JP" noProof="0" dirty="0"/>
              <a:t>s leading inspection, verification, testing and certification company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noProof="0" dirty="0"/>
              <a:t>The leading provider of competitive advantage, driving sustainability and delivering trust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noProof="0" dirty="0"/>
              <a:t>The</a:t>
            </a:r>
            <a:r>
              <a:rPr lang="en-US" baseline="0" noProof="0" dirty="0"/>
              <a:t> </a:t>
            </a:r>
            <a:r>
              <a:rPr lang="en-US" noProof="0" dirty="0"/>
              <a:t>globally </a:t>
            </a:r>
            <a:r>
              <a:rPr lang="en-US" noProof="0" dirty="0" err="1"/>
              <a:t>recognised</a:t>
            </a:r>
            <a:r>
              <a:rPr lang="en-US" noProof="0" dirty="0"/>
              <a:t> benchmark for quality and integrity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noProof="0" dirty="0"/>
              <a:t>We continue</a:t>
            </a:r>
            <a:r>
              <a:rPr lang="en-US" baseline="0" noProof="0" dirty="0"/>
              <a:t> to </a:t>
            </a:r>
            <a:r>
              <a:rPr lang="en-US" noProof="0" dirty="0"/>
              <a:t>push ourselves to deliver innovative services and solutions that help our customers move their businesses forward </a:t>
            </a: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r>
              <a:rPr lang="en-US" noProof="0" dirty="0"/>
              <a:t>AND we</a:t>
            </a:r>
            <a:r>
              <a:rPr lang="en-US" baseline="0" noProof="0" dirty="0"/>
              <a:t> aim to remain in this position.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588570E-2BAD-E842-BF0A-D627E4B490E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83278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8570E-2BAD-E842-BF0A-D627E4B490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7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8570E-2BAD-E842-BF0A-D627E4B490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4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8570E-2BAD-E842-BF0A-D627E4B490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44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8570E-2BAD-E842-BF0A-D627E4B490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08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8570E-2BAD-E842-BF0A-D627E4B490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87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FE0C3BFE-626F-D942-B395-C80225EA308F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18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6191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_half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9474D7-1E3F-7C40-A115-E8FB80AB3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89C7BE6-5B7A-BB4A-B283-7FF1695EF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17888"/>
          </a:xfrm>
          <a:prstGeom prst="rect">
            <a:avLst/>
          </a:prstGeom>
        </p:spPr>
        <p:txBody>
          <a:bodyPr tIns="288000" anchor="t">
            <a:noAutofit/>
          </a:bodyPr>
          <a:lstStyle>
            <a:lvl1pPr marL="0" indent="0" algn="ctr">
              <a:buNone/>
              <a:defRPr i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1AF8C3-9F5F-BA47-8F76-5B007AF04A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107522"/>
            <a:ext cx="11233150" cy="55399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40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A61DD0-E7B7-AC4C-9422-6C40C51006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4778080"/>
            <a:ext cx="11233150" cy="2492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15BCFB5-DD7D-064B-94F0-57078FF21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3747086"/>
            <a:ext cx="11233150" cy="2492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1800" b="0">
                <a:solidFill>
                  <a:schemeClr val="accent3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Business, industry, function, service or product name (optional)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3C8A272-9521-9949-B749-E6FBA32ADD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6380404"/>
            <a:ext cx="4719808" cy="215444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Name, Position, 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17FE15-BA7C-5049-BD29-71764C020F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682" y="6189785"/>
            <a:ext cx="936895" cy="44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92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F57A8DE-DC54-004B-874B-CD63BFDA27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42909" y="0"/>
            <a:ext cx="4849091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0F9FE1-8E34-C84A-96FA-8950643F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6378575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20BF7F1-37A7-1A44-8A2E-4AF95C5705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1685925"/>
            <a:ext cx="6378575" cy="487521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89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6CF57B-1789-3247-8232-2C754E8C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64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6CF57B-1789-3247-8232-2C754E8C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504025F-10B0-BA44-8717-D16C1520FB5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6" y="1304926"/>
            <a:ext cx="11221118" cy="4572000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266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3D9787B-0FFA-704E-9CED-8D98E5BA6A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6" y="1304926"/>
            <a:ext cx="5331827" cy="4572000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52DAA552-C9A0-8846-86C1-B22DB727BD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6461" y="1304926"/>
            <a:ext cx="5331827" cy="4572000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91AE2D3-2DDB-A64F-8045-2382ABC17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72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3D9787B-0FFA-704E-9CED-8D98E5BA6A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7" y="1341438"/>
            <a:ext cx="3535527" cy="4535487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52DAA552-C9A0-8846-86C1-B22DB727BD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28236" y="1341438"/>
            <a:ext cx="3535527" cy="4535487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4285A3F-58ED-DE45-86F1-434D04BE7D8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74793" y="1341438"/>
            <a:ext cx="3535527" cy="4535487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B65E68D-C78A-4D46-969A-6A6E353F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550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3D9787B-0FFA-704E-9CED-8D98E5BA6A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7" y="3110553"/>
            <a:ext cx="3535527" cy="2766371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52DAA552-C9A0-8846-86C1-B22DB727BD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28236" y="3110553"/>
            <a:ext cx="3535527" cy="2766371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4285A3F-58ED-DE45-86F1-434D04BE7D8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74793" y="3110553"/>
            <a:ext cx="3535527" cy="2766371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B65E68D-C78A-4D46-969A-6A6E353F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6CC5F-3E8D-2F40-B4BF-BAEB4231F7F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9426" y="1336202"/>
            <a:ext cx="3535527" cy="1774351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7193178-7BE3-CD47-89BD-605F578E67C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21093" y="1336202"/>
            <a:ext cx="3535527" cy="1774351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253A764-A773-B14A-BBFD-7FD90133A39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74793" y="1336202"/>
            <a:ext cx="3535527" cy="1774351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819283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3D9787B-0FFA-704E-9CED-8D98E5BA6A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7" y="1304926"/>
            <a:ext cx="2620767" cy="4572000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52DAA552-C9A0-8846-86C1-B22DB727BD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5458" y="1304926"/>
            <a:ext cx="2620767" cy="4572000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4285A3F-58ED-DE45-86F1-434D04BE7D8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11489" y="1304926"/>
            <a:ext cx="2620767" cy="4572000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6399A74-904F-0447-B86D-59723FA5EC2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077520" y="1304926"/>
            <a:ext cx="2620767" cy="4572000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9566452-2D02-E447-AD42-76B55833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03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vertica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89566452-2D02-E447-AD42-76B55833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B47CAA1-509B-2A49-9A92-DBE66549623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97203" y="2019031"/>
            <a:ext cx="2620765" cy="163976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E79DAE4C-4E0C-5D4A-BDB4-0A926F42A40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3658797"/>
            <a:ext cx="2620766" cy="2218128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BD8D81C9-291F-5043-9803-391387A9405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45458" y="3658797"/>
            <a:ext cx="2620766" cy="2218128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D2B54CA-DC14-3B4D-99BA-51411B16B5A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11491" y="3658797"/>
            <a:ext cx="2620766" cy="2218128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BA913462-645A-A443-A53F-E4E3B4BA3BE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77523" y="3658797"/>
            <a:ext cx="2620766" cy="2218128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D7612AA-F35B-1D4D-A6A2-B03C745272B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9425" y="1304925"/>
            <a:ext cx="11218863" cy="276999"/>
          </a:xfrm>
        </p:spPr>
        <p:txBody>
          <a:bodyPr anchor="t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DCD9CDF-7F48-8E40-A909-83FE80FDB7B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048948" y="2019031"/>
            <a:ext cx="2620765" cy="163976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6929FFD-4C09-974E-AABB-B86B3316426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345458" y="2019031"/>
            <a:ext cx="2620765" cy="163976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4225676B-F80C-BB4B-88A4-4E5FAB2A7FF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93713" y="2019031"/>
            <a:ext cx="2620765" cy="163976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83917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horizonta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57A08-A0CF-894B-8B71-709586FC0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15789BD5-5B35-F549-B8EA-47CD5550B6C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79425" y="1304925"/>
            <a:ext cx="2086938" cy="20439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3A36E786-9332-9D40-8752-3B80422919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566363" y="1304925"/>
            <a:ext cx="3384494" cy="2043906"/>
          </a:xfrm>
        </p:spPr>
        <p:txBody>
          <a:bodyPr lIns="180000" tIns="180000" rIns="180000" bIns="180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21">
            <a:extLst>
              <a:ext uri="{FF2B5EF4-FFF2-40B4-BE49-F238E27FC236}">
                <a16:creationId xmlns:a16="http://schemas.microsoft.com/office/drawing/2014/main" id="{C24FC67F-3D66-C84B-9A9A-AF6C423D596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79425" y="3605439"/>
            <a:ext cx="2086938" cy="20439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5408BAB-6E2F-4240-A5D8-397BE023B2F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566363" y="3605439"/>
            <a:ext cx="3384494" cy="2043906"/>
          </a:xfrm>
        </p:spPr>
        <p:txBody>
          <a:bodyPr lIns="180000" tIns="180000" rIns="180000" bIns="180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1">
            <a:extLst>
              <a:ext uri="{FF2B5EF4-FFF2-40B4-BE49-F238E27FC236}">
                <a16:creationId xmlns:a16="http://schemas.microsoft.com/office/drawing/2014/main" id="{F9E88830-FCF4-9949-81AF-0CDC2B41292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26402" y="1304925"/>
            <a:ext cx="2086939" cy="20439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819BF497-7BE4-4B45-B6D5-6C78FF39D8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313341" y="1304925"/>
            <a:ext cx="3384947" cy="2043906"/>
          </a:xfrm>
        </p:spPr>
        <p:txBody>
          <a:bodyPr lIns="180000" tIns="180000" rIns="180000" bIns="180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21">
            <a:extLst>
              <a:ext uri="{FF2B5EF4-FFF2-40B4-BE49-F238E27FC236}">
                <a16:creationId xmlns:a16="http://schemas.microsoft.com/office/drawing/2014/main" id="{E55BBBD1-5DBA-F548-AB9B-D45BE95C338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226402" y="3605439"/>
            <a:ext cx="2086939" cy="20439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51CE0FB8-F431-B043-A121-1DF42A1B90C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313341" y="3605439"/>
            <a:ext cx="3384947" cy="2043906"/>
          </a:xfrm>
        </p:spPr>
        <p:txBody>
          <a:bodyPr lIns="180000" tIns="180000" rIns="180000" bIns="180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0699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6CF57B-1789-3247-8232-2C754E8CC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3D9787B-0FFA-704E-9CED-8D98E5BA6A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8" y="1304926"/>
            <a:ext cx="2093346" cy="457200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52DAA552-C9A0-8846-86C1-B22DB727BD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758362" y="1304926"/>
            <a:ext cx="2093346" cy="457200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4285A3F-58ED-DE45-86F1-434D04BE7D8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37296" y="1304926"/>
            <a:ext cx="2093346" cy="457200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6399A74-904F-0447-B86D-59723FA5EC2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16230" y="1304926"/>
            <a:ext cx="2093346" cy="457200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8DBE3F-2E5A-B842-896D-0A952D25BBC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595163" y="1304926"/>
            <a:ext cx="2093346" cy="457200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903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_3/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E00824-6704-EE48-A00D-5B7D17DFDF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89C7BE6-5B7A-BB4A-B283-7FF1695EF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889356"/>
          </a:xfrm>
          <a:prstGeom prst="rect">
            <a:avLst/>
          </a:prstGeom>
        </p:spPr>
        <p:txBody>
          <a:bodyPr tIns="28800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i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1AF8C3-9F5F-BA47-8F76-5B007AF04A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172" y="1573296"/>
            <a:ext cx="9323595" cy="166199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40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Presentation title – Adjust position where it is most readable, add transparent gradient to enhance readability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15BCFB5-DD7D-064B-94F0-57078FF21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174" y="1114386"/>
            <a:ext cx="9304798" cy="2492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1800" b="0">
                <a:solidFill>
                  <a:schemeClr val="accent3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Business, industry, function, service or product name (optional)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589E63B0-EDA6-4D4E-A9E1-F354D6D74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174" y="3421117"/>
            <a:ext cx="9323594" cy="2492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2B49DA0-EC23-0D45-B145-94B004FE29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926" y="6365739"/>
            <a:ext cx="4719808" cy="215444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Name, Position, 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775F0B-6334-2F46-9B7D-AA2C76DF6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682" y="6189785"/>
            <a:ext cx="936895" cy="44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55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6CF57B-1789-3247-8232-2C754E8CC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312F65A3-F24D-C34B-BF01-1CB47B1C15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9427" y="1990125"/>
            <a:ext cx="2093343" cy="163773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8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9E93450-6432-8F40-945D-3E7884A804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4" y="3627856"/>
            <a:ext cx="2093346" cy="224907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82A5D66-DED6-B64C-864B-6EECB8F4130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9425" y="1304925"/>
            <a:ext cx="11218863" cy="276999"/>
          </a:xfrm>
        </p:spPr>
        <p:txBody>
          <a:bodyPr anchor="t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AEF56188-6E64-504C-B697-5F979273B98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58818" y="3627856"/>
            <a:ext cx="2093346" cy="224907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CF3A665A-BFB1-8641-BDFA-242890CE108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038212" y="3627856"/>
            <a:ext cx="2093346" cy="224907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A6220B7-5905-994C-8D50-16325606DF7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17606" y="3627856"/>
            <a:ext cx="2093346" cy="224907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A2BD435-D104-F148-BE62-3F0D79F8379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597000" y="3627856"/>
            <a:ext cx="2093346" cy="224907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05A895D7-F53F-6949-8511-F4929141E1DC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758820" y="1990125"/>
            <a:ext cx="2093343" cy="163773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8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FD773F98-E6D9-BA45-97C7-3E8D522E010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038213" y="1990125"/>
            <a:ext cx="2093343" cy="163773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8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70355DFA-CAFA-584C-849F-73D22E81551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317606" y="1990125"/>
            <a:ext cx="2093343" cy="163773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8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96112BCB-6690-EA4C-9E89-6082C6703A5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597000" y="1990125"/>
            <a:ext cx="2093343" cy="163773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8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1246254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x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6CF57B-1789-3247-8232-2C754E8C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3D9787B-0FFA-704E-9CED-8D98E5BA6A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77237" y="1304925"/>
            <a:ext cx="2516701" cy="2026819"/>
          </a:xfrm>
          <a:ln w="38100">
            <a:noFill/>
          </a:ln>
        </p:spPr>
        <p:txBody>
          <a:bodyPr lIns="108000" tIns="108000" rIns="108000" bIns="108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52DAA552-C9A0-8846-86C1-B22DB727BD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79412" y="1304925"/>
            <a:ext cx="2516701" cy="2026819"/>
          </a:xfrm>
          <a:ln w="38100">
            <a:noFill/>
          </a:ln>
        </p:spPr>
        <p:txBody>
          <a:bodyPr lIns="108000" tIns="108000" rIns="108000" bIns="108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4285A3F-58ED-DE45-86F1-434D04BE7D8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81587" y="1304925"/>
            <a:ext cx="2516701" cy="2026819"/>
          </a:xfrm>
          <a:ln w="38100">
            <a:noFill/>
          </a:ln>
        </p:spPr>
        <p:txBody>
          <a:bodyPr lIns="108000" tIns="108000" rIns="108000" bIns="108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FC270F4D-903B-F548-A384-94229FAC3EB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77237" y="3474980"/>
            <a:ext cx="2516701" cy="2026819"/>
          </a:xfrm>
          <a:ln w="38100">
            <a:noFill/>
          </a:ln>
        </p:spPr>
        <p:txBody>
          <a:bodyPr lIns="108000" tIns="108000" rIns="108000" bIns="108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07818D05-A519-C245-9EA1-A70E9178B89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9412" y="3474980"/>
            <a:ext cx="2516701" cy="2026819"/>
          </a:xfrm>
          <a:ln w="38100">
            <a:noFill/>
          </a:ln>
        </p:spPr>
        <p:txBody>
          <a:bodyPr lIns="108000" tIns="108000" rIns="108000" bIns="108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0EE1EFC-32F5-3141-9F50-19113C45E9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81587" y="3474980"/>
            <a:ext cx="2516701" cy="2026819"/>
          </a:xfrm>
          <a:ln w="38100">
            <a:noFill/>
          </a:ln>
        </p:spPr>
        <p:txBody>
          <a:bodyPr lIns="108000" tIns="108000" rIns="108000" bIns="108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8506091-7F87-2F42-87C0-B2E475A968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9425" y="1304925"/>
            <a:ext cx="3021013" cy="525621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485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xes horizonta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99563-B028-E146-B72A-90EB7C0B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8E685721-2621-4A45-9F38-DB05012CF57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79425" y="1304925"/>
            <a:ext cx="1518187" cy="133049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4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834E168F-9FF5-B44D-AFC9-315487AAB27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997612" y="1304925"/>
            <a:ext cx="3953245" cy="1330497"/>
          </a:xfrm>
        </p:spPr>
        <p:txBody>
          <a:bodyPr lIns="72000" tIns="72000" rIns="72000" bIns="72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5E05CBBB-2D9C-534D-B8C4-460B3076BF8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79425" y="2839780"/>
            <a:ext cx="1518187" cy="133049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4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9B02600D-3771-B84F-8C7E-A97D0F0D924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997612" y="2839780"/>
            <a:ext cx="3953245" cy="1330497"/>
          </a:xfrm>
        </p:spPr>
        <p:txBody>
          <a:bodyPr lIns="72000" tIns="72000" rIns="72000" bIns="72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1">
            <a:extLst>
              <a:ext uri="{FF2B5EF4-FFF2-40B4-BE49-F238E27FC236}">
                <a16:creationId xmlns:a16="http://schemas.microsoft.com/office/drawing/2014/main" id="{FFCD9CAB-3FB0-4746-BD08-419CFB3ECB2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79425" y="4374635"/>
            <a:ext cx="1518187" cy="133049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4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D8D4F919-6B1A-6C4D-8474-BC5AFB18641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997612" y="4374635"/>
            <a:ext cx="3953245" cy="1330497"/>
          </a:xfrm>
        </p:spPr>
        <p:txBody>
          <a:bodyPr lIns="72000" tIns="72000" rIns="72000" bIns="72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1">
            <a:extLst>
              <a:ext uri="{FF2B5EF4-FFF2-40B4-BE49-F238E27FC236}">
                <a16:creationId xmlns:a16="http://schemas.microsoft.com/office/drawing/2014/main" id="{FC81C149-0682-2144-9E16-9E61FC86543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226856" y="1304925"/>
            <a:ext cx="1518187" cy="133049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4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AB8953BA-EF9A-B846-B2B6-40323F7B51C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745043" y="1304925"/>
            <a:ext cx="3953245" cy="1330497"/>
          </a:xfrm>
        </p:spPr>
        <p:txBody>
          <a:bodyPr lIns="72000" tIns="72000" rIns="72000" bIns="72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73E1C6C9-BFE8-B54A-8CF6-6068F45CEB8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26856" y="2839780"/>
            <a:ext cx="1518187" cy="133049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4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8A9F5FB1-D4F1-224B-AA33-0BC958B3FBE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745043" y="2839780"/>
            <a:ext cx="3953245" cy="1330497"/>
          </a:xfrm>
        </p:spPr>
        <p:txBody>
          <a:bodyPr lIns="72000" tIns="72000" rIns="72000" bIns="72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FEC5D5B6-8C03-A542-8CEB-765C963AB0D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226856" y="4374635"/>
            <a:ext cx="1518187" cy="133049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4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FEB652C-5E4D-BF4F-8A07-50EC786CBFE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745043" y="4374635"/>
            <a:ext cx="3953245" cy="1330497"/>
          </a:xfrm>
        </p:spPr>
        <p:txBody>
          <a:bodyPr lIns="72000" tIns="72000" rIns="72000" bIns="72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6706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0F9FE1-8E34-C84A-96FA-8950643F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11233150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8271ED4-39DE-8C4C-A549-8135EAFBDC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67" y="1829287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92372706-6D2B-E14A-8507-72FB29F0A61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616723" y="1829287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>
            <a:noAutofit/>
          </a:bodyPr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1D75A96-85D1-9C4A-859C-2AF75D1892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28679" y="1829287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9F52B315-3924-9B43-9CB2-E532D50D4F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40635" y="1829287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5951C62C-64BF-3E4B-88CE-B1B773B5FC9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52591" y="1829287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09F600BF-BE6A-ED4A-8BBC-D39EEA63B43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864545" y="1829287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A4C6EA4-2A72-B649-8008-6BB71177FD5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4767" y="3379716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0E80C798-A15A-914C-A8E4-9619FFD62B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616723" y="3379716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EA7755E-1F10-E640-B67D-CED14DBEF12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428679" y="3379716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85106541-F388-064E-BBD0-C8B07AF621A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40635" y="3379716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9311B6D0-6D56-484F-B587-2E872AC5E42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052591" y="3379716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5B4F9049-2A62-5848-A6F7-2499F0EB455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864545" y="3379716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A906CBFA-3FB4-3E4E-9641-388D8670E7B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767" y="4930145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640FE96-219C-7D4F-87CF-D9C449F838F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616723" y="4930145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8C1191AE-F8A0-5F4E-AD08-12CC2114CB5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28679" y="4930145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C3FA45F3-B4E8-9640-9361-6208903EDB6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40635" y="4930145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1B3187D9-4B4C-5549-BBDC-0FB6589E39B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052591" y="4930145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827766D-7E85-0D4F-93FE-2C5E15D1040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9425" y="1304925"/>
            <a:ext cx="11218863" cy="276999"/>
          </a:xfrm>
        </p:spPr>
        <p:txBody>
          <a:bodyPr anchor="t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676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BB7A59F9-9083-ED48-890C-8F686D0F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6378575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11831CB-C34D-DE4E-80DB-0121555778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1685925"/>
            <a:ext cx="6378575" cy="487521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A0C11D-2168-1043-8F1D-BB2A82C87176}"/>
              </a:ext>
            </a:extLst>
          </p:cNvPr>
          <p:cNvCxnSpPr>
            <a:cxnSpLocks/>
          </p:cNvCxnSpPr>
          <p:nvPr userDrawn="1"/>
        </p:nvCxnSpPr>
        <p:spPr>
          <a:xfrm>
            <a:off x="479425" y="512763"/>
            <a:ext cx="50006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621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0AC78A9-E4C4-5844-ABB3-82F334AA58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93700"/>
            <a:ext cx="6457950" cy="2122972"/>
          </a:xfrm>
          <a:solidFill>
            <a:schemeClr val="bg1"/>
          </a:solidFill>
        </p:spPr>
        <p:txBody>
          <a:bodyPr lIns="180000" tIns="180000" rIns="180000" bIns="180000">
            <a:sp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79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6C56DA5-1F81-2646-BC74-B8B17D590ED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42909" y="0"/>
            <a:ext cx="4849091" cy="6858000"/>
          </a:xfrm>
          <a:prstGeom prst="rect">
            <a:avLst/>
          </a:prstGeom>
        </p:spPr>
        <p:txBody>
          <a:bodyPr tIns="14400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F5EE81D-C2F5-9C47-82D9-060AA084C9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394138"/>
            <a:ext cx="6457403" cy="6053959"/>
          </a:xfr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lIns="360000" tIns="360000" rIns="360000" bIns="360000" anchor="ctr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”Insert quote or text”</a:t>
            </a:r>
          </a:p>
        </p:txBody>
      </p:sp>
    </p:spTree>
    <p:extLst>
      <p:ext uri="{BB962C8B-B14F-4D97-AF65-F5344CB8AC3E}">
        <p14:creationId xmlns:p14="http://schemas.microsoft.com/office/powerpoint/2010/main" val="1233972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14">
            <a:extLst>
              <a:ext uri="{FF2B5EF4-FFF2-40B4-BE49-F238E27FC236}">
                <a16:creationId xmlns:a16="http://schemas.microsoft.com/office/drawing/2014/main" id="{81129E28-C6D3-5446-9586-4EA27D177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7578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71191799-F60C-E243-AA11-F56590C765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39C042B-9D78-3645-841D-C8718344D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279707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45" name="Marcador de posición de imagen 14">
            <a:extLst>
              <a:ext uri="{FF2B5EF4-FFF2-40B4-BE49-F238E27FC236}">
                <a16:creationId xmlns:a16="http://schemas.microsoft.com/office/drawing/2014/main" id="{04348922-FD3B-9047-95F5-93F6F766F1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536972E-4056-2149-AE65-1517547B79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49" y="2016419"/>
            <a:ext cx="5186362" cy="35147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32115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_half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9474D7-1E3F-7C40-A115-E8FB80AB3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89C7BE6-5B7A-BB4A-B283-7FF1695EF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17888"/>
          </a:xfrm>
          <a:prstGeom prst="rect">
            <a:avLst/>
          </a:prstGeom>
        </p:spPr>
        <p:txBody>
          <a:bodyPr tIns="288000" anchor="t">
            <a:noAutofit/>
          </a:bodyPr>
          <a:lstStyle>
            <a:lvl1pPr marL="0" indent="0" algn="ctr">
              <a:buNone/>
              <a:defRPr i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1AF8C3-9F5F-BA47-8F76-5B007AF04A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107522"/>
            <a:ext cx="11233150" cy="55399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40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BA61DD0-E7B7-AC4C-9422-6C40C51006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4778080"/>
            <a:ext cx="11233150" cy="2492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15BCFB5-DD7D-064B-94F0-57078FF21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3747086"/>
            <a:ext cx="11233150" cy="2492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1800" b="0">
                <a:solidFill>
                  <a:schemeClr val="accent3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Business, industry, function, service or product name (optional)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3C8A272-9521-9949-B749-E6FBA32ADD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6380404"/>
            <a:ext cx="4719808" cy="215444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Name, Position, 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17FE15-BA7C-5049-BD29-71764C020F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682" y="6189785"/>
            <a:ext cx="936895" cy="44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50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_ful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E00824-6704-EE48-A00D-5B7D17DFDF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89C7BE6-5B7A-BB4A-B283-7FF1695EF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28800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i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1AF8C3-9F5F-BA47-8F76-5B007AF04A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172" y="1573296"/>
            <a:ext cx="9323595" cy="166199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40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Presentation title – Adjust position where it is most readable, add transparent gradient to enhance readability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15BCFB5-DD7D-064B-94F0-57078FF21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174" y="1114386"/>
            <a:ext cx="9304798" cy="2492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1800" b="0">
                <a:solidFill>
                  <a:schemeClr val="accent3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Business, industry, function, service or product name (optional)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589E63B0-EDA6-4D4E-A9E1-F354D6D74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174" y="3421117"/>
            <a:ext cx="9323594" cy="2492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2B49DA0-EC23-0D45-B145-94B004FE29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926" y="6365739"/>
            <a:ext cx="4719808" cy="215444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Name, Position, 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B9C833-6E6A-5E4F-912D-162FA4B6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682" y="6189785"/>
            <a:ext cx="936895" cy="44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99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_3/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E00824-6704-EE48-A00D-5B7D17DFDF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89C7BE6-5B7A-BB4A-B283-7FF1695EF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889356"/>
          </a:xfrm>
          <a:prstGeom prst="rect">
            <a:avLst/>
          </a:prstGeom>
        </p:spPr>
        <p:txBody>
          <a:bodyPr tIns="28800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i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1AF8C3-9F5F-BA47-8F76-5B007AF04A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172" y="1573296"/>
            <a:ext cx="9323595" cy="166199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40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Presentation title – Adjust position where it is most readable, add transparent gradient to enhance readability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15BCFB5-DD7D-064B-94F0-57078FF21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174" y="1114386"/>
            <a:ext cx="9304798" cy="2492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1800" b="0">
                <a:solidFill>
                  <a:schemeClr val="accent3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Business, industry, function, service or product name (optional)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589E63B0-EDA6-4D4E-A9E1-F354D6D74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174" y="3421117"/>
            <a:ext cx="9323594" cy="2492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2B49DA0-EC23-0D45-B145-94B004FE29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926" y="6365739"/>
            <a:ext cx="4719808" cy="215444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Name, Position, 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775F0B-6334-2F46-9B7D-AA2C76DF6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682" y="6189785"/>
            <a:ext cx="936895" cy="44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1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_ful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E00824-6704-EE48-A00D-5B7D17DFDF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89C7BE6-5B7A-BB4A-B283-7FF1695EF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28800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i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1AF8C3-9F5F-BA47-8F76-5B007AF04A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172" y="1573296"/>
            <a:ext cx="9323595" cy="166199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40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Presentation title – Adjust position where it is most readable, add transparent gradient to enhance readability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15BCFB5-DD7D-064B-94F0-57078FF21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174" y="1114386"/>
            <a:ext cx="9304798" cy="2492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1800" b="0">
                <a:solidFill>
                  <a:schemeClr val="accent3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dirty="0"/>
              <a:t>Business, industry, function, service or product name (optional)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589E63B0-EDA6-4D4E-A9E1-F354D6D74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174" y="3421117"/>
            <a:ext cx="9323594" cy="2492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spcBef>
                <a:spcPts val="600"/>
              </a:spcBef>
              <a:buNone/>
              <a:defRPr sz="1800" b="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2B49DA0-EC23-0D45-B145-94B004FE29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926" y="6365739"/>
            <a:ext cx="4719808" cy="215444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Name, Position, 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B9C833-6E6A-5E4F-912D-162FA4B6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682" y="6189785"/>
            <a:ext cx="936895" cy="44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71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76ABB7-875A-204C-9873-FC366FE01151}"/>
              </a:ext>
            </a:extLst>
          </p:cNvPr>
          <p:cNvSpPr/>
          <p:nvPr userDrawn="1"/>
        </p:nvSpPr>
        <p:spPr>
          <a:xfrm>
            <a:off x="7329911" y="0"/>
            <a:ext cx="486208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0F9FE1-8E34-C84A-96FA-8950643F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6378575" cy="4431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20BF7F1-37A7-1A44-8A2E-4AF95C5705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1315489"/>
            <a:ext cx="6378575" cy="487521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8271ED4-39DE-8C4C-A549-8135EAFBDC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90667" y="1315889"/>
            <a:ext cx="2853144" cy="28687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tIns="108000">
            <a:noAutofit/>
          </a:bodyPr>
          <a:lstStyle>
            <a:lvl1pPr marL="0" indent="0" algn="ctr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C1F6D8-241A-E540-B35D-A57FD302A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682" y="6189785"/>
            <a:ext cx="936895" cy="44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34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0F9FE1-8E34-C84A-96FA-8950643F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11233150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8271ED4-39DE-8C4C-A549-8135EAFBDC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3978" y="1320385"/>
            <a:ext cx="1809534" cy="1819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tIns="108000">
            <a:noAutofit/>
          </a:bodyPr>
          <a:lstStyle>
            <a:lvl1pPr marL="0" indent="0" algn="ctr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710BFE37-786A-0748-BA91-13EAAC0428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61378" y="1304925"/>
            <a:ext cx="3243692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2000" b="0"/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buClr>
                <a:schemeClr val="bg2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chemeClr val="accent3"/>
              </a:buClr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92372706-6D2B-E14A-8507-72FB29F0A61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11483" y="1320385"/>
            <a:ext cx="1809534" cy="1819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tIns="108000">
            <a:noAutofit/>
          </a:bodyPr>
          <a:lstStyle>
            <a:lvl1pPr marL="0" indent="0" algn="ctr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6406427-E1A4-8243-8083-0B94355571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68883" y="1304925"/>
            <a:ext cx="3243692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2000" b="0"/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buClr>
                <a:schemeClr val="bg2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chemeClr val="accent3"/>
              </a:buClr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7503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0F9FE1-8E34-C84A-96FA-8950643F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11233150" cy="4413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8271ED4-39DE-8C4C-A549-8135EAFBDC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7360" y="1814591"/>
            <a:ext cx="1809534" cy="1819439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tIns="72000">
            <a:noAutofit/>
          </a:bodyPr>
          <a:lstStyle>
            <a:lvl1pPr marL="0" indent="0" algn="ctr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43004F1D-ECD5-B74D-9FB6-98401A7BAE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23716" y="1814591"/>
            <a:ext cx="1809534" cy="1819439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tIns="72000">
            <a:noAutofit/>
          </a:bodyPr>
          <a:lstStyle>
            <a:lvl1pPr marL="0" indent="0" algn="ctr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83F401CF-BEBA-C748-A71E-C87EFD71E9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30072" y="1814591"/>
            <a:ext cx="1809534" cy="1819439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tIns="72000">
            <a:noAutofit/>
          </a:bodyPr>
          <a:lstStyle>
            <a:lvl1pPr marL="0" indent="0" algn="ctr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09310284-5775-4E4A-9071-BE08000C2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36429" y="1814591"/>
            <a:ext cx="1809534" cy="1819439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tIns="72000">
            <a:noAutofit/>
          </a:bodyPr>
          <a:lstStyle>
            <a:lvl1pPr marL="0" indent="0" algn="ctr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710BFE37-786A-0748-BA91-13EAAC0428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7359" y="3857405"/>
            <a:ext cx="2263465" cy="14824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1800" b="0"/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buClr>
                <a:schemeClr val="bg2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chemeClr val="accent3"/>
              </a:buClr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0C64CC41-4844-3B41-9927-A237668FCA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23716" y="3857405"/>
            <a:ext cx="2263465" cy="14824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1800" b="0"/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buClr>
                <a:schemeClr val="bg2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chemeClr val="accent3"/>
              </a:buClr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AD431AAE-71F9-2E4D-BB86-1D90DE65DE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30073" y="3857405"/>
            <a:ext cx="2263465" cy="14824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1800" b="0"/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buClr>
                <a:schemeClr val="bg2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chemeClr val="accent3"/>
              </a:buClr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D9DAE4C2-37C5-4F4F-8939-534E5207B31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36429" y="3857405"/>
            <a:ext cx="2263465" cy="14824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1800" b="0"/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buClr>
                <a:schemeClr val="bg2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chemeClr val="accent3"/>
              </a:buClr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7041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93CA13-B578-B547-9BF5-9187DA15ECEA}"/>
              </a:ext>
            </a:extLst>
          </p:cNvPr>
          <p:cNvSpPr/>
          <p:nvPr userDrawn="1"/>
        </p:nvSpPr>
        <p:spPr>
          <a:xfrm>
            <a:off x="0" y="0"/>
            <a:ext cx="12192000" cy="82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2355008-D829-2540-AAB9-E6428842E2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9425" y="818707"/>
            <a:ext cx="4300392" cy="5058210"/>
          </a:xfrm>
          <a:prstGeom prst="rect">
            <a:avLst/>
          </a:prstGeom>
        </p:spPr>
        <p:txBody>
          <a:bodyPr tIns="28800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A0FD1E-C15F-2044-90AD-C6051A634266}"/>
              </a:ext>
            </a:extLst>
          </p:cNvPr>
          <p:cNvSpPr/>
          <p:nvPr userDrawn="1"/>
        </p:nvSpPr>
        <p:spPr>
          <a:xfrm>
            <a:off x="0" y="818707"/>
            <a:ext cx="272716" cy="50582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79130C-81B7-E445-8EE0-7672995100D2}"/>
              </a:ext>
            </a:extLst>
          </p:cNvPr>
          <p:cNvCxnSpPr>
            <a:cxnSpLocks/>
          </p:cNvCxnSpPr>
          <p:nvPr userDrawn="1"/>
        </p:nvCxnSpPr>
        <p:spPr>
          <a:xfrm>
            <a:off x="5098420" y="818707"/>
            <a:ext cx="50006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DD1D9FC9-70BD-F942-BC42-14E40E34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637" y="957264"/>
            <a:ext cx="6611937" cy="857249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089469E5-5D81-AD40-BE9B-24B9C98658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98420" y="2087880"/>
            <a:ext cx="6614155" cy="3789046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29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2355008-D829-2540-AAB9-E6428842E2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000" y="0"/>
            <a:ext cx="3335338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E5B25C-6D68-8842-8EC7-ADE3C565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2349501" cy="13295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ACBD909-63D4-2747-8F56-60F4DCAE54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09874" y="553453"/>
            <a:ext cx="4902701" cy="532347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63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F5B1E9-37E4-6941-8DA5-3FB16DD51357}"/>
              </a:ext>
            </a:extLst>
          </p:cNvPr>
          <p:cNvSpPr/>
          <p:nvPr userDrawn="1"/>
        </p:nvSpPr>
        <p:spPr>
          <a:xfrm>
            <a:off x="357809" y="344557"/>
            <a:ext cx="742121" cy="344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0F9FE1-8E34-C84A-96FA-8950643F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968" y="614364"/>
            <a:ext cx="6378575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20BF7F1-37A7-1A44-8A2E-4AF95C5705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21968" y="1685926"/>
            <a:ext cx="6378575" cy="4191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32C81F-9474-F248-8885-C81B470E4081}"/>
              </a:ext>
            </a:extLst>
          </p:cNvPr>
          <p:cNvCxnSpPr>
            <a:cxnSpLocks/>
          </p:cNvCxnSpPr>
          <p:nvPr userDrawn="1"/>
        </p:nvCxnSpPr>
        <p:spPr>
          <a:xfrm>
            <a:off x="5321968" y="512763"/>
            <a:ext cx="50006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EACEB41-1E8D-014B-862D-670EF9B582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779817" cy="6858000"/>
          </a:xfrm>
          <a:prstGeom prst="rect">
            <a:avLst/>
          </a:prstGeom>
        </p:spPr>
        <p:txBody>
          <a:bodyPr tIns="28800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823878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F57A8DE-DC54-004B-874B-CD63BFDA27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42909" y="0"/>
            <a:ext cx="4849091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0F9FE1-8E34-C84A-96FA-8950643F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6378575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20BF7F1-37A7-1A44-8A2E-4AF95C5705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1685925"/>
            <a:ext cx="6378575" cy="487521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60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6CF57B-1789-3247-8232-2C754E8C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797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76ABB7-875A-204C-9873-FC366FE01151}"/>
              </a:ext>
            </a:extLst>
          </p:cNvPr>
          <p:cNvSpPr/>
          <p:nvPr userDrawn="1"/>
        </p:nvSpPr>
        <p:spPr>
          <a:xfrm>
            <a:off x="7329911" y="0"/>
            <a:ext cx="486208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0F9FE1-8E34-C84A-96FA-8950643F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6378575" cy="4431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20BF7F1-37A7-1A44-8A2E-4AF95C5705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1315489"/>
            <a:ext cx="6378575" cy="487521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8271ED4-39DE-8C4C-A549-8135EAFBDC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90667" y="1315889"/>
            <a:ext cx="2853144" cy="28687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tIns="108000">
            <a:noAutofit/>
          </a:bodyPr>
          <a:lstStyle>
            <a:lvl1pPr marL="0" indent="0" algn="ctr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C1F6D8-241A-E540-B35D-A57FD302A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682" y="6189785"/>
            <a:ext cx="936895" cy="44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12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6CF57B-1789-3247-8232-2C754E8C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504025F-10B0-BA44-8717-D16C1520FB5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6" y="1304926"/>
            <a:ext cx="11221118" cy="4572000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27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3D9787B-0FFA-704E-9CED-8D98E5BA6A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6" y="1304926"/>
            <a:ext cx="5331827" cy="4572000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52DAA552-C9A0-8846-86C1-B22DB727BD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6461" y="1304926"/>
            <a:ext cx="5331827" cy="4572000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91AE2D3-2DDB-A64F-8045-2382ABC17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87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3D9787B-0FFA-704E-9CED-8D98E5BA6A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7" y="1341438"/>
            <a:ext cx="3535527" cy="4535487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52DAA552-C9A0-8846-86C1-B22DB727BD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28236" y="1341438"/>
            <a:ext cx="3535527" cy="4535487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4285A3F-58ED-DE45-86F1-434D04BE7D8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74793" y="1341438"/>
            <a:ext cx="3535527" cy="4535487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B65E68D-C78A-4D46-969A-6A6E353F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755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3D9787B-0FFA-704E-9CED-8D98E5BA6A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7" y="3110553"/>
            <a:ext cx="3535527" cy="2766371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52DAA552-C9A0-8846-86C1-B22DB727BD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28236" y="3110553"/>
            <a:ext cx="3535527" cy="2766371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4285A3F-58ED-DE45-86F1-434D04BE7D8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74793" y="3110553"/>
            <a:ext cx="3535527" cy="2766371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B65E68D-C78A-4D46-969A-6A6E353F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6CC5F-3E8D-2F40-B4BF-BAEB4231F7F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9426" y="1336202"/>
            <a:ext cx="3535527" cy="1774351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7193178-7BE3-CD47-89BD-605F578E67C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21093" y="1336202"/>
            <a:ext cx="3535527" cy="1774351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253A764-A773-B14A-BBFD-7FD90133A39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74793" y="1336202"/>
            <a:ext cx="3535527" cy="1774351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2004807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3D9787B-0FFA-704E-9CED-8D98E5BA6A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7" y="1304926"/>
            <a:ext cx="2620767" cy="4572000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52DAA552-C9A0-8846-86C1-B22DB727BD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5458" y="1304926"/>
            <a:ext cx="2620767" cy="4572000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4285A3F-58ED-DE45-86F1-434D04BE7D8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11489" y="1304926"/>
            <a:ext cx="2620767" cy="4572000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6399A74-904F-0447-B86D-59723FA5EC2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077520" y="1304926"/>
            <a:ext cx="2620767" cy="4572000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9566452-2D02-E447-AD42-76B55833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29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vertica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89566452-2D02-E447-AD42-76B55833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B47CAA1-509B-2A49-9A92-DBE66549623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97203" y="2019031"/>
            <a:ext cx="2620765" cy="163976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E79DAE4C-4E0C-5D4A-BDB4-0A926F42A40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3658797"/>
            <a:ext cx="2620766" cy="2218128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BD8D81C9-291F-5043-9803-391387A9405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45458" y="3658797"/>
            <a:ext cx="2620766" cy="2218128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D2B54CA-DC14-3B4D-99BA-51411B16B5A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11491" y="3658797"/>
            <a:ext cx="2620766" cy="2218128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BA913462-645A-A443-A53F-E4E3B4BA3BE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77523" y="3658797"/>
            <a:ext cx="2620766" cy="2218128"/>
          </a:xfrm>
        </p:spPr>
        <p:txBody>
          <a:bodyPr lIns="144000" tIns="144000" rIns="144000" bIns="144000">
            <a:noAutofit/>
          </a:bodyPr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D7612AA-F35B-1D4D-A6A2-B03C745272B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9425" y="1304925"/>
            <a:ext cx="11218863" cy="276999"/>
          </a:xfrm>
        </p:spPr>
        <p:txBody>
          <a:bodyPr anchor="t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DCD9CDF-7F48-8E40-A909-83FE80FDB7B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048948" y="2019031"/>
            <a:ext cx="2620765" cy="163976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6929FFD-4C09-974E-AABB-B86B3316426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345458" y="2019031"/>
            <a:ext cx="2620765" cy="163976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4225676B-F80C-BB4B-88A4-4E5FAB2A7FF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93713" y="2019031"/>
            <a:ext cx="2620765" cy="163976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19755492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horizonta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57A08-A0CF-894B-8B71-709586FC0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15789BD5-5B35-F549-B8EA-47CD5550B6C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79425" y="1304925"/>
            <a:ext cx="2086938" cy="20439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3A36E786-9332-9D40-8752-3B80422919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566363" y="1304925"/>
            <a:ext cx="3384494" cy="2043906"/>
          </a:xfrm>
        </p:spPr>
        <p:txBody>
          <a:bodyPr lIns="180000" tIns="180000" rIns="180000" bIns="180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21">
            <a:extLst>
              <a:ext uri="{FF2B5EF4-FFF2-40B4-BE49-F238E27FC236}">
                <a16:creationId xmlns:a16="http://schemas.microsoft.com/office/drawing/2014/main" id="{C24FC67F-3D66-C84B-9A9A-AF6C423D596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79425" y="3605439"/>
            <a:ext cx="2086938" cy="20439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5408BAB-6E2F-4240-A5D8-397BE023B2F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566363" y="3605439"/>
            <a:ext cx="3384494" cy="2043906"/>
          </a:xfrm>
        </p:spPr>
        <p:txBody>
          <a:bodyPr lIns="180000" tIns="180000" rIns="180000" bIns="180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1">
            <a:extLst>
              <a:ext uri="{FF2B5EF4-FFF2-40B4-BE49-F238E27FC236}">
                <a16:creationId xmlns:a16="http://schemas.microsoft.com/office/drawing/2014/main" id="{F9E88830-FCF4-9949-81AF-0CDC2B41292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26402" y="1304925"/>
            <a:ext cx="2086939" cy="20439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819BF497-7BE4-4B45-B6D5-6C78FF39D8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313341" y="1304925"/>
            <a:ext cx="3384947" cy="2043906"/>
          </a:xfrm>
        </p:spPr>
        <p:txBody>
          <a:bodyPr lIns="180000" tIns="180000" rIns="180000" bIns="180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21">
            <a:extLst>
              <a:ext uri="{FF2B5EF4-FFF2-40B4-BE49-F238E27FC236}">
                <a16:creationId xmlns:a16="http://schemas.microsoft.com/office/drawing/2014/main" id="{E55BBBD1-5DBA-F548-AB9B-D45BE95C338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226402" y="3605439"/>
            <a:ext cx="2086939" cy="20439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51CE0FB8-F431-B043-A121-1DF42A1B90C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313341" y="3605439"/>
            <a:ext cx="3384947" cy="2043906"/>
          </a:xfrm>
        </p:spPr>
        <p:txBody>
          <a:bodyPr lIns="180000" tIns="180000" rIns="180000" bIns="180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1032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6CF57B-1789-3247-8232-2C754E8CC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3D9787B-0FFA-704E-9CED-8D98E5BA6A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8" y="1304926"/>
            <a:ext cx="2093346" cy="457200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52DAA552-C9A0-8846-86C1-B22DB727BD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758362" y="1304926"/>
            <a:ext cx="2093346" cy="457200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4285A3F-58ED-DE45-86F1-434D04BE7D8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37296" y="1304926"/>
            <a:ext cx="2093346" cy="457200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6399A74-904F-0447-B86D-59723FA5EC2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16230" y="1304926"/>
            <a:ext cx="2093346" cy="457200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8DBE3F-2E5A-B842-896D-0A952D25BBC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595163" y="1304926"/>
            <a:ext cx="2093346" cy="457200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634338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6CF57B-1789-3247-8232-2C754E8CC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312F65A3-F24D-C34B-BF01-1CB47B1C15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9427" y="1990125"/>
            <a:ext cx="2093343" cy="163773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8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9E93450-6432-8F40-945D-3E7884A804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4" y="3627856"/>
            <a:ext cx="2093346" cy="224907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82A5D66-DED6-B64C-864B-6EECB8F4130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9425" y="1304925"/>
            <a:ext cx="11218863" cy="276999"/>
          </a:xfrm>
        </p:spPr>
        <p:txBody>
          <a:bodyPr anchor="t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AEF56188-6E64-504C-B697-5F979273B98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58818" y="3627856"/>
            <a:ext cx="2093346" cy="224907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CF3A665A-BFB1-8641-BDFA-242890CE108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038212" y="3627856"/>
            <a:ext cx="2093346" cy="224907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A6220B7-5905-994C-8D50-16325606DF7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17606" y="3627856"/>
            <a:ext cx="2093346" cy="224907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A2BD435-D104-F148-BE62-3F0D79F8379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597000" y="3627856"/>
            <a:ext cx="2093346" cy="2249070"/>
          </a:xfrm>
        </p:spPr>
        <p:txBody>
          <a:bodyPr lIns="72000" tIns="72000" rIns="72000" bIns="72000">
            <a:noAutofit/>
          </a:bodyPr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05A895D7-F53F-6949-8511-F4929141E1DC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758820" y="1990125"/>
            <a:ext cx="2093343" cy="163773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8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FD773F98-E6D9-BA45-97C7-3E8D522E010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038213" y="1990125"/>
            <a:ext cx="2093343" cy="163773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8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70355DFA-CAFA-584C-849F-73D22E81551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317606" y="1990125"/>
            <a:ext cx="2093343" cy="163773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8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96112BCB-6690-EA4C-9E89-6082C6703A5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597000" y="1990125"/>
            <a:ext cx="2093343" cy="163773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8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2152135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x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6CF57B-1789-3247-8232-2C754E8C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3D9787B-0FFA-704E-9CED-8D98E5BA6A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77237" y="1304925"/>
            <a:ext cx="2516701" cy="2026819"/>
          </a:xfrm>
          <a:ln w="38100">
            <a:noFill/>
          </a:ln>
        </p:spPr>
        <p:txBody>
          <a:bodyPr lIns="108000" tIns="108000" rIns="108000" bIns="108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52DAA552-C9A0-8846-86C1-B22DB727BD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79412" y="1304925"/>
            <a:ext cx="2516701" cy="2026819"/>
          </a:xfrm>
          <a:ln w="38100">
            <a:noFill/>
          </a:ln>
        </p:spPr>
        <p:txBody>
          <a:bodyPr lIns="108000" tIns="108000" rIns="108000" bIns="108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4285A3F-58ED-DE45-86F1-434D04BE7D8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81587" y="1304925"/>
            <a:ext cx="2516701" cy="2026819"/>
          </a:xfrm>
          <a:ln w="38100">
            <a:noFill/>
          </a:ln>
        </p:spPr>
        <p:txBody>
          <a:bodyPr lIns="108000" tIns="108000" rIns="108000" bIns="108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FC270F4D-903B-F548-A384-94229FAC3EB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77237" y="3474980"/>
            <a:ext cx="2516701" cy="2026819"/>
          </a:xfrm>
          <a:ln w="38100">
            <a:noFill/>
          </a:ln>
        </p:spPr>
        <p:txBody>
          <a:bodyPr lIns="108000" tIns="108000" rIns="108000" bIns="108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07818D05-A519-C245-9EA1-A70E9178B89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9412" y="3474980"/>
            <a:ext cx="2516701" cy="2026819"/>
          </a:xfrm>
          <a:ln w="38100">
            <a:noFill/>
          </a:ln>
        </p:spPr>
        <p:txBody>
          <a:bodyPr lIns="108000" tIns="108000" rIns="108000" bIns="108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0EE1EFC-32F5-3141-9F50-19113C45E93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81587" y="3474980"/>
            <a:ext cx="2516701" cy="2026819"/>
          </a:xfrm>
          <a:ln w="38100">
            <a:noFill/>
          </a:ln>
        </p:spPr>
        <p:txBody>
          <a:bodyPr lIns="108000" tIns="108000" rIns="108000" bIns="108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8506091-7F87-2F42-87C0-B2E475A968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9425" y="1304925"/>
            <a:ext cx="3021013" cy="525621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2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0F9FE1-8E34-C84A-96FA-8950643F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11233150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8271ED4-39DE-8C4C-A549-8135EAFBDC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3978" y="1320385"/>
            <a:ext cx="1809534" cy="1819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tIns="108000">
            <a:noAutofit/>
          </a:bodyPr>
          <a:lstStyle>
            <a:lvl1pPr marL="0" indent="0" algn="ctr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710BFE37-786A-0748-BA91-13EAAC0428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61378" y="1304925"/>
            <a:ext cx="3243692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2000" b="0"/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buClr>
                <a:schemeClr val="bg2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chemeClr val="accent3"/>
              </a:buClr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92372706-6D2B-E14A-8507-72FB29F0A61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11483" y="1320385"/>
            <a:ext cx="1809534" cy="1819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tIns="108000">
            <a:noAutofit/>
          </a:bodyPr>
          <a:lstStyle>
            <a:lvl1pPr marL="0" indent="0" algn="ctr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6406427-E1A4-8243-8083-0B94355571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68883" y="1304925"/>
            <a:ext cx="3243692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2000" b="0"/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buClr>
                <a:schemeClr val="bg2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chemeClr val="accent3"/>
              </a:buClr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945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xes horizonta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99563-B028-E146-B72A-90EB7C0B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8E685721-2621-4A45-9F38-DB05012CF57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79425" y="1304925"/>
            <a:ext cx="1518187" cy="133049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4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834E168F-9FF5-B44D-AFC9-315487AAB27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997612" y="1304925"/>
            <a:ext cx="3953245" cy="1330497"/>
          </a:xfrm>
        </p:spPr>
        <p:txBody>
          <a:bodyPr lIns="72000" tIns="72000" rIns="72000" bIns="72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5E05CBBB-2D9C-534D-B8C4-460B3076BF8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79425" y="2839780"/>
            <a:ext cx="1518187" cy="133049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4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9B02600D-3771-B84F-8C7E-A97D0F0D924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997612" y="2839780"/>
            <a:ext cx="3953245" cy="1330497"/>
          </a:xfrm>
        </p:spPr>
        <p:txBody>
          <a:bodyPr lIns="72000" tIns="72000" rIns="72000" bIns="72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1">
            <a:extLst>
              <a:ext uri="{FF2B5EF4-FFF2-40B4-BE49-F238E27FC236}">
                <a16:creationId xmlns:a16="http://schemas.microsoft.com/office/drawing/2014/main" id="{FFCD9CAB-3FB0-4746-BD08-419CFB3ECB2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79425" y="4374635"/>
            <a:ext cx="1518187" cy="133049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4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D8D4F919-6B1A-6C4D-8474-BC5AFB18641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997612" y="4374635"/>
            <a:ext cx="3953245" cy="1330497"/>
          </a:xfrm>
        </p:spPr>
        <p:txBody>
          <a:bodyPr lIns="72000" tIns="72000" rIns="72000" bIns="72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1">
            <a:extLst>
              <a:ext uri="{FF2B5EF4-FFF2-40B4-BE49-F238E27FC236}">
                <a16:creationId xmlns:a16="http://schemas.microsoft.com/office/drawing/2014/main" id="{FC81C149-0682-2144-9E16-9E61FC86543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226856" y="1304925"/>
            <a:ext cx="1518187" cy="133049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4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AB8953BA-EF9A-B846-B2B6-40323F7B51C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745043" y="1304925"/>
            <a:ext cx="3953245" cy="1330497"/>
          </a:xfrm>
        </p:spPr>
        <p:txBody>
          <a:bodyPr lIns="72000" tIns="72000" rIns="72000" bIns="72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73E1C6C9-BFE8-B54A-8CF6-6068F45CEB8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26856" y="2839780"/>
            <a:ext cx="1518187" cy="133049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4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8A9F5FB1-D4F1-224B-AA33-0BC958B3FBE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745043" y="2839780"/>
            <a:ext cx="3953245" cy="1330497"/>
          </a:xfrm>
        </p:spPr>
        <p:txBody>
          <a:bodyPr lIns="72000" tIns="72000" rIns="72000" bIns="72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FEC5D5B6-8C03-A542-8CEB-765C963AB0D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226856" y="4374635"/>
            <a:ext cx="1518187" cy="133049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sz="1400"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FEB652C-5E4D-BF4F-8A07-50EC786CBFE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745043" y="4374635"/>
            <a:ext cx="3953245" cy="1330497"/>
          </a:xfrm>
        </p:spPr>
        <p:txBody>
          <a:bodyPr lIns="72000" tIns="72000" rIns="72000" bIns="7200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2366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0F9FE1-8E34-C84A-96FA-8950643F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11233150" cy="4431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8271ED4-39DE-8C4C-A549-8135EAFBDC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67" y="1829287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92372706-6D2B-E14A-8507-72FB29F0A61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616723" y="1829287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>
            <a:noAutofit/>
          </a:bodyPr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1D75A96-85D1-9C4A-859C-2AF75D1892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28679" y="1829287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9F52B315-3924-9B43-9CB2-E532D50D4F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40635" y="1829287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5951C62C-64BF-3E4B-88CE-B1B773B5FC9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52591" y="1829287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09F600BF-BE6A-ED4A-8BBC-D39EEA63B43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864545" y="1829287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A4C6EA4-2A72-B649-8008-6BB71177FD5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4767" y="3379716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0E80C798-A15A-914C-A8E4-9619FFD62B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616723" y="3379716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EA7755E-1F10-E640-B67D-CED14DBEF12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428679" y="3379716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85106541-F388-064E-BBD0-C8B07AF621A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40635" y="3379716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9311B6D0-6D56-484F-B587-2E872AC5E42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052591" y="3379716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5B4F9049-2A62-5848-A6F7-2499F0EB455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864545" y="3379716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A906CBFA-3FB4-3E4E-9641-388D8670E7B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767" y="4930145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640FE96-219C-7D4F-87CF-D9C449F838F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616723" y="4930145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8C1191AE-F8A0-5F4E-AD08-12CC2114CB5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28679" y="4930145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C3FA45F3-B4E8-9640-9361-6208903EDB6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40635" y="4930145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1B3187D9-4B4C-5549-BBDC-0FB6589E39B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052591" y="4930145"/>
            <a:ext cx="1364132" cy="1371599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827766D-7E85-0D4F-93FE-2C5E15D1040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9425" y="1304925"/>
            <a:ext cx="11218863" cy="276999"/>
          </a:xfrm>
        </p:spPr>
        <p:txBody>
          <a:bodyPr anchor="t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9269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BB7A59F9-9083-ED48-890C-8F686D0F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6378575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11831CB-C34D-DE4E-80DB-0121555778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1685925"/>
            <a:ext cx="6378575" cy="487521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A0C11D-2168-1043-8F1D-BB2A82C87176}"/>
              </a:ext>
            </a:extLst>
          </p:cNvPr>
          <p:cNvCxnSpPr>
            <a:cxnSpLocks/>
          </p:cNvCxnSpPr>
          <p:nvPr userDrawn="1"/>
        </p:nvCxnSpPr>
        <p:spPr>
          <a:xfrm>
            <a:off x="479425" y="512763"/>
            <a:ext cx="50006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407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0AC78A9-E4C4-5844-ABB3-82F334AA58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93700"/>
            <a:ext cx="6457950" cy="2122972"/>
          </a:xfrm>
          <a:solidFill>
            <a:schemeClr val="bg1"/>
          </a:solidFill>
        </p:spPr>
        <p:txBody>
          <a:bodyPr lIns="180000" tIns="180000" rIns="180000" bIns="180000">
            <a:sp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999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6C56DA5-1F81-2646-BC74-B8B17D590ED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42909" y="0"/>
            <a:ext cx="4849091" cy="6858000"/>
          </a:xfrm>
          <a:prstGeom prst="rect">
            <a:avLst/>
          </a:prstGeom>
        </p:spPr>
        <p:txBody>
          <a:bodyPr tIns="14400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Place image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F5EE81D-C2F5-9C47-82D9-060AA084C9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394138"/>
            <a:ext cx="6457403" cy="6053959"/>
          </a:xfr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lIns="360000" tIns="360000" rIns="360000" bIns="360000" anchor="ctr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”Insert quote or text”</a:t>
            </a:r>
          </a:p>
        </p:txBody>
      </p:sp>
    </p:spTree>
    <p:extLst>
      <p:ext uri="{BB962C8B-B14F-4D97-AF65-F5344CB8AC3E}">
        <p14:creationId xmlns:p14="http://schemas.microsoft.com/office/powerpoint/2010/main" val="2572244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 Tit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76191DCD-14D2-014C-89F8-F4294914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848" y="305397"/>
            <a:ext cx="8254376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 PPT TITLE HERE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F4209DFF-7259-8F42-82E3-C917145FE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8" y="933356"/>
            <a:ext cx="8254376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71AE144C-6CCC-FD47-9882-8FA7F31308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05380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PPT Title ">
    <p:bg>
      <p:bgPr>
        <a:solidFill>
          <a:schemeClr val="bg1">
            <a:tint val="95000"/>
            <a:satMod val="17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91F2716A-6279-8847-8E44-B0832FF34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8312" y="6001159"/>
            <a:ext cx="1326579" cy="822324"/>
          </a:xfrm>
          <a:prstGeom prst="rect">
            <a:avLst/>
          </a:prstGeom>
        </p:spPr>
      </p:pic>
      <p:sp>
        <p:nvSpPr>
          <p:cNvPr id="14" name="Marcador de posición de imagen 14">
            <a:extLst>
              <a:ext uri="{FF2B5EF4-FFF2-40B4-BE49-F238E27FC236}">
                <a16:creationId xmlns:a16="http://schemas.microsoft.com/office/drawing/2014/main" id="{896388C5-B53D-324E-A05A-8BDFC56261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s-ES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0515A4BE-0EC5-BA4C-A9AC-45DC9E394A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848" y="305397"/>
            <a:ext cx="8254376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 PPT TITLE HERE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DB927C55-2270-4748-9530-B1A178CA52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8" y="933356"/>
            <a:ext cx="8254376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4326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FEE4F63E-5FAE-B345-898E-4E6C43EB02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6" y="670700"/>
            <a:ext cx="8253778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SECTION TITLE HERE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58D36C80-040C-3648-A848-6FCB2C41CF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8" y="1279707"/>
            <a:ext cx="8253778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62C15B-5DE9-C645-87B6-AB73588417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8" name="Marcador de posición de imagen 14">
            <a:extLst>
              <a:ext uri="{FF2B5EF4-FFF2-40B4-BE49-F238E27FC236}">
                <a16:creationId xmlns:a16="http://schemas.microsoft.com/office/drawing/2014/main" id="{C0D41053-9058-4F45-9338-CD12C3A54F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44400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ection Title">
    <p:bg>
      <p:bgPr>
        <a:solidFill>
          <a:schemeClr val="bg1">
            <a:tint val="95000"/>
            <a:satMod val="17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FEE4F63E-5FAE-B345-898E-4E6C43EB02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6" y="670700"/>
            <a:ext cx="8253778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SECTION TITLE HERE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58D36C80-040C-3648-A848-6FCB2C41CF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8" y="1279707"/>
            <a:ext cx="8253778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62C15B-5DE9-C645-87B6-AB73588417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>
                <a:solidFill>
                  <a:schemeClr val="tx1"/>
                </a:solidFill>
              </a:defRPr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09ADC51-69B7-BB4A-8D22-0C2936486B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08823" y="5998419"/>
            <a:ext cx="1326579" cy="822324"/>
          </a:xfrm>
          <a:prstGeom prst="rect">
            <a:avLst/>
          </a:prstGeom>
        </p:spPr>
      </p:pic>
      <p:sp>
        <p:nvSpPr>
          <p:cNvPr id="7" name="Marcador de posición de imagen 14">
            <a:extLst>
              <a:ext uri="{FF2B5EF4-FFF2-40B4-BE49-F238E27FC236}">
                <a16:creationId xmlns:a16="http://schemas.microsoft.com/office/drawing/2014/main" id="{8A4DC42B-1F6B-BE41-B571-77BC6AEECB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0042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8DEFF6E5-B07A-6046-A74A-E6DB0465B56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media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476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0F9FE1-8E34-C84A-96FA-8950643F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11233150" cy="4413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8271ED4-39DE-8C4C-A549-8135EAFBDC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7360" y="1814591"/>
            <a:ext cx="1809534" cy="1819439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tIns="72000">
            <a:noAutofit/>
          </a:bodyPr>
          <a:lstStyle>
            <a:lvl1pPr marL="0" indent="0" algn="ctr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43004F1D-ECD5-B74D-9FB6-98401A7BAE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23716" y="1814591"/>
            <a:ext cx="1809534" cy="1819439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tIns="72000">
            <a:noAutofit/>
          </a:bodyPr>
          <a:lstStyle>
            <a:lvl1pPr marL="0" indent="0" algn="ctr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83F401CF-BEBA-C748-A71E-C87EFD71E9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30072" y="1814591"/>
            <a:ext cx="1809534" cy="1819439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tIns="72000">
            <a:noAutofit/>
          </a:bodyPr>
          <a:lstStyle>
            <a:lvl1pPr marL="0" indent="0" algn="ctr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09310284-5775-4E4A-9071-BE08000C2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36429" y="1814591"/>
            <a:ext cx="1809534" cy="1819439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tIns="72000">
            <a:noAutofit/>
          </a:bodyPr>
          <a:lstStyle>
            <a:lvl1pPr marL="0" indent="0" algn="ctr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710BFE37-786A-0748-BA91-13EAAC0428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7359" y="3857405"/>
            <a:ext cx="2263465" cy="14824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1800" b="0"/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buClr>
                <a:schemeClr val="bg2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chemeClr val="accent3"/>
              </a:buClr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0C64CC41-4844-3B41-9927-A237668FCA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23716" y="3857405"/>
            <a:ext cx="2263465" cy="14824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1800" b="0"/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buClr>
                <a:schemeClr val="bg2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chemeClr val="accent3"/>
              </a:buClr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AD431AAE-71F9-2E4D-BB86-1D90DE65DE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30073" y="3857405"/>
            <a:ext cx="2263465" cy="14824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1800" b="0"/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buClr>
                <a:schemeClr val="bg2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chemeClr val="accent3"/>
              </a:buClr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D9DAE4C2-37C5-4F4F-8939-534E5207B31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36429" y="3857405"/>
            <a:ext cx="2263465" cy="14824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1800" b="0"/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buClr>
                <a:schemeClr val="bg2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chemeClr val="accent3"/>
              </a:buClr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912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71191799-F60C-E243-AA11-F56590C765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39C042B-9D78-3645-841D-C8718344D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279707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45" name="Marcador de posición de imagen 14">
            <a:extLst>
              <a:ext uri="{FF2B5EF4-FFF2-40B4-BE49-F238E27FC236}">
                <a16:creationId xmlns:a16="http://schemas.microsoft.com/office/drawing/2014/main" id="{04348922-FD3B-9047-95F5-93F6F766F1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536972E-4056-2149-AE65-1517547B79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49" y="2016419"/>
            <a:ext cx="5186362" cy="35147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0241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arcador de posición de imagen 14">
            <a:extLst>
              <a:ext uri="{FF2B5EF4-FFF2-40B4-BE49-F238E27FC236}">
                <a16:creationId xmlns:a16="http://schemas.microsoft.com/office/drawing/2014/main" id="{04348922-FD3B-9047-95F5-93F6F766F1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999" cy="68580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71191799-F60C-E243-AA11-F56590C765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39C042B-9D78-3645-841D-C8718344D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279707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536972E-4056-2149-AE65-1517547B79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49" y="2016419"/>
            <a:ext cx="5186362" cy="351472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1566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1 - Title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arcador de posición de imagen 14">
            <a:extLst>
              <a:ext uri="{FF2B5EF4-FFF2-40B4-BE49-F238E27FC236}">
                <a16:creationId xmlns:a16="http://schemas.microsoft.com/office/drawing/2014/main" id="{04348922-FD3B-9047-95F5-93F6F766F1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6095999" cy="68580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71191799-F60C-E243-AA11-F56590C765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1243444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  <a:br>
              <a:rPr lang="es-ES" dirty="0"/>
            </a:br>
            <a:r>
              <a:rPr lang="es-ES" dirty="0"/>
              <a:t>TITLE TWO LINES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39C042B-9D78-3645-841D-C8718344D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877115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536972E-4056-2149-AE65-1517547B79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49" y="2613827"/>
            <a:ext cx="5186362" cy="35147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75105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Poi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arcador de posición de imagen 14">
            <a:extLst>
              <a:ext uri="{FF2B5EF4-FFF2-40B4-BE49-F238E27FC236}">
                <a16:creationId xmlns:a16="http://schemas.microsoft.com/office/drawing/2014/main" id="{04348922-FD3B-9047-95F5-93F6F766F1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6095999" cy="68580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71191799-F60C-E243-AA11-F56590C765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39C042B-9D78-3645-841D-C8718344D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279707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CCFBA069-CCCE-274E-BAF1-D3C8097BD633}"/>
              </a:ext>
            </a:extLst>
          </p:cNvPr>
          <p:cNvSpPr/>
          <p:nvPr userDrawn="1"/>
        </p:nvSpPr>
        <p:spPr>
          <a:xfrm>
            <a:off x="426849" y="2584866"/>
            <a:ext cx="234752" cy="23475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67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1F18859-408A-154E-AA2A-3C94E498D001}"/>
              </a:ext>
            </a:extLst>
          </p:cNvPr>
          <p:cNvSpPr/>
          <p:nvPr userDrawn="1"/>
        </p:nvSpPr>
        <p:spPr>
          <a:xfrm>
            <a:off x="426849" y="3055825"/>
            <a:ext cx="234752" cy="23475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67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F48057EF-A875-E944-8157-1C0BF67895CB}"/>
              </a:ext>
            </a:extLst>
          </p:cNvPr>
          <p:cNvSpPr/>
          <p:nvPr userDrawn="1"/>
        </p:nvSpPr>
        <p:spPr>
          <a:xfrm>
            <a:off x="426849" y="3526784"/>
            <a:ext cx="234752" cy="23475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67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FD817436-05FF-FC4F-96F9-2BE69F11F689}"/>
              </a:ext>
            </a:extLst>
          </p:cNvPr>
          <p:cNvSpPr/>
          <p:nvPr userDrawn="1"/>
        </p:nvSpPr>
        <p:spPr>
          <a:xfrm>
            <a:off x="426849" y="3997742"/>
            <a:ext cx="234752" cy="23475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67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CFAD50F5-1BE6-C849-915D-7C86ED8D73E3}"/>
              </a:ext>
            </a:extLst>
          </p:cNvPr>
          <p:cNvSpPr/>
          <p:nvPr userDrawn="1"/>
        </p:nvSpPr>
        <p:spPr>
          <a:xfrm>
            <a:off x="426849" y="4468701"/>
            <a:ext cx="234752" cy="23475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67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A010133-4F69-314E-88EB-DE9537519101}"/>
              </a:ext>
            </a:extLst>
          </p:cNvPr>
          <p:cNvSpPr/>
          <p:nvPr userDrawn="1"/>
        </p:nvSpPr>
        <p:spPr>
          <a:xfrm>
            <a:off x="426849" y="2113908"/>
            <a:ext cx="234752" cy="23475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67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Marcador de texto 5">
            <a:extLst>
              <a:ext uri="{FF2B5EF4-FFF2-40B4-BE49-F238E27FC236}">
                <a16:creationId xmlns:a16="http://schemas.microsoft.com/office/drawing/2014/main" id="{55918448-E8EE-2B4E-9C1D-D6207F0155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1601" y="2084217"/>
            <a:ext cx="5186362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43" name="Marcador de texto 5">
            <a:extLst>
              <a:ext uri="{FF2B5EF4-FFF2-40B4-BE49-F238E27FC236}">
                <a16:creationId xmlns:a16="http://schemas.microsoft.com/office/drawing/2014/main" id="{EDEC297E-6016-404C-8FD7-923481699C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1601" y="2553170"/>
            <a:ext cx="5186362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44" name="Marcador de texto 5">
            <a:extLst>
              <a:ext uri="{FF2B5EF4-FFF2-40B4-BE49-F238E27FC236}">
                <a16:creationId xmlns:a16="http://schemas.microsoft.com/office/drawing/2014/main" id="{BF168E5D-F1C7-4E4C-996F-46F617218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1601" y="3024719"/>
            <a:ext cx="5186362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46" name="Marcador de texto 5">
            <a:extLst>
              <a:ext uri="{FF2B5EF4-FFF2-40B4-BE49-F238E27FC236}">
                <a16:creationId xmlns:a16="http://schemas.microsoft.com/office/drawing/2014/main" id="{C64276FE-A2D4-DB4F-9228-DFC231DC11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1601" y="3490273"/>
            <a:ext cx="5186362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47" name="Marcador de texto 5">
            <a:extLst>
              <a:ext uri="{FF2B5EF4-FFF2-40B4-BE49-F238E27FC236}">
                <a16:creationId xmlns:a16="http://schemas.microsoft.com/office/drawing/2014/main" id="{01FA6EBA-6291-CB4E-AB6C-3EB2E89D16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601" y="3957518"/>
            <a:ext cx="5186362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48" name="Marcador de texto 5">
            <a:extLst>
              <a:ext uri="{FF2B5EF4-FFF2-40B4-BE49-F238E27FC236}">
                <a16:creationId xmlns:a16="http://schemas.microsoft.com/office/drawing/2014/main" id="{F713C664-7988-3B4F-9E1B-CD85D5268C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1601" y="4439043"/>
            <a:ext cx="5186362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0228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Point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1840674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45" name="Marcador de posición de imagen 14">
            <a:extLst>
              <a:ext uri="{FF2B5EF4-FFF2-40B4-BE49-F238E27FC236}">
                <a16:creationId xmlns:a16="http://schemas.microsoft.com/office/drawing/2014/main" id="{04348922-FD3B-9047-95F5-93F6F766F1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10933" y="0"/>
            <a:ext cx="9381067" cy="68580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CCFBA069-CCCE-274E-BAF1-D3C8097BD633}"/>
              </a:ext>
            </a:extLst>
          </p:cNvPr>
          <p:cNvSpPr/>
          <p:nvPr userDrawn="1"/>
        </p:nvSpPr>
        <p:spPr>
          <a:xfrm>
            <a:off x="426849" y="2584866"/>
            <a:ext cx="234752" cy="23475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67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1F18859-408A-154E-AA2A-3C94E498D001}"/>
              </a:ext>
            </a:extLst>
          </p:cNvPr>
          <p:cNvSpPr/>
          <p:nvPr userDrawn="1"/>
        </p:nvSpPr>
        <p:spPr>
          <a:xfrm>
            <a:off x="426849" y="3055825"/>
            <a:ext cx="234752" cy="23475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67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F48057EF-A875-E944-8157-1C0BF67895CB}"/>
              </a:ext>
            </a:extLst>
          </p:cNvPr>
          <p:cNvSpPr/>
          <p:nvPr userDrawn="1"/>
        </p:nvSpPr>
        <p:spPr>
          <a:xfrm>
            <a:off x="426849" y="3526784"/>
            <a:ext cx="234752" cy="23475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67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FD817436-05FF-FC4F-96F9-2BE69F11F689}"/>
              </a:ext>
            </a:extLst>
          </p:cNvPr>
          <p:cNvSpPr/>
          <p:nvPr userDrawn="1"/>
        </p:nvSpPr>
        <p:spPr>
          <a:xfrm>
            <a:off x="426849" y="3997742"/>
            <a:ext cx="234752" cy="23475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67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CFAD50F5-1BE6-C849-915D-7C86ED8D73E3}"/>
              </a:ext>
            </a:extLst>
          </p:cNvPr>
          <p:cNvSpPr/>
          <p:nvPr userDrawn="1"/>
        </p:nvSpPr>
        <p:spPr>
          <a:xfrm>
            <a:off x="426849" y="4468701"/>
            <a:ext cx="234752" cy="23475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67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A010133-4F69-314E-88EB-DE9537519101}"/>
              </a:ext>
            </a:extLst>
          </p:cNvPr>
          <p:cNvSpPr/>
          <p:nvPr userDrawn="1"/>
        </p:nvSpPr>
        <p:spPr>
          <a:xfrm>
            <a:off x="426849" y="2113908"/>
            <a:ext cx="234752" cy="23475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67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Marcador de texto 5">
            <a:extLst>
              <a:ext uri="{FF2B5EF4-FFF2-40B4-BE49-F238E27FC236}">
                <a16:creationId xmlns:a16="http://schemas.microsoft.com/office/drawing/2014/main" id="{55918448-E8EE-2B4E-9C1D-D6207F0155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1601" y="2084217"/>
            <a:ext cx="1606111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endParaRPr lang="es-ES" dirty="0"/>
          </a:p>
        </p:txBody>
      </p:sp>
      <p:sp>
        <p:nvSpPr>
          <p:cNvPr id="43" name="Marcador de texto 5">
            <a:extLst>
              <a:ext uri="{FF2B5EF4-FFF2-40B4-BE49-F238E27FC236}">
                <a16:creationId xmlns:a16="http://schemas.microsoft.com/office/drawing/2014/main" id="{EDEC297E-6016-404C-8FD7-923481699C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1601" y="2553170"/>
            <a:ext cx="1606111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endParaRPr lang="es-ES" dirty="0"/>
          </a:p>
        </p:txBody>
      </p:sp>
      <p:sp>
        <p:nvSpPr>
          <p:cNvPr id="44" name="Marcador de texto 5">
            <a:extLst>
              <a:ext uri="{FF2B5EF4-FFF2-40B4-BE49-F238E27FC236}">
                <a16:creationId xmlns:a16="http://schemas.microsoft.com/office/drawing/2014/main" id="{BF168E5D-F1C7-4E4C-996F-46F617218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1601" y="3024719"/>
            <a:ext cx="1606111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endParaRPr lang="es-ES" dirty="0"/>
          </a:p>
        </p:txBody>
      </p:sp>
      <p:sp>
        <p:nvSpPr>
          <p:cNvPr id="46" name="Marcador de texto 5">
            <a:extLst>
              <a:ext uri="{FF2B5EF4-FFF2-40B4-BE49-F238E27FC236}">
                <a16:creationId xmlns:a16="http://schemas.microsoft.com/office/drawing/2014/main" id="{C64276FE-A2D4-DB4F-9228-DFC231DC11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1601" y="3490273"/>
            <a:ext cx="1606111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endParaRPr lang="es-ES" dirty="0"/>
          </a:p>
        </p:txBody>
      </p:sp>
      <p:sp>
        <p:nvSpPr>
          <p:cNvPr id="47" name="Marcador de texto 5">
            <a:extLst>
              <a:ext uri="{FF2B5EF4-FFF2-40B4-BE49-F238E27FC236}">
                <a16:creationId xmlns:a16="http://schemas.microsoft.com/office/drawing/2014/main" id="{01FA6EBA-6291-CB4E-AB6C-3EB2E89D16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601" y="3957518"/>
            <a:ext cx="1606111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endParaRPr lang="es-ES" dirty="0"/>
          </a:p>
        </p:txBody>
      </p:sp>
      <p:sp>
        <p:nvSpPr>
          <p:cNvPr id="48" name="Marcador de texto 5">
            <a:extLst>
              <a:ext uri="{FF2B5EF4-FFF2-40B4-BE49-F238E27FC236}">
                <a16:creationId xmlns:a16="http://schemas.microsoft.com/office/drawing/2014/main" id="{F713C664-7988-3B4F-9E1B-CD85D5268C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1601" y="4439043"/>
            <a:ext cx="1606111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endParaRPr lang="es-ES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5B23EC18-6F56-9A44-8DC8-88D01CC0536D}"/>
              </a:ext>
            </a:extLst>
          </p:cNvPr>
          <p:cNvSpPr/>
          <p:nvPr userDrawn="1"/>
        </p:nvSpPr>
        <p:spPr>
          <a:xfrm>
            <a:off x="426849" y="4934960"/>
            <a:ext cx="234752" cy="23475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67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81C09F79-AAA7-ED49-952A-7BC54BE7A22E}"/>
              </a:ext>
            </a:extLst>
          </p:cNvPr>
          <p:cNvSpPr/>
          <p:nvPr userDrawn="1"/>
        </p:nvSpPr>
        <p:spPr>
          <a:xfrm>
            <a:off x="426849" y="5405918"/>
            <a:ext cx="234752" cy="23475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67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5ED97838-1784-F744-AAFC-CCE30E4E8492}"/>
              </a:ext>
            </a:extLst>
          </p:cNvPr>
          <p:cNvSpPr/>
          <p:nvPr userDrawn="1"/>
        </p:nvSpPr>
        <p:spPr>
          <a:xfrm>
            <a:off x="426849" y="5876877"/>
            <a:ext cx="234752" cy="234752"/>
          </a:xfrm>
          <a:prstGeom prst="ellipse">
            <a:avLst/>
          </a:prstGeom>
          <a:solidFill>
            <a:srgbClr val="FF6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67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Marcador de texto 5">
            <a:extLst>
              <a:ext uri="{FF2B5EF4-FFF2-40B4-BE49-F238E27FC236}">
                <a16:creationId xmlns:a16="http://schemas.microsoft.com/office/drawing/2014/main" id="{1FC608DD-FA41-6D45-B088-BC430665A9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1601" y="4898449"/>
            <a:ext cx="1606111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endParaRPr lang="es-ES" dirty="0"/>
          </a:p>
        </p:txBody>
      </p:sp>
      <p:sp>
        <p:nvSpPr>
          <p:cNvPr id="35" name="Marcador de texto 5">
            <a:extLst>
              <a:ext uri="{FF2B5EF4-FFF2-40B4-BE49-F238E27FC236}">
                <a16:creationId xmlns:a16="http://schemas.microsoft.com/office/drawing/2014/main" id="{FC8FE844-3BDD-2341-93E3-2B892A47EF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1601" y="5365694"/>
            <a:ext cx="1606111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endParaRPr lang="es-ES" dirty="0"/>
          </a:p>
        </p:txBody>
      </p:sp>
      <p:sp>
        <p:nvSpPr>
          <p:cNvPr id="36" name="Marcador de texto 5">
            <a:extLst>
              <a:ext uri="{FF2B5EF4-FFF2-40B4-BE49-F238E27FC236}">
                <a16:creationId xmlns:a16="http://schemas.microsoft.com/office/drawing/2014/main" id="{4F26B40F-F5CF-0343-BED6-D8107787E88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1601" y="5847219"/>
            <a:ext cx="1606111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2205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arcador de posición de imagen 14">
            <a:extLst>
              <a:ext uri="{FF2B5EF4-FFF2-40B4-BE49-F238E27FC236}">
                <a16:creationId xmlns:a16="http://schemas.microsoft.com/office/drawing/2014/main" id="{04348922-FD3B-9047-95F5-93F6F766F1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999" cy="68580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71191799-F60C-E243-AA11-F56590C765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39C042B-9D78-3645-841D-C8718344D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279707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536972E-4056-2149-AE65-1517547B79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49" y="2016419"/>
            <a:ext cx="2457753" cy="351472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964336CC-B796-3C4D-9FD4-E660052EDC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20600" y="2016418"/>
            <a:ext cx="2457753" cy="351472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903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71191799-F60C-E243-AA11-F56590C765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39C042B-9D78-3645-841D-C8718344D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279707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45" name="Marcador de posición de imagen 14">
            <a:extLst>
              <a:ext uri="{FF2B5EF4-FFF2-40B4-BE49-F238E27FC236}">
                <a16:creationId xmlns:a16="http://schemas.microsoft.com/office/drawing/2014/main" id="{04348922-FD3B-9047-95F5-93F6F766F1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9" y="1929777"/>
            <a:ext cx="3136483" cy="3768364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536972E-4056-2149-AE65-1517547B79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2150" y="1929777"/>
            <a:ext cx="1869348" cy="37683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6601"/>
              </a:buClr>
              <a:buSzPct val="140000"/>
              <a:buFontTx/>
              <a:buNone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11" name="Marcador de posición de imagen 14">
            <a:extLst>
              <a:ext uri="{FF2B5EF4-FFF2-40B4-BE49-F238E27FC236}">
                <a16:creationId xmlns:a16="http://schemas.microsoft.com/office/drawing/2014/main" id="{AEE4BF96-2B24-8241-B531-AD7570D778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0" y="1929777"/>
            <a:ext cx="3136483" cy="3768364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id="{31E0F9E0-5FD7-DF45-A170-0CD30B3706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47198" y="1927059"/>
            <a:ext cx="1869348" cy="37683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6601"/>
              </a:buClr>
              <a:buSzPct val="140000"/>
              <a:buFontTx/>
              <a:buNone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484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71191799-F60C-E243-AA11-F56590C765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39C042B-9D78-3645-841D-C8718344D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279707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536972E-4056-2149-AE65-1517547B79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49" y="2570335"/>
            <a:ext cx="5186370" cy="321500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507908EB-5832-A943-8BE9-F85ADCCC7D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849" y="2016419"/>
            <a:ext cx="5186370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15D13E68-D099-7448-9EC0-73124AC0C1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2570335"/>
            <a:ext cx="5186370" cy="321500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11" name="Marcador de texto 5">
            <a:extLst>
              <a:ext uri="{FF2B5EF4-FFF2-40B4-BE49-F238E27FC236}">
                <a16:creationId xmlns:a16="http://schemas.microsoft.com/office/drawing/2014/main" id="{77C4F6BB-9597-504B-95CA-42397469F6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2016419"/>
            <a:ext cx="5186370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0510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71191799-F60C-E243-AA11-F56590C765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39C042B-9D78-3645-841D-C8718344D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279707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536972E-4056-2149-AE65-1517547B79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49" y="2570335"/>
            <a:ext cx="2940605" cy="321500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lvl="0"/>
            <a:endParaRPr lang="es-ES" dirty="0"/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507908EB-5832-A943-8BE9-F85ADCCC7D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849" y="2016419"/>
            <a:ext cx="2940605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id="{D9ECF70B-A2B6-7F49-9FFD-A120107133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41236" y="2570335"/>
            <a:ext cx="2940605" cy="321500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lvl="0"/>
            <a:endParaRPr lang="es-ES" dirty="0"/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id="{28E1D2D5-7DD1-9942-A232-D6E8385D88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41236" y="2016419"/>
            <a:ext cx="2940605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14" name="Marcador de texto 5">
            <a:extLst>
              <a:ext uri="{FF2B5EF4-FFF2-40B4-BE49-F238E27FC236}">
                <a16:creationId xmlns:a16="http://schemas.microsoft.com/office/drawing/2014/main" id="{A6E6E0EC-6C38-7345-8C62-60647C7EAB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55623" y="2570335"/>
            <a:ext cx="2940605" cy="321500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lvl="0"/>
            <a:endParaRPr lang="es-ES" dirty="0"/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id="{9B62CEFE-EAF0-C44A-8CCA-F2826E230A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55623" y="2016419"/>
            <a:ext cx="2940605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737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 3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71191799-F60C-E243-AA11-F56590C765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39C042B-9D78-3645-841D-C8718344D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279707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536972E-4056-2149-AE65-1517547B79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49" y="4753094"/>
            <a:ext cx="2940605" cy="128391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lvl="0"/>
            <a:endParaRPr lang="es-ES" dirty="0"/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507908EB-5832-A943-8BE9-F85ADCCC7D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849" y="4199177"/>
            <a:ext cx="2940605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id="{D9ECF70B-A2B6-7F49-9FFD-A120107133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41236" y="4753094"/>
            <a:ext cx="2940605" cy="128391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lvl="0"/>
            <a:endParaRPr lang="es-ES" dirty="0"/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id="{28E1D2D5-7DD1-9942-A232-D6E8385D88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41236" y="4199177"/>
            <a:ext cx="2940605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14" name="Marcador de texto 5">
            <a:extLst>
              <a:ext uri="{FF2B5EF4-FFF2-40B4-BE49-F238E27FC236}">
                <a16:creationId xmlns:a16="http://schemas.microsoft.com/office/drawing/2014/main" id="{A6E6E0EC-6C38-7345-8C62-60647C7EAB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55623" y="4753094"/>
            <a:ext cx="2940605" cy="128391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</a:p>
          <a:p>
            <a:pPr lvl="0"/>
            <a:endParaRPr lang="es-ES" dirty="0"/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id="{9B62CEFE-EAF0-C44A-8CCA-F2826E230A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55623" y="4199177"/>
            <a:ext cx="2940605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16" name="Marcador de posición de imagen 14">
            <a:extLst>
              <a:ext uri="{FF2B5EF4-FFF2-40B4-BE49-F238E27FC236}">
                <a16:creationId xmlns:a16="http://schemas.microsoft.com/office/drawing/2014/main" id="{1FAFDA4C-2F70-6549-A578-378AF31D826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8083" y="1925052"/>
            <a:ext cx="2969371" cy="19812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23" name="Marcador de posición de imagen 14">
            <a:extLst>
              <a:ext uri="{FF2B5EF4-FFF2-40B4-BE49-F238E27FC236}">
                <a16:creationId xmlns:a16="http://schemas.microsoft.com/office/drawing/2014/main" id="{E713D38F-16E9-0C4C-9AF1-874A5F4F690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41236" y="1901883"/>
            <a:ext cx="2969371" cy="19812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24" name="Marcador de posición de imagen 14">
            <a:extLst>
              <a:ext uri="{FF2B5EF4-FFF2-40B4-BE49-F238E27FC236}">
                <a16:creationId xmlns:a16="http://schemas.microsoft.com/office/drawing/2014/main" id="{5A48DB65-58B1-5C4E-B23E-13B191AC73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26857" y="1901883"/>
            <a:ext cx="2969371" cy="19812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776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93CA13-B578-B547-9BF5-9187DA15ECEA}"/>
              </a:ext>
            </a:extLst>
          </p:cNvPr>
          <p:cNvSpPr/>
          <p:nvPr userDrawn="1"/>
        </p:nvSpPr>
        <p:spPr>
          <a:xfrm>
            <a:off x="0" y="0"/>
            <a:ext cx="12192000" cy="82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2355008-D829-2540-AAB9-E6428842E2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9425" y="818707"/>
            <a:ext cx="4300392" cy="5058210"/>
          </a:xfrm>
          <a:prstGeom prst="rect">
            <a:avLst/>
          </a:prstGeom>
        </p:spPr>
        <p:txBody>
          <a:bodyPr tIns="28800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A0FD1E-C15F-2044-90AD-C6051A634266}"/>
              </a:ext>
            </a:extLst>
          </p:cNvPr>
          <p:cNvSpPr/>
          <p:nvPr userDrawn="1"/>
        </p:nvSpPr>
        <p:spPr>
          <a:xfrm>
            <a:off x="0" y="818707"/>
            <a:ext cx="272716" cy="50582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79130C-81B7-E445-8EE0-7672995100D2}"/>
              </a:ext>
            </a:extLst>
          </p:cNvPr>
          <p:cNvCxnSpPr>
            <a:cxnSpLocks/>
          </p:cNvCxnSpPr>
          <p:nvPr userDrawn="1"/>
        </p:nvCxnSpPr>
        <p:spPr>
          <a:xfrm>
            <a:off x="5098420" y="818707"/>
            <a:ext cx="50006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DD1D9FC9-70BD-F942-BC42-14E40E34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637" y="957264"/>
            <a:ext cx="6611937" cy="857249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089469E5-5D81-AD40-BE9B-24B9C98658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98420" y="2087880"/>
            <a:ext cx="6614155" cy="3789046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616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 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71191799-F60C-E243-AA11-F56590C765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39C042B-9D78-3645-841D-C8718344D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279707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5" name="Marcador de texto 5">
            <a:extLst>
              <a:ext uri="{FF2B5EF4-FFF2-40B4-BE49-F238E27FC236}">
                <a16:creationId xmlns:a16="http://schemas.microsoft.com/office/drawing/2014/main" id="{2CC41597-CC18-9448-80C9-43C8813BBD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51" y="2570335"/>
            <a:ext cx="2841006" cy="32150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Tx/>
              <a:buNone/>
              <a:tabLst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26" name="Marcador de texto 5">
            <a:extLst>
              <a:ext uri="{FF2B5EF4-FFF2-40B4-BE49-F238E27FC236}">
                <a16:creationId xmlns:a16="http://schemas.microsoft.com/office/drawing/2014/main" id="{45E78894-D45E-8C4C-B761-6973B4C8A2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851" y="2016419"/>
            <a:ext cx="2841006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pic>
        <p:nvPicPr>
          <p:cNvPr id="27" name="Imagen 26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BD2871E6-DCEB-784C-8376-4EB3BC6DC9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8932" y="2005620"/>
            <a:ext cx="304800" cy="304800"/>
          </a:xfrm>
          <a:prstGeom prst="rect">
            <a:avLst/>
          </a:prstGeom>
        </p:spPr>
      </p:pic>
      <p:sp>
        <p:nvSpPr>
          <p:cNvPr id="33" name="Marcador de texto 5">
            <a:extLst>
              <a:ext uri="{FF2B5EF4-FFF2-40B4-BE49-F238E27FC236}">
                <a16:creationId xmlns:a16="http://schemas.microsoft.com/office/drawing/2014/main" id="{97C7D1F6-41E2-5440-AB05-17A6932A5D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54807" y="2550510"/>
            <a:ext cx="2841006" cy="32150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Tx/>
              <a:buNone/>
              <a:tabLst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34" name="Marcador de texto 5">
            <a:extLst>
              <a:ext uri="{FF2B5EF4-FFF2-40B4-BE49-F238E27FC236}">
                <a16:creationId xmlns:a16="http://schemas.microsoft.com/office/drawing/2014/main" id="{4170A291-03A8-1041-BFCE-B2D46E329E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54807" y="1996594"/>
            <a:ext cx="2841006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pic>
        <p:nvPicPr>
          <p:cNvPr id="35" name="Imagen 34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F20418AA-A448-A444-84F6-E282D2007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6888" y="2034601"/>
            <a:ext cx="304800" cy="304800"/>
          </a:xfrm>
          <a:prstGeom prst="rect">
            <a:avLst/>
          </a:prstGeom>
        </p:spPr>
      </p:pic>
      <p:sp>
        <p:nvSpPr>
          <p:cNvPr id="36" name="Marcador de texto 5">
            <a:extLst>
              <a:ext uri="{FF2B5EF4-FFF2-40B4-BE49-F238E27FC236}">
                <a16:creationId xmlns:a16="http://schemas.microsoft.com/office/drawing/2014/main" id="{8F36B41C-E878-354E-A2AA-F12402E68E8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82763" y="2550510"/>
            <a:ext cx="2841006" cy="32150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Tx/>
              <a:buNone/>
              <a:tabLst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37" name="Marcador de texto 5">
            <a:extLst>
              <a:ext uri="{FF2B5EF4-FFF2-40B4-BE49-F238E27FC236}">
                <a16:creationId xmlns:a16="http://schemas.microsoft.com/office/drawing/2014/main" id="{DD269DBE-9BAA-744B-A722-2D4D3003A6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82763" y="1996594"/>
            <a:ext cx="2841006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047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 3.1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71191799-F60C-E243-AA11-F56590C765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39C042B-9D78-3645-841D-C8718344D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279707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41" name="Marcador de posición de imagen 14">
            <a:extLst>
              <a:ext uri="{FF2B5EF4-FFF2-40B4-BE49-F238E27FC236}">
                <a16:creationId xmlns:a16="http://schemas.microsoft.com/office/drawing/2014/main" id="{BD82DF60-BFEE-5049-9390-F328775D8C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8083" y="1925052"/>
            <a:ext cx="2502433" cy="18288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42" name="Marcador de posición de imagen 14">
            <a:extLst>
              <a:ext uri="{FF2B5EF4-FFF2-40B4-BE49-F238E27FC236}">
                <a16:creationId xmlns:a16="http://schemas.microsoft.com/office/drawing/2014/main" id="{BA9A3A1B-527B-2C45-AD46-99B5C937826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267856" y="1925052"/>
            <a:ext cx="2502433" cy="18288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43" name="Marcador de posición de imagen 14">
            <a:extLst>
              <a:ext uri="{FF2B5EF4-FFF2-40B4-BE49-F238E27FC236}">
                <a16:creationId xmlns:a16="http://schemas.microsoft.com/office/drawing/2014/main" id="{D70AE8FB-1F83-E941-A07F-6E482173422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35527" y="1925052"/>
            <a:ext cx="2502433" cy="18288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44" name="Marcador de posición de imagen 14">
            <a:extLst>
              <a:ext uri="{FF2B5EF4-FFF2-40B4-BE49-F238E27FC236}">
                <a16:creationId xmlns:a16="http://schemas.microsoft.com/office/drawing/2014/main" id="{BE545F83-9C28-7942-A519-D7AB226988A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003198" y="1917856"/>
            <a:ext cx="2502433" cy="18288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48" name="Marcador de texto 5">
            <a:extLst>
              <a:ext uri="{FF2B5EF4-FFF2-40B4-BE49-F238E27FC236}">
                <a16:creationId xmlns:a16="http://schemas.microsoft.com/office/drawing/2014/main" id="{85364B20-69DC-7543-B425-BC5D4AAA0A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51" y="4595785"/>
            <a:ext cx="2473665" cy="126424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Tx/>
              <a:buNone/>
              <a:tabLst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49" name="Marcador de texto 5">
            <a:extLst>
              <a:ext uri="{FF2B5EF4-FFF2-40B4-BE49-F238E27FC236}">
                <a16:creationId xmlns:a16="http://schemas.microsoft.com/office/drawing/2014/main" id="{5028E51D-3839-0A4E-9D4E-A4455D8E51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851" y="4041868"/>
            <a:ext cx="2473665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pic>
        <p:nvPicPr>
          <p:cNvPr id="50" name="Imagen 49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E1C3402E-541B-234D-A615-6EF9D77431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860" y="4043151"/>
            <a:ext cx="304800" cy="304800"/>
          </a:xfrm>
          <a:prstGeom prst="rect">
            <a:avLst/>
          </a:prstGeom>
        </p:spPr>
      </p:pic>
      <p:sp>
        <p:nvSpPr>
          <p:cNvPr id="60" name="Marcador de texto 5">
            <a:extLst>
              <a:ext uri="{FF2B5EF4-FFF2-40B4-BE49-F238E27FC236}">
                <a16:creationId xmlns:a16="http://schemas.microsoft.com/office/drawing/2014/main" id="{E0C0E343-9C13-7043-A8D8-6711EF24A5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86004" y="4595785"/>
            <a:ext cx="2473665" cy="126424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Tx/>
              <a:buNone/>
              <a:tabLst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61" name="Marcador de texto 5">
            <a:extLst>
              <a:ext uri="{FF2B5EF4-FFF2-40B4-BE49-F238E27FC236}">
                <a16:creationId xmlns:a16="http://schemas.microsoft.com/office/drawing/2014/main" id="{CA29D22C-AE4F-E24D-A687-79D2C7757F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004" y="4041868"/>
            <a:ext cx="2473665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pic>
        <p:nvPicPr>
          <p:cNvPr id="62" name="Imagen 61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2B278B34-6860-6C4C-AFD4-D6A2D84B8C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00013" y="4043151"/>
            <a:ext cx="304800" cy="304800"/>
          </a:xfrm>
          <a:prstGeom prst="rect">
            <a:avLst/>
          </a:prstGeom>
        </p:spPr>
      </p:pic>
      <p:sp>
        <p:nvSpPr>
          <p:cNvPr id="63" name="Marcador de texto 5">
            <a:extLst>
              <a:ext uri="{FF2B5EF4-FFF2-40B4-BE49-F238E27FC236}">
                <a16:creationId xmlns:a16="http://schemas.microsoft.com/office/drawing/2014/main" id="{6DB17C42-F495-A646-9531-FFBD3317F6F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36578" y="4595785"/>
            <a:ext cx="2473665" cy="126424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Tx/>
              <a:buNone/>
              <a:tabLst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64" name="Marcador de texto 5">
            <a:extLst>
              <a:ext uri="{FF2B5EF4-FFF2-40B4-BE49-F238E27FC236}">
                <a16:creationId xmlns:a16="http://schemas.microsoft.com/office/drawing/2014/main" id="{1BA85901-7283-9E4A-801F-80D57BED916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36578" y="4041868"/>
            <a:ext cx="2473665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pic>
        <p:nvPicPr>
          <p:cNvPr id="65" name="Imagen 64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1478F983-A604-6040-9638-5DB19517A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50587" y="4043151"/>
            <a:ext cx="304800" cy="304800"/>
          </a:xfrm>
          <a:prstGeom prst="rect">
            <a:avLst/>
          </a:prstGeom>
        </p:spPr>
      </p:pic>
      <p:sp>
        <p:nvSpPr>
          <p:cNvPr id="66" name="Marcador de texto 5">
            <a:extLst>
              <a:ext uri="{FF2B5EF4-FFF2-40B4-BE49-F238E27FC236}">
                <a16:creationId xmlns:a16="http://schemas.microsoft.com/office/drawing/2014/main" id="{ED162FCD-FBCF-8E4B-A9DA-AAF6DE88AC0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05300" y="4595785"/>
            <a:ext cx="2473665" cy="126424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1"/>
              </a:buClr>
              <a:buSzPct val="140000"/>
              <a:buFontTx/>
              <a:buNone/>
              <a:tabLst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67" name="Marcador de texto 5">
            <a:extLst>
              <a:ext uri="{FF2B5EF4-FFF2-40B4-BE49-F238E27FC236}">
                <a16:creationId xmlns:a16="http://schemas.microsoft.com/office/drawing/2014/main" id="{F2D877CB-B96E-6B4D-A2B7-08B18FC8B4A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05300" y="4041868"/>
            <a:ext cx="2473665" cy="30608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9395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 +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Marcador de posición de imagen 14">
            <a:extLst>
              <a:ext uri="{FF2B5EF4-FFF2-40B4-BE49-F238E27FC236}">
                <a16:creationId xmlns:a16="http://schemas.microsoft.com/office/drawing/2014/main" id="{29E6D351-CE82-DE4B-A65C-05DAEACD4B0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2012884-44CC-C644-AFF5-1550E748E5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B77E703-3F5A-A84A-8253-AAEC66D2E1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279707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87F20BF2-8331-9440-B15C-041A62FD58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B3CD14CA-C018-804C-BDB9-572E7A75BF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49" y="2016419"/>
            <a:ext cx="5186362" cy="440044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5639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3591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71191799-F60C-E243-AA11-F56590C765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39C042B-9D78-3645-841D-C8718344D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279707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560F2FF2-DF87-BA4E-BE7F-8F43D7D943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49" y="2016419"/>
            <a:ext cx="5186362" cy="440044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21" name="Marcador de posición de imagen 14">
            <a:extLst>
              <a:ext uri="{FF2B5EF4-FFF2-40B4-BE49-F238E27FC236}">
                <a16:creationId xmlns:a16="http://schemas.microsoft.com/office/drawing/2014/main" id="{4A4A832F-ADBC-E342-8989-0981FFBF4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394" y="423333"/>
            <a:ext cx="2690387" cy="2857195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22" name="Marcador de posición de imagen 14">
            <a:extLst>
              <a:ext uri="{FF2B5EF4-FFF2-40B4-BE49-F238E27FC236}">
                <a16:creationId xmlns:a16="http://schemas.microsoft.com/office/drawing/2014/main" id="{4702DA96-0008-C740-8A38-64106F1F35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394" y="3560538"/>
            <a:ext cx="2690387" cy="2857195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23" name="Marcador de posición de imagen 14">
            <a:extLst>
              <a:ext uri="{FF2B5EF4-FFF2-40B4-BE49-F238E27FC236}">
                <a16:creationId xmlns:a16="http://schemas.microsoft.com/office/drawing/2014/main" id="{C75F615F-10E7-C14B-8806-426C78871B9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74166" y="422460"/>
            <a:ext cx="2690387" cy="2857195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CE1FE21-FC05-3F4A-B547-0AD2901E5FC7}"/>
              </a:ext>
            </a:extLst>
          </p:cNvPr>
          <p:cNvSpPr/>
          <p:nvPr userDrawn="1"/>
        </p:nvSpPr>
        <p:spPr>
          <a:xfrm>
            <a:off x="10738884" y="5970181"/>
            <a:ext cx="1318437" cy="765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Marcador de posición de imagen 14">
            <a:extLst>
              <a:ext uri="{FF2B5EF4-FFF2-40B4-BE49-F238E27FC236}">
                <a16:creationId xmlns:a16="http://schemas.microsoft.com/office/drawing/2014/main" id="{A353ABB2-5C0E-AE44-8323-270AA35D741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74166" y="3559665"/>
            <a:ext cx="2690387" cy="2857195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6140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71191799-F60C-E243-AA11-F56590C765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39C042B-9D78-3645-841D-C8718344D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279707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7" name="Marcador de posición de imagen 14">
            <a:extLst>
              <a:ext uri="{FF2B5EF4-FFF2-40B4-BE49-F238E27FC236}">
                <a16:creationId xmlns:a16="http://schemas.microsoft.com/office/drawing/2014/main" id="{0BA0531D-8503-7F44-B0FD-AED746947AC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8083" y="1925052"/>
            <a:ext cx="2690387" cy="19812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28" name="Marcador de posición de imagen 14">
            <a:extLst>
              <a:ext uri="{FF2B5EF4-FFF2-40B4-BE49-F238E27FC236}">
                <a16:creationId xmlns:a16="http://schemas.microsoft.com/office/drawing/2014/main" id="{A1FE0103-1462-044D-8D72-F83B11DF8B0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285933" y="1925052"/>
            <a:ext cx="2690387" cy="19812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29" name="Marcador de posición de imagen 14">
            <a:extLst>
              <a:ext uri="{FF2B5EF4-FFF2-40B4-BE49-F238E27FC236}">
                <a16:creationId xmlns:a16="http://schemas.microsoft.com/office/drawing/2014/main" id="{51E6D78B-03E5-E24C-9305-1FBD852938E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73782" y="1925052"/>
            <a:ext cx="2690387" cy="19812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30" name="Marcador de posición de imagen 14">
            <a:extLst>
              <a:ext uri="{FF2B5EF4-FFF2-40B4-BE49-F238E27FC236}">
                <a16:creationId xmlns:a16="http://schemas.microsoft.com/office/drawing/2014/main" id="{E15452DA-5E68-FE40-8D5C-2DB9778A4D5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61631" y="1925052"/>
            <a:ext cx="2690387" cy="19812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32" name="Marcador de texto 5">
            <a:extLst>
              <a:ext uri="{FF2B5EF4-FFF2-40B4-BE49-F238E27FC236}">
                <a16:creationId xmlns:a16="http://schemas.microsoft.com/office/drawing/2014/main" id="{73A87018-5026-C94C-8717-8E4657EEEB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082" y="4120084"/>
            <a:ext cx="2690387" cy="2067216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6601"/>
              </a:buClr>
              <a:buSzPct val="140000"/>
              <a:buFontTx/>
              <a:buNone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33" name="Marcador de texto 5">
            <a:extLst>
              <a:ext uri="{FF2B5EF4-FFF2-40B4-BE49-F238E27FC236}">
                <a16:creationId xmlns:a16="http://schemas.microsoft.com/office/drawing/2014/main" id="{EA4EE653-B22B-7C4F-8D66-04968502050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67856" y="4120084"/>
            <a:ext cx="2690387" cy="2067216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6601"/>
              </a:buClr>
              <a:buSzPct val="140000"/>
              <a:buFontTx/>
              <a:buNone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34" name="Marcador de texto 5">
            <a:extLst>
              <a:ext uri="{FF2B5EF4-FFF2-40B4-BE49-F238E27FC236}">
                <a16:creationId xmlns:a16="http://schemas.microsoft.com/office/drawing/2014/main" id="{676E0066-7FE3-7341-BE2F-FC81623819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73781" y="4120084"/>
            <a:ext cx="2690387" cy="2067216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6601"/>
              </a:buClr>
              <a:buSzPct val="140000"/>
              <a:buFontTx/>
              <a:buNone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35" name="Marcador de texto 5">
            <a:extLst>
              <a:ext uri="{FF2B5EF4-FFF2-40B4-BE49-F238E27FC236}">
                <a16:creationId xmlns:a16="http://schemas.microsoft.com/office/drawing/2014/main" id="{6329CA48-20FC-D746-A768-1E47C13DBD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61631" y="4120084"/>
            <a:ext cx="2690387" cy="2067216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6601"/>
              </a:buClr>
              <a:buSzPct val="140000"/>
              <a:buFontTx/>
              <a:buNone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7574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71191799-F60C-E243-AA11-F56590C765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447" y="670700"/>
            <a:ext cx="5186370" cy="650070"/>
          </a:xfrm>
          <a:prstGeom prst="rect">
            <a:avLst/>
          </a:prstGeom>
          <a:noFill/>
        </p:spPr>
        <p:txBody>
          <a:bodyPr lIns="0" tIns="0" anchor="b">
            <a:normAutofit/>
          </a:bodyPr>
          <a:lstStyle>
            <a:lvl1pPr algn="l">
              <a:defRPr sz="4330">
                <a:solidFill>
                  <a:srgbClr val="FF66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TITLE HERE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39C042B-9D78-3645-841D-C8718344D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849" y="1279707"/>
            <a:ext cx="5186370" cy="3060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buNone/>
              <a:defRPr sz="2000">
                <a:solidFill>
                  <a:srgbClr val="8484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BF57426-9CF2-E246-B053-B3E4A5F188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84174"/>
            <a:ext cx="2840818" cy="170903"/>
          </a:xfrm>
          <a:prstGeom prst="rect">
            <a:avLst/>
          </a:prstGeom>
        </p:spPr>
        <p:txBody>
          <a:bodyPr lIns="0" tIns="0"/>
          <a:lstStyle>
            <a:lvl1pPr>
              <a:defRPr sz="1330"/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PPT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4E9FB504-1896-8040-B22A-FEBD0B7A07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8083" y="1925052"/>
            <a:ext cx="1735517" cy="19812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26" name="Marcador de posición de imagen 14">
            <a:extLst>
              <a:ext uri="{FF2B5EF4-FFF2-40B4-BE49-F238E27FC236}">
                <a16:creationId xmlns:a16="http://schemas.microsoft.com/office/drawing/2014/main" id="{479EEA66-4315-4D42-9B01-5071303501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347345" y="1929901"/>
            <a:ext cx="1735517" cy="19812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31" name="Marcador de posición de imagen 14">
            <a:extLst>
              <a:ext uri="{FF2B5EF4-FFF2-40B4-BE49-F238E27FC236}">
                <a16:creationId xmlns:a16="http://schemas.microsoft.com/office/drawing/2014/main" id="{3AF0A136-27B5-9045-AEC6-5D51B9BAD68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96607" y="1925052"/>
            <a:ext cx="1735517" cy="19812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36" name="Marcador de posición de imagen 14">
            <a:extLst>
              <a:ext uri="{FF2B5EF4-FFF2-40B4-BE49-F238E27FC236}">
                <a16:creationId xmlns:a16="http://schemas.microsoft.com/office/drawing/2014/main" id="{E699A8A0-A5EA-9346-B1F5-150EC506655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245869" y="1925052"/>
            <a:ext cx="1735517" cy="19812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37" name="Marcador de posición de imagen 14">
            <a:extLst>
              <a:ext uri="{FF2B5EF4-FFF2-40B4-BE49-F238E27FC236}">
                <a16:creationId xmlns:a16="http://schemas.microsoft.com/office/drawing/2014/main" id="{5E0BC65C-46B2-8740-90BD-3A717A2D9FE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95131" y="1925052"/>
            <a:ext cx="1735517" cy="19812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38" name="Marcador de posición de imagen 14">
            <a:extLst>
              <a:ext uri="{FF2B5EF4-FFF2-40B4-BE49-F238E27FC236}">
                <a16:creationId xmlns:a16="http://schemas.microsoft.com/office/drawing/2014/main" id="{B1760C2B-DA81-374F-8ACC-2C7F25B4F76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144393" y="1925052"/>
            <a:ext cx="1735517" cy="1981200"/>
          </a:xfrm>
          <a:prstGeom prst="rect">
            <a:avLst/>
          </a:prstGeom>
          <a:noFill/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39" name="Marcador de texto 5">
            <a:extLst>
              <a:ext uri="{FF2B5EF4-FFF2-40B4-BE49-F238E27FC236}">
                <a16:creationId xmlns:a16="http://schemas.microsoft.com/office/drawing/2014/main" id="{A282BE03-0A5B-784C-9181-D4EB9A20DE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8083" y="4120084"/>
            <a:ext cx="1735518" cy="2067216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6601"/>
              </a:buClr>
              <a:buSzPct val="140000"/>
              <a:buFontTx/>
              <a:buNone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40" name="Marcador de texto 5">
            <a:extLst>
              <a:ext uri="{FF2B5EF4-FFF2-40B4-BE49-F238E27FC236}">
                <a16:creationId xmlns:a16="http://schemas.microsoft.com/office/drawing/2014/main" id="{9973ADB9-EEB2-C14C-A66A-17AE540189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47344" y="4120084"/>
            <a:ext cx="1735518" cy="2067216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6601"/>
              </a:buClr>
              <a:buSzPct val="140000"/>
              <a:buFontTx/>
              <a:buNone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41" name="Marcador de texto 5">
            <a:extLst>
              <a:ext uri="{FF2B5EF4-FFF2-40B4-BE49-F238E27FC236}">
                <a16:creationId xmlns:a16="http://schemas.microsoft.com/office/drawing/2014/main" id="{07B53AC0-9DD8-8743-ABCA-8717376259B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96606" y="4120084"/>
            <a:ext cx="1735518" cy="2067216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6601"/>
              </a:buClr>
              <a:buSzPct val="140000"/>
              <a:buFontTx/>
              <a:buNone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42" name="Marcador de texto 5">
            <a:extLst>
              <a:ext uri="{FF2B5EF4-FFF2-40B4-BE49-F238E27FC236}">
                <a16:creationId xmlns:a16="http://schemas.microsoft.com/office/drawing/2014/main" id="{24C36A4C-8E5E-C144-8A24-9B49B561FF9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45868" y="4120084"/>
            <a:ext cx="1735518" cy="2067216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6601"/>
              </a:buClr>
              <a:buSzPct val="140000"/>
              <a:buFontTx/>
              <a:buNone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43" name="Marcador de texto 5">
            <a:extLst>
              <a:ext uri="{FF2B5EF4-FFF2-40B4-BE49-F238E27FC236}">
                <a16:creationId xmlns:a16="http://schemas.microsoft.com/office/drawing/2014/main" id="{DC2259F2-561B-994B-8834-E91CB313555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95130" y="4125368"/>
            <a:ext cx="1735518" cy="2067216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6601"/>
              </a:buClr>
              <a:buSzPct val="140000"/>
              <a:buFontTx/>
              <a:buNone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  <p:sp>
        <p:nvSpPr>
          <p:cNvPr id="44" name="Marcador de texto 5">
            <a:extLst>
              <a:ext uri="{FF2B5EF4-FFF2-40B4-BE49-F238E27FC236}">
                <a16:creationId xmlns:a16="http://schemas.microsoft.com/office/drawing/2014/main" id="{FE5670D9-0D79-5344-97D8-560C77CF2D2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144392" y="4120084"/>
            <a:ext cx="1735518" cy="2067216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6601"/>
              </a:buClr>
              <a:buSzPct val="140000"/>
              <a:buFontTx/>
              <a:buNone/>
              <a:defRPr sz="2000">
                <a:solidFill>
                  <a:srgbClr val="36363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5927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2355008-D829-2540-AAB9-E6428842E2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000" y="0"/>
            <a:ext cx="3335338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E5B25C-6D68-8842-8EC7-ADE3C565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2349501" cy="13295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ACBD909-63D4-2747-8F56-60F4DCAE54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09874" y="553453"/>
            <a:ext cx="4902701" cy="532347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641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F5B1E9-37E4-6941-8DA5-3FB16DD51357}"/>
              </a:ext>
            </a:extLst>
          </p:cNvPr>
          <p:cNvSpPr/>
          <p:nvPr userDrawn="1"/>
        </p:nvSpPr>
        <p:spPr>
          <a:xfrm>
            <a:off x="357809" y="344557"/>
            <a:ext cx="742121" cy="344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0F9FE1-8E34-C84A-96FA-8950643F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968" y="614364"/>
            <a:ext cx="6378575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20BF7F1-37A7-1A44-8A2E-4AF95C5705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21968" y="1685926"/>
            <a:ext cx="6378575" cy="4191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32C81F-9474-F248-8885-C81B470E4081}"/>
              </a:ext>
            </a:extLst>
          </p:cNvPr>
          <p:cNvCxnSpPr>
            <a:cxnSpLocks/>
          </p:cNvCxnSpPr>
          <p:nvPr userDrawn="1"/>
        </p:nvCxnSpPr>
        <p:spPr>
          <a:xfrm>
            <a:off x="5321968" y="512763"/>
            <a:ext cx="50006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EACEB41-1E8D-014B-862D-670EF9B582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779817" cy="6858000"/>
          </a:xfrm>
          <a:prstGeom prst="rect">
            <a:avLst/>
          </a:prstGeom>
        </p:spPr>
        <p:txBody>
          <a:bodyPr tIns="28800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128341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69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B17BFF-99DF-1B45-8445-C0C091D13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304925"/>
            <a:ext cx="11218861" cy="195335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47F49-4A0C-3D47-B8BF-3F8EDC5D6F4B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682" y="6189785"/>
            <a:ext cx="936895" cy="44134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3FE8C8-4E0D-9847-8584-A5840BF6EB42}"/>
              </a:ext>
            </a:extLst>
          </p:cNvPr>
          <p:cNvCxnSpPr>
            <a:cxnSpLocks/>
          </p:cNvCxnSpPr>
          <p:nvPr userDrawn="1"/>
        </p:nvCxnSpPr>
        <p:spPr>
          <a:xfrm>
            <a:off x="479425" y="512763"/>
            <a:ext cx="50006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FC1B45EC-7FA3-6E4E-8C27-9DC8D63B1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30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77" r:id="rId3"/>
    <p:sldLayoutId id="2147483665" r:id="rId4"/>
    <p:sldLayoutId id="2147483670" r:id="rId5"/>
    <p:sldLayoutId id="2147483666" r:id="rId6"/>
    <p:sldLayoutId id="2147483654" r:id="rId7"/>
    <p:sldLayoutId id="2147483653" r:id="rId8"/>
    <p:sldLayoutId id="2147483659" r:id="rId9"/>
    <p:sldLayoutId id="2147483657" r:id="rId10"/>
    <p:sldLayoutId id="2147483658" r:id="rId11"/>
    <p:sldLayoutId id="2147483660" r:id="rId12"/>
    <p:sldLayoutId id="2147483662" r:id="rId13"/>
    <p:sldLayoutId id="2147483661" r:id="rId14"/>
    <p:sldLayoutId id="2147483678" r:id="rId15"/>
    <p:sldLayoutId id="2147483663" r:id="rId16"/>
    <p:sldLayoutId id="2147483680" r:id="rId17"/>
    <p:sldLayoutId id="2147483683" r:id="rId18"/>
    <p:sldLayoutId id="2147483664" r:id="rId19"/>
    <p:sldLayoutId id="2147483681" r:id="rId20"/>
    <p:sldLayoutId id="2147483676" r:id="rId21"/>
    <p:sldLayoutId id="2147483684" r:id="rId22"/>
    <p:sldLayoutId id="2147483671" r:id="rId23"/>
    <p:sldLayoutId id="2147483672" r:id="rId24"/>
    <p:sldLayoutId id="2147483673" r:id="rId25"/>
    <p:sldLayoutId id="2147483668" r:id="rId26"/>
    <p:sldLayoutId id="2147483789" r:id="rId27"/>
    <p:sldLayoutId id="21474837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orient="horz" pos="3702" userDrawn="1">
          <p15:clr>
            <a:srgbClr val="F26B43"/>
          </p15:clr>
        </p15:guide>
        <p15:guide id="4" orient="horz" pos="4133" userDrawn="1">
          <p15:clr>
            <a:srgbClr val="F26B43"/>
          </p15:clr>
        </p15:guide>
        <p15:guide id="5" orient="horz" pos="82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B17BFF-99DF-1B45-8445-C0C091D13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304925"/>
            <a:ext cx="11218861" cy="195335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47F49-4A0C-3D47-B8BF-3F8EDC5D6F4B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682" y="6189785"/>
            <a:ext cx="936895" cy="44134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3FE8C8-4E0D-9847-8584-A5840BF6EB42}"/>
              </a:ext>
            </a:extLst>
          </p:cNvPr>
          <p:cNvCxnSpPr>
            <a:cxnSpLocks/>
          </p:cNvCxnSpPr>
          <p:nvPr userDrawn="1"/>
        </p:nvCxnSpPr>
        <p:spPr>
          <a:xfrm>
            <a:off x="479425" y="512763"/>
            <a:ext cx="50006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FC1B45EC-7FA3-6E4E-8C27-9DC8D63B1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42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  <p:sldLayoutId id="2147483728" r:id="rId39"/>
    <p:sldLayoutId id="2147483729" r:id="rId40"/>
    <p:sldLayoutId id="2147483730" r:id="rId41"/>
    <p:sldLayoutId id="2147483731" r:id="rId42"/>
    <p:sldLayoutId id="2147483732" r:id="rId43"/>
    <p:sldLayoutId id="2147483733" r:id="rId44"/>
    <p:sldLayoutId id="2147483736" r:id="rId45"/>
    <p:sldLayoutId id="2147483792" r:id="rId46"/>
    <p:sldLayoutId id="2147483794" r:id="rId47"/>
    <p:sldLayoutId id="2147483795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702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82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sgseditor" TargetMode="External"/><Relationship Id="rId3" Type="http://schemas.openxmlformats.org/officeDocument/2006/relationships/hyperlink" Target="mailto:asim.hussain@sgs.com" TargetMode="External"/><Relationship Id="rId7" Type="http://schemas.openxmlformats.org/officeDocument/2006/relationships/hyperlink" Target="https://twitter.com/SGS_SA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sgsglobal/" TargetMode="External"/><Relationship Id="rId5" Type="http://schemas.openxmlformats.org/officeDocument/2006/relationships/hyperlink" Target="https://www.linkedin.com/company/sgs" TargetMode="External"/><Relationship Id="rId4" Type="http://schemas.openxmlformats.org/officeDocument/2006/relationships/hyperlink" Target="https://www.facebook.com/sgs" TargetMode="External"/><Relationship Id="rId9" Type="http://schemas.openxmlformats.org/officeDocument/2006/relationships/hyperlink" Target="https://www.slideshare.net/SGSgrou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BE074612-D617-F043-8C01-F0CAC676ED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7903" b="19666"/>
          <a:stretch/>
        </p:blipFill>
        <p:spPr>
          <a:xfrm>
            <a:off x="-4" y="0"/>
            <a:ext cx="12192004" cy="588396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D20F556-75B9-EF4D-BE59-C6094EBDF65F}"/>
              </a:ext>
            </a:extLst>
          </p:cNvPr>
          <p:cNvSpPr/>
          <p:nvPr/>
        </p:nvSpPr>
        <p:spPr>
          <a:xfrm rot="16200000">
            <a:off x="3154015" y="-3161846"/>
            <a:ext cx="5883966" cy="12192003"/>
          </a:xfrm>
          <a:prstGeom prst="rect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FAC8C-91EA-B340-A1F5-F5BE971637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3926" y="2142807"/>
            <a:ext cx="4689561" cy="664797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Connectivity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8F2696-81AB-1F40-B68A-D0C1AD5B50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4174" y="3675837"/>
            <a:ext cx="4689560" cy="249299"/>
          </a:xfrm>
        </p:spPr>
        <p:txBody>
          <a:bodyPr/>
          <a:lstStyle/>
          <a:p>
            <a:r>
              <a:rPr lang="en-US" b="0" dirty="0">
                <a:solidFill>
                  <a:schemeClr val="bg1"/>
                </a:solidFill>
              </a:rPr>
              <a:t>Presenter’s name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B404603E-5D54-9740-B502-A4E0510410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Date | Location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3291C84-8F12-714D-B82C-A57FAA9210DC}"/>
              </a:ext>
            </a:extLst>
          </p:cNvPr>
          <p:cNvSpPr txBox="1">
            <a:spLocks/>
          </p:cNvSpPr>
          <p:nvPr/>
        </p:nvSpPr>
        <p:spPr>
          <a:xfrm>
            <a:off x="6151806" y="5747342"/>
            <a:ext cx="3782609" cy="854936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4FCA749-FD64-4AC5-9773-38D51FB5F8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4174" y="1690074"/>
            <a:ext cx="4819948" cy="249299"/>
          </a:xfrm>
        </p:spPr>
        <p:txBody>
          <a:bodyPr anchor="b"/>
          <a:lstStyle/>
          <a:p>
            <a:r>
              <a:rPr lang="en-US" dirty="0"/>
              <a:t>SGS Connectivity &amp; Products</a:t>
            </a:r>
          </a:p>
        </p:txBody>
      </p:sp>
    </p:spTree>
    <p:extLst>
      <p:ext uri="{BB962C8B-B14F-4D97-AF65-F5344CB8AC3E}">
        <p14:creationId xmlns:p14="http://schemas.microsoft.com/office/powerpoint/2010/main" val="1620985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60146D-2E51-A346-9C31-BCFD7D60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6378575" cy="443198"/>
          </a:xfrm>
        </p:spPr>
        <p:txBody>
          <a:bodyPr/>
          <a:lstStyle/>
          <a:p>
            <a:r>
              <a:rPr lang="en-GB" dirty="0">
                <a:solidFill>
                  <a:srgbClr val="FF6600"/>
                </a:solidFill>
                <a:latin typeface="Arial" charset="0"/>
              </a:rPr>
              <a:t>Services </a:t>
            </a:r>
            <a:r>
              <a:rPr lang="en-GB" dirty="0">
                <a:latin typeface="Arial" charset="0"/>
              </a:rPr>
              <a:t>We Offer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721D38-7BCF-4A27-A901-C3CF13FFFA17}"/>
              </a:ext>
            </a:extLst>
          </p:cNvPr>
          <p:cNvSpPr/>
          <p:nvPr/>
        </p:nvSpPr>
        <p:spPr>
          <a:xfrm>
            <a:off x="7342908" y="0"/>
            <a:ext cx="4849092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5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96C2993-AB48-4D65-BA59-AA3C07CF2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918" y="5972013"/>
            <a:ext cx="1271712" cy="7858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57459C-A1F2-4378-8AEC-8DFFBBA22F64}"/>
              </a:ext>
            </a:extLst>
          </p:cNvPr>
          <p:cNvSpPr txBox="1"/>
          <p:nvPr/>
        </p:nvSpPr>
        <p:spPr>
          <a:xfrm>
            <a:off x="3039133" y="1500730"/>
            <a:ext cx="2703771" cy="4320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72000" rIns="72000" bIns="72000"/>
          <a:lstStyle/>
          <a:p>
            <a:pPr marL="0" lvl="1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F00"/>
              </a:buCl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800" b="1" dirty="0">
                <a:solidFill>
                  <a:srgbClr val="FF6600"/>
                </a:solidFill>
                <a:ea typeface="ＭＳ Ｐゴシック" charset="0"/>
                <a:cs typeface="Arial Narrow"/>
                <a:sym typeface="Wingdings" pitchFamily="2" charset="2"/>
              </a:rPr>
              <a:t>TRAINING &amp; QUALITY ENHANCEMENT</a:t>
            </a:r>
            <a:endParaRPr lang="en-US" sz="1800" b="1" dirty="0">
              <a:solidFill>
                <a:srgbClr val="FF6600"/>
              </a:solidFill>
              <a:ea typeface="ＭＳ Ｐゴシック" charset="0"/>
              <a:cs typeface="Arial Narrow Bold"/>
              <a:sym typeface="Wingdings" pitchFamily="2" charset="2"/>
            </a:endParaRPr>
          </a:p>
          <a:p>
            <a:pPr marL="288000" lvl="2" indent="-17640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sz="1400" dirty="0">
                <a:solidFill>
                  <a:srgbClr val="363636"/>
                </a:solidFill>
              </a:rPr>
              <a:t>Regulatory update</a:t>
            </a:r>
          </a:p>
          <a:p>
            <a:pPr marL="288000" lvl="2" indent="-17640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sz="1400" dirty="0">
                <a:solidFill>
                  <a:srgbClr val="363636"/>
                </a:solidFill>
              </a:rPr>
              <a:t>Quality system certification </a:t>
            </a:r>
          </a:p>
          <a:p>
            <a:pPr marL="288000" lvl="2" indent="-17640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sz="1400" dirty="0">
                <a:solidFill>
                  <a:srgbClr val="363636"/>
                </a:solidFill>
              </a:rPr>
              <a:t>Functional safety </a:t>
            </a:r>
          </a:p>
          <a:p>
            <a:pPr marL="288000" lvl="2" indent="-17640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sz="1400" dirty="0">
                <a:solidFill>
                  <a:srgbClr val="363636"/>
                </a:solidFill>
              </a:rPr>
              <a:t>IT security</a:t>
            </a:r>
          </a:p>
          <a:p>
            <a:pPr marL="288000" lvl="2" indent="-17640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sz="1400" dirty="0">
                <a:solidFill>
                  <a:srgbClr val="363636"/>
                </a:solidFill>
              </a:rPr>
              <a:t>Sustainability management </a:t>
            </a:r>
          </a:p>
          <a:p>
            <a:pPr marL="288000" lvl="2" indent="-17640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endParaRPr lang="en-GB" sz="1400" dirty="0">
              <a:solidFill>
                <a:srgbClr val="363636"/>
              </a:solidFill>
            </a:endParaRPr>
          </a:p>
          <a:p>
            <a:pPr marL="111600" lvl="2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endParaRPr lang="en-GB" sz="1400" dirty="0">
              <a:solidFill>
                <a:srgbClr val="36363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C16615-C054-4E60-8228-7A52CE9D8B0C}"/>
              </a:ext>
            </a:extLst>
          </p:cNvPr>
          <p:cNvSpPr txBox="1"/>
          <p:nvPr/>
        </p:nvSpPr>
        <p:spPr>
          <a:xfrm>
            <a:off x="182167" y="1502154"/>
            <a:ext cx="2697615" cy="232308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72000" rIns="72000" bIns="72000" numCol="1"/>
          <a:lstStyle/>
          <a:p>
            <a:pPr marL="38250" lvl="1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F00"/>
              </a:buCl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b="1" dirty="0">
                <a:solidFill>
                  <a:srgbClr val="FF6600"/>
                </a:solidFill>
              </a:rPr>
              <a:t>AUDIT</a:t>
            </a:r>
            <a:endParaRPr lang="en-US" sz="1400" dirty="0">
              <a:solidFill>
                <a:srgbClr val="363636"/>
              </a:solidFill>
            </a:endParaRPr>
          </a:p>
          <a:p>
            <a:pPr marL="324000" lvl="1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F00"/>
              </a:buClr>
              <a:buFont typeface="Wingdings" panose="05000000000000000000" pitchFamily="2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400" dirty="0">
                <a:solidFill>
                  <a:srgbClr val="363636"/>
                </a:solidFill>
              </a:rPr>
              <a:t>Technical Factory Audit </a:t>
            </a:r>
          </a:p>
          <a:p>
            <a:pPr marL="324000" lvl="1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F00"/>
              </a:buClr>
              <a:buFont typeface="Wingdings" panose="05000000000000000000" pitchFamily="2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400" dirty="0">
                <a:solidFill>
                  <a:srgbClr val="363636"/>
                </a:solidFill>
              </a:rPr>
              <a:t>RBA (Responsible Business Alliance) </a:t>
            </a:r>
          </a:p>
          <a:p>
            <a:pPr marL="324000" lvl="1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F00"/>
              </a:buClr>
              <a:buFont typeface="Wingdings" panose="05000000000000000000" pitchFamily="2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400" dirty="0">
                <a:solidFill>
                  <a:srgbClr val="363636"/>
                </a:solidFill>
              </a:rPr>
              <a:t>Conflict Minerals</a:t>
            </a:r>
          </a:p>
          <a:p>
            <a:pPr marL="324000" lvl="1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F00"/>
              </a:buClr>
              <a:buFont typeface="Wingdings" panose="05000000000000000000" pitchFamily="2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400" dirty="0">
                <a:solidFill>
                  <a:srgbClr val="363636"/>
                </a:solidFill>
              </a:rPr>
              <a:t>JAC  Audit  (Telecommunication Industry )</a:t>
            </a:r>
          </a:p>
          <a:p>
            <a:pPr marL="324000" lvl="1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F00"/>
              </a:buClr>
              <a:buFont typeface="Wingdings" panose="05000000000000000000" pitchFamily="2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400" dirty="0">
                <a:solidFill>
                  <a:srgbClr val="363636"/>
                </a:solidFill>
              </a:rPr>
              <a:t>Environmental assessment and improvement</a:t>
            </a:r>
          </a:p>
          <a:p>
            <a:pPr marL="324000" lvl="1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F00"/>
              </a:buClr>
              <a:buFont typeface="Wingdings" panose="05000000000000000000" pitchFamily="2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400" dirty="0">
                <a:solidFill>
                  <a:srgbClr val="363636"/>
                </a:solidFill>
              </a:rPr>
              <a:t>Security assessment</a:t>
            </a:r>
          </a:p>
          <a:p>
            <a:pPr marL="324000" lvl="1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F00"/>
              </a:buClr>
              <a:buFont typeface="Wingdings" panose="05000000000000000000" pitchFamily="2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400" dirty="0">
                <a:solidFill>
                  <a:srgbClr val="363636"/>
                </a:solidFill>
              </a:rPr>
              <a:t>Anti-corruption</a:t>
            </a:r>
            <a:endParaRPr lang="en-US" sz="1400" dirty="0">
              <a:solidFill>
                <a:srgbClr val="363636"/>
              </a:solidFill>
              <a:latin typeface="Arial Narrow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628D6A-8D1E-406E-A801-7CA1BD1DBF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724" y="1494894"/>
            <a:ext cx="3438027" cy="2603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65BE62-B785-4509-A71B-26D82A885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3561" y="4494559"/>
            <a:ext cx="3168351" cy="74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14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B364A827-12D5-8444-B57D-BFCA306EFC2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4459" t="4905" r="13" b="23076"/>
          <a:stretch/>
        </p:blipFill>
        <p:spPr>
          <a:xfrm flipH="1">
            <a:off x="26322" y="0"/>
            <a:ext cx="1222370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E9606-C34F-EE40-9B52-758D045394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1304925"/>
            <a:ext cx="4890861" cy="1876750"/>
          </a:xfrm>
          <a:solidFill>
            <a:schemeClr val="accent3"/>
          </a:solidFill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Trusted appliances are used in daily life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We test a large variety of appliances.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D5A730-6B80-458F-A667-6F6E057C2849}"/>
              </a:ext>
            </a:extLst>
          </p:cNvPr>
          <p:cNvSpPr/>
          <p:nvPr/>
        </p:nvSpPr>
        <p:spPr>
          <a:xfrm rot="5400000">
            <a:off x="7780245" y="2361630"/>
            <a:ext cx="6831410" cy="2108154"/>
          </a:xfrm>
          <a:prstGeom prst="rect">
            <a:avLst/>
          </a:prstGeom>
          <a:gradFill flip="none" rotWithShape="1">
            <a:gsLst>
              <a:gs pos="0">
                <a:srgbClr val="E5E5E5">
                  <a:lumMod val="0"/>
                  <a:lumOff val="100000"/>
                  <a:alpha val="76000"/>
                </a:srgbClr>
              </a:gs>
              <a:gs pos="100000">
                <a:srgbClr val="E5E5E5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Marcador de texto 5">
            <a:extLst>
              <a:ext uri="{FF2B5EF4-FFF2-40B4-BE49-F238E27FC236}">
                <a16:creationId xmlns:a16="http://schemas.microsoft.com/office/drawing/2014/main" id="{99E3413C-FDD8-455A-8C84-7DB398C8AE19}"/>
              </a:ext>
            </a:extLst>
          </p:cNvPr>
          <p:cNvSpPr txBox="1">
            <a:spLocks/>
          </p:cNvSpPr>
          <p:nvPr/>
        </p:nvSpPr>
        <p:spPr>
          <a:xfrm>
            <a:off x="468587" y="3448050"/>
            <a:ext cx="5935851" cy="31903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Small Appliances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Personal Care Products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Large Appliances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Comfort Products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Commercial Products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C5A379-A01D-424E-82D4-58AD2B2F97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99775" y="6183376"/>
            <a:ext cx="932400" cy="43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47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2ED67-A584-E14B-9EB1-DF97FC69E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447" y="624855"/>
            <a:ext cx="5186370" cy="650070"/>
          </a:xfrm>
        </p:spPr>
        <p:txBody>
          <a:bodyPr>
            <a:normAutofit fontScale="90000"/>
          </a:bodyPr>
          <a:lstStyle/>
          <a:p>
            <a:r>
              <a:rPr lang="es-ES" sz="3200" dirty="0" err="1">
                <a:solidFill>
                  <a:schemeClr val="tx1"/>
                </a:solidFill>
                <a:latin typeface="+mj-lt"/>
              </a:rPr>
              <a:t>Customized</a:t>
            </a:r>
            <a:r>
              <a:rPr lang="es-E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+mj-lt"/>
              </a:rPr>
              <a:t>Appliance</a:t>
            </a:r>
            <a:r>
              <a:rPr lang="es-E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+mj-lt"/>
              </a:rPr>
              <a:t>Testing</a:t>
            </a:r>
            <a:endParaRPr lang="es-E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88531F-9B6C-014E-B3C1-20013577A3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6849" y="1844969"/>
            <a:ext cx="5186362" cy="1897955"/>
          </a:xfrm>
        </p:spPr>
        <p:txBody>
          <a:bodyPr/>
          <a:lstStyle/>
          <a:p>
            <a:pPr>
              <a:buNone/>
            </a:pPr>
            <a:r>
              <a:rPr lang="en-GB" dirty="0">
                <a:solidFill>
                  <a:schemeClr val="tx1"/>
                </a:solidFill>
                <a:cs typeface="Arial"/>
              </a:rPr>
              <a:t>Specialized testing for connected appliances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EMC Testing</a:t>
            </a:r>
            <a:endParaRPr lang="en-GB" dirty="0">
              <a:solidFill>
                <a:schemeClr val="tx1"/>
              </a:solidFill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Bluetooth</a:t>
            </a:r>
            <a:endParaRPr lang="en-GB" dirty="0">
              <a:solidFill>
                <a:schemeClr val="tx1"/>
              </a:solidFill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chemeClr val="tx1"/>
                </a:solidFill>
              </a:rPr>
              <a:t>WiFi</a:t>
            </a:r>
            <a:endParaRPr lang="en-GB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FCC Compliance</a:t>
            </a:r>
            <a:endParaRPr lang="en-GB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19" name="Marcador de posición de imagen 18">
            <a:extLst>
              <a:ext uri="{FF2B5EF4-FFF2-40B4-BE49-F238E27FC236}">
                <a16:creationId xmlns:a16="http://schemas.microsoft.com/office/drawing/2014/main" id="{4BE42365-BD9B-2C49-B4A9-B192A7C7D63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8" r="32320"/>
          <a:stretch/>
        </p:blipFill>
        <p:spPr>
          <a:xfrm>
            <a:off x="6313232" y="3563356"/>
            <a:ext cx="2585218" cy="2838514"/>
          </a:xfrm>
        </p:spPr>
      </p:pic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469FCE46-FFAD-4F4C-99AF-1A936972DE4D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97"/>
          <a:stretch/>
        </p:blipFill>
        <p:spPr>
          <a:xfrm>
            <a:off x="6313233" y="459622"/>
            <a:ext cx="2585218" cy="2857194"/>
          </a:xfrm>
        </p:spPr>
      </p:pic>
      <p:pic>
        <p:nvPicPr>
          <p:cNvPr id="21" name="Marcador de posición de imagen 20">
            <a:extLst>
              <a:ext uri="{FF2B5EF4-FFF2-40B4-BE49-F238E27FC236}">
                <a16:creationId xmlns:a16="http://schemas.microsoft.com/office/drawing/2014/main" id="{09CF04E1-6C23-3545-8B81-FD54EA5158D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11" b="16963"/>
          <a:stretch/>
        </p:blipFill>
        <p:spPr>
          <a:xfrm>
            <a:off x="9177909" y="3563356"/>
            <a:ext cx="2585218" cy="2857194"/>
          </a:xfrm>
        </p:spPr>
      </p:pic>
      <p:pic>
        <p:nvPicPr>
          <p:cNvPr id="15" name="Marcador de posición de imagen 14">
            <a:extLst>
              <a:ext uri="{FF2B5EF4-FFF2-40B4-BE49-F238E27FC236}">
                <a16:creationId xmlns:a16="http://schemas.microsoft.com/office/drawing/2014/main" id="{519DACA0-3F6C-4E46-A22C-2621146C98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3" r="42792" b="1849"/>
          <a:stretch/>
        </p:blipFill>
        <p:spPr>
          <a:xfrm>
            <a:off x="9177908" y="459622"/>
            <a:ext cx="2585218" cy="2838516"/>
          </a:xfrm>
        </p:spPr>
      </p:pic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E8931B2A-41C9-4103-890A-3B58D4AAE823}"/>
              </a:ext>
            </a:extLst>
          </p:cNvPr>
          <p:cNvSpPr txBox="1">
            <a:spLocks/>
          </p:cNvSpPr>
          <p:nvPr/>
        </p:nvSpPr>
        <p:spPr>
          <a:xfrm>
            <a:off x="426849" y="4022420"/>
            <a:ext cx="5626268" cy="1897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6601"/>
              </a:buClr>
              <a:buSzPct val="140000"/>
              <a:buFont typeface="Arial" panose="020B0604020202020204" pitchFamily="34" charset="0"/>
              <a:buChar char="•"/>
              <a:defRPr sz="2000" kern="1200">
                <a:solidFill>
                  <a:srgbClr val="36363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kern="0" dirty="0">
                <a:solidFill>
                  <a:schemeClr val="tx1"/>
                </a:solidFill>
              </a:rPr>
              <a:t>Energy efficiency certification for your appliance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kern="0" dirty="0">
                <a:solidFill>
                  <a:schemeClr val="tx1"/>
                </a:solidFill>
              </a:rPr>
              <a:t>ENERGY STAR</a:t>
            </a:r>
            <a:endParaRPr lang="en-GB" kern="0" dirty="0">
              <a:solidFill>
                <a:schemeClr val="tx1"/>
              </a:solidFill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kern="0" dirty="0" err="1">
                <a:solidFill>
                  <a:schemeClr val="tx1"/>
                </a:solidFill>
              </a:rPr>
              <a:t>NRCan</a:t>
            </a:r>
            <a:endParaRPr lang="en-GB" kern="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kern="0" dirty="0">
                <a:solidFill>
                  <a:schemeClr val="tx1"/>
                </a:solidFill>
              </a:rPr>
              <a:t>DoE</a:t>
            </a:r>
            <a:endParaRPr lang="en-GB" kern="0" dirty="0">
              <a:solidFill>
                <a:schemeClr val="tx1"/>
              </a:solidFill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kern="0" dirty="0">
                <a:solidFill>
                  <a:schemeClr val="tx1"/>
                </a:solidFill>
              </a:rPr>
              <a:t>CEC</a:t>
            </a:r>
            <a:endParaRPr lang="en-GB" kern="0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1650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057F6C2-5395-42F3-BEE4-6A3CEB022567}"/>
              </a:ext>
            </a:extLst>
          </p:cNvPr>
          <p:cNvSpPr/>
          <p:nvPr/>
        </p:nvSpPr>
        <p:spPr>
          <a:xfrm rot="16200000">
            <a:off x="-3747" y="3747"/>
            <a:ext cx="6857999" cy="685050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5000"/>
                  <a:lumMod val="8000"/>
                  <a:lumOff val="92000"/>
                </a:schemeClr>
              </a:gs>
              <a:gs pos="100000">
                <a:schemeClr val="tx1">
                  <a:alpha val="0"/>
                  <a:lumMod val="25000"/>
                  <a:lumOff val="7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Marcador de posición de imagen 4">
            <a:extLst>
              <a:ext uri="{FF2B5EF4-FFF2-40B4-BE49-F238E27FC236}">
                <a16:creationId xmlns:a16="http://schemas.microsoft.com/office/drawing/2014/main" id="{67F66675-0200-4758-82F8-DD6F223CB1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41" r="14641"/>
          <a:stretch/>
        </p:blipFill>
        <p:spPr>
          <a:xfrm>
            <a:off x="7779290" y="689113"/>
            <a:ext cx="4165707" cy="5890591"/>
          </a:xfrm>
          <a:prstGeom prst="rect">
            <a:avLst/>
          </a:prstGeom>
          <a:noFill/>
        </p:spPr>
      </p:pic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EAAFCA3A-232F-4EC5-90E2-87303A5DB804}"/>
              </a:ext>
            </a:extLst>
          </p:cNvPr>
          <p:cNvSpPr txBox="1">
            <a:spLocks/>
          </p:cNvSpPr>
          <p:nvPr/>
        </p:nvSpPr>
        <p:spPr>
          <a:xfrm>
            <a:off x="375945" y="2140995"/>
            <a:ext cx="3329781" cy="45475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00" kern="0" dirty="0"/>
              <a:t>Luminaires</a:t>
            </a:r>
          </a:p>
          <a:p>
            <a:r>
              <a:rPr lang="en-GB" sz="2300" kern="0" dirty="0">
                <a:solidFill>
                  <a:schemeClr val="tx1">
                    <a:lumMod val="75000"/>
                  </a:schemeClr>
                </a:solidFill>
              </a:rPr>
              <a:t>Lamps</a:t>
            </a:r>
          </a:p>
          <a:p>
            <a:r>
              <a:rPr lang="en-GB" sz="2300" kern="0" dirty="0">
                <a:solidFill>
                  <a:schemeClr val="tx1">
                    <a:lumMod val="75000"/>
                  </a:schemeClr>
                </a:solidFill>
              </a:rPr>
              <a:t>Portable Luminaries</a:t>
            </a:r>
          </a:p>
          <a:p>
            <a:r>
              <a:rPr lang="en-GB" sz="2300" kern="0" dirty="0">
                <a:solidFill>
                  <a:schemeClr val="tx1">
                    <a:lumMod val="75000"/>
                  </a:schemeClr>
                </a:solidFill>
              </a:rPr>
              <a:t>LASER Equipment</a:t>
            </a:r>
          </a:p>
          <a:p>
            <a:r>
              <a:rPr lang="en-GB" sz="2300" kern="0" dirty="0">
                <a:solidFill>
                  <a:schemeClr val="tx1">
                    <a:lumMod val="75000"/>
                  </a:schemeClr>
                </a:solidFill>
              </a:rPr>
              <a:t>Low Voltage Lighting Systems</a:t>
            </a:r>
          </a:p>
          <a:p>
            <a:r>
              <a:rPr lang="en-GB" sz="2300" kern="0" dirty="0">
                <a:solidFill>
                  <a:schemeClr val="tx1">
                    <a:lumMod val="75000"/>
                  </a:schemeClr>
                </a:solidFill>
              </a:rPr>
              <a:t>Landscape Lighting</a:t>
            </a:r>
          </a:p>
          <a:p>
            <a:r>
              <a:rPr lang="en-GB" sz="2300" kern="0" dirty="0">
                <a:solidFill>
                  <a:schemeClr val="tx1">
                    <a:lumMod val="75000"/>
                  </a:schemeClr>
                </a:solidFill>
              </a:rPr>
              <a:t>Horticultural Lighting</a:t>
            </a:r>
          </a:p>
          <a:p>
            <a:r>
              <a:rPr lang="en-GB" sz="2300" kern="0" dirty="0"/>
              <a:t>Photo Biometric Testing for Medical Devices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EFE17F-BB40-4003-AF0F-5BF0CD6DC9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6051" y="545433"/>
            <a:ext cx="6850506" cy="1309872"/>
          </a:xfrm>
          <a:solidFill>
            <a:schemeClr val="accent3"/>
          </a:solidFill>
        </p:spPr>
        <p:txBody>
          <a:bodyPr/>
          <a:lstStyle/>
          <a:p>
            <a:pPr marL="0" indent="0">
              <a:buNone/>
            </a:pPr>
            <a:endParaRPr lang="en-US" sz="5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00" dirty="0">
                <a:solidFill>
                  <a:schemeClr val="bg1"/>
                </a:solidFill>
              </a:rPr>
              <a:t>     </a:t>
            </a:r>
            <a:r>
              <a:rPr lang="en-US" dirty="0">
                <a:solidFill>
                  <a:schemeClr val="bg1"/>
                </a:solidFill>
              </a:rPr>
              <a:t>Bringing Light to Compliance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 We cover a large variety of products.</a:t>
            </a:r>
          </a:p>
        </p:txBody>
      </p:sp>
      <p:sp>
        <p:nvSpPr>
          <p:cNvPr id="17" name="Marcador de texto 5">
            <a:extLst>
              <a:ext uri="{FF2B5EF4-FFF2-40B4-BE49-F238E27FC236}">
                <a16:creationId xmlns:a16="http://schemas.microsoft.com/office/drawing/2014/main" id="{C09AB5A6-8581-45AF-859E-12DF2B014F96}"/>
              </a:ext>
            </a:extLst>
          </p:cNvPr>
          <p:cNvSpPr txBox="1">
            <a:spLocks/>
          </p:cNvSpPr>
          <p:nvPr/>
        </p:nvSpPr>
        <p:spPr>
          <a:xfrm>
            <a:off x="3705726" y="2140996"/>
            <a:ext cx="3329781" cy="37464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kern="0" dirty="0"/>
              <a:t>Lighting Controls</a:t>
            </a:r>
          </a:p>
          <a:p>
            <a:r>
              <a:rPr lang="en-GB" kern="0" dirty="0"/>
              <a:t>LED Equipment</a:t>
            </a:r>
            <a:endParaRPr lang="en-GB" kern="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GB" kern="0" dirty="0">
                <a:solidFill>
                  <a:schemeClr val="tx1">
                    <a:lumMod val="75000"/>
                  </a:schemeClr>
                </a:solidFill>
              </a:rPr>
              <a:t>LED Driver</a:t>
            </a:r>
          </a:p>
          <a:p>
            <a:r>
              <a:rPr lang="en-GB" kern="0" dirty="0">
                <a:solidFill>
                  <a:schemeClr val="tx1">
                    <a:lumMod val="75000"/>
                  </a:schemeClr>
                </a:solidFill>
              </a:rPr>
              <a:t>Hazardous Location Luminaries</a:t>
            </a:r>
          </a:p>
          <a:p>
            <a:r>
              <a:rPr lang="en-GB" kern="0" dirty="0">
                <a:solidFill>
                  <a:schemeClr val="tx1">
                    <a:lumMod val="75000"/>
                  </a:schemeClr>
                </a:solidFill>
              </a:rPr>
              <a:t>Self Ballasted Lamps &amp; Lamp Adaptors</a:t>
            </a:r>
          </a:p>
          <a:p>
            <a:r>
              <a:rPr lang="en-GB" kern="0" dirty="0">
                <a:solidFill>
                  <a:schemeClr val="tx1">
                    <a:lumMod val="75000"/>
                  </a:schemeClr>
                </a:solidFill>
              </a:rPr>
              <a:t>Electric Signs</a:t>
            </a:r>
          </a:p>
          <a:p>
            <a:pPr>
              <a:spcBef>
                <a:spcPts val="300"/>
              </a:spcBef>
            </a:pPr>
            <a:endParaRPr lang="en-GB" sz="2300" kern="0" dirty="0"/>
          </a:p>
          <a:p>
            <a:endParaRPr lang="en-GB" sz="2300" kern="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73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4258D4-8065-D341-BB72-E807A4FA3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446" y="471918"/>
            <a:ext cx="6976653" cy="650070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tx1"/>
                </a:solidFill>
                <a:latin typeface="+mj-lt"/>
              </a:rPr>
              <a:t>Full </a:t>
            </a:r>
            <a:r>
              <a:rPr lang="es-ES" sz="3200" dirty="0" err="1">
                <a:solidFill>
                  <a:schemeClr val="tx1"/>
                </a:solidFill>
                <a:latin typeface="+mj-lt"/>
              </a:rPr>
              <a:t>Range</a:t>
            </a:r>
            <a:r>
              <a:rPr lang="es-E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+mj-lt"/>
              </a:rPr>
              <a:t>of</a:t>
            </a:r>
            <a:r>
              <a:rPr lang="es-E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+mj-lt"/>
              </a:rPr>
              <a:t>Lighting</a:t>
            </a:r>
            <a:r>
              <a:rPr lang="es-E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+mj-lt"/>
              </a:rPr>
              <a:t>Capabilities</a:t>
            </a:r>
            <a:endParaRPr lang="es-ES" dirty="0"/>
          </a:p>
        </p:txBody>
      </p:sp>
      <p:pic>
        <p:nvPicPr>
          <p:cNvPr id="20" name="Marcador de posición de imagen 19">
            <a:extLst>
              <a:ext uri="{FF2B5EF4-FFF2-40B4-BE49-F238E27FC236}">
                <a16:creationId xmlns:a16="http://schemas.microsoft.com/office/drawing/2014/main" id="{EC5EC71B-7970-B24D-845A-F539E0909F2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72" r="18625"/>
          <a:stretch/>
        </p:blipFill>
        <p:spPr>
          <a:xfrm>
            <a:off x="2147807" y="1412379"/>
            <a:ext cx="1376298" cy="1353186"/>
          </a:xfrm>
        </p:spPr>
      </p:pic>
      <p:pic>
        <p:nvPicPr>
          <p:cNvPr id="30" name="Marcador de posición de imagen 29">
            <a:extLst>
              <a:ext uri="{FF2B5EF4-FFF2-40B4-BE49-F238E27FC236}">
                <a16:creationId xmlns:a16="http://schemas.microsoft.com/office/drawing/2014/main" id="{00DDFEF7-82DC-444A-AB67-1601D35D650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/>
          <a:srcRect t="10441" r="11174" b="13208"/>
          <a:stretch/>
        </p:blipFill>
        <p:spPr>
          <a:xfrm rot="5400000">
            <a:off x="5444964" y="1395511"/>
            <a:ext cx="1353187" cy="1376297"/>
          </a:xfrm>
        </p:spPr>
      </p:pic>
      <p:pic>
        <p:nvPicPr>
          <p:cNvPr id="28" name="Marcador de posición de imagen 27">
            <a:extLst>
              <a:ext uri="{FF2B5EF4-FFF2-40B4-BE49-F238E27FC236}">
                <a16:creationId xmlns:a16="http://schemas.microsoft.com/office/drawing/2014/main" id="{68B0D70A-1ECF-B447-BDD8-1D2823E20533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420" b="12699"/>
          <a:stretch/>
        </p:blipFill>
        <p:spPr>
          <a:xfrm rot="16200000">
            <a:off x="7121976" y="1389680"/>
            <a:ext cx="1341525" cy="1376297"/>
          </a:xfrm>
        </p:spPr>
      </p:pic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2BC8E7D9-BFF6-FE4A-B34C-70F0ADD67E3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8769" y="2954356"/>
            <a:ext cx="1376298" cy="2133405"/>
          </a:xfrm>
        </p:spPr>
        <p:txBody>
          <a:bodyPr/>
          <a:lstStyle/>
          <a:p>
            <a:r>
              <a:rPr lang="es-ES" sz="1300" dirty="0">
                <a:solidFill>
                  <a:schemeClr val="tx1"/>
                </a:solidFill>
                <a:cs typeface="Arial" panose="020B0604020202020204" pitchFamily="34" charset="0"/>
              </a:rPr>
              <a:t>Safety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UL 8750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UL 1598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UL 2108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UL 588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UL 1993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UL 8800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IEC 61437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IEC 60598</a:t>
            </a:r>
          </a:p>
        </p:txBody>
      </p:sp>
      <p:pic>
        <p:nvPicPr>
          <p:cNvPr id="36" name="Marcador de posición de imagen 35">
            <a:extLst>
              <a:ext uri="{FF2B5EF4-FFF2-40B4-BE49-F238E27FC236}">
                <a16:creationId xmlns:a16="http://schemas.microsoft.com/office/drawing/2014/main" id="{48097506-BAA3-DA4F-A3AB-937AABC880D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29" t="17699" r="14354" b="38008"/>
          <a:stretch/>
        </p:blipFill>
        <p:spPr>
          <a:xfrm>
            <a:off x="3790609" y="1412379"/>
            <a:ext cx="1376296" cy="1353188"/>
          </a:xfrm>
        </p:spPr>
      </p:pic>
      <p:pic>
        <p:nvPicPr>
          <p:cNvPr id="42" name="Marcador de posición de imagen 41">
            <a:extLst>
              <a:ext uri="{FF2B5EF4-FFF2-40B4-BE49-F238E27FC236}">
                <a16:creationId xmlns:a16="http://schemas.microsoft.com/office/drawing/2014/main" id="{96E7A983-30A1-CC47-944F-8AE89F2EDA1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39" r="3"/>
          <a:stretch/>
        </p:blipFill>
        <p:spPr>
          <a:xfrm>
            <a:off x="516069" y="1412379"/>
            <a:ext cx="1376298" cy="1353186"/>
          </a:xfrm>
        </p:spPr>
      </p:pic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151F4BD6-260E-44C1-B5A4-451DDF0B89FF}"/>
              </a:ext>
            </a:extLst>
          </p:cNvPr>
          <p:cNvSpPr txBox="1">
            <a:spLocks/>
          </p:cNvSpPr>
          <p:nvPr/>
        </p:nvSpPr>
        <p:spPr>
          <a:xfrm>
            <a:off x="2113810" y="2957077"/>
            <a:ext cx="1457535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6601"/>
              </a:buClr>
              <a:buSzPct val="140000"/>
              <a:buFontTx/>
              <a:buNone/>
              <a:defRPr sz="2000" kern="1200">
                <a:solidFill>
                  <a:srgbClr val="36363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50" dirty="0">
                <a:solidFill>
                  <a:schemeClr val="tx1"/>
                </a:solidFill>
                <a:cs typeface="Arial" panose="020B0604020202020204" pitchFamily="34" charset="0"/>
              </a:rPr>
              <a:t>Performance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250" dirty="0">
                <a:solidFill>
                  <a:schemeClr val="tx1"/>
                </a:solidFill>
              </a:rPr>
              <a:t>Ingress Protection (IEC 60529)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250" dirty="0">
                <a:solidFill>
                  <a:schemeClr val="tx1"/>
                </a:solidFill>
              </a:rPr>
              <a:t>Environmental: UV, Salt, Spray, Temperature &amp; Humidity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250" dirty="0">
                <a:solidFill>
                  <a:schemeClr val="tx1"/>
                </a:solidFill>
              </a:rPr>
              <a:t>Mechanical: Shock &amp; Vibration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250" dirty="0">
                <a:solidFill>
                  <a:schemeClr val="tx1"/>
                </a:solidFill>
              </a:rPr>
              <a:t>In-Situ Temperature Measurement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250" dirty="0">
                <a:solidFill>
                  <a:schemeClr val="tx1"/>
                </a:solidFill>
              </a:rPr>
              <a:t>Photobiological Safety (IEC 62471-1 &amp; IEC/TR 62471-2)</a:t>
            </a:r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250" dirty="0" err="1">
                <a:solidFill>
                  <a:schemeClr val="tx1"/>
                </a:solidFill>
              </a:rPr>
              <a:t>FlickerNema</a:t>
            </a:r>
            <a:r>
              <a:rPr lang="en-US" sz="1250" dirty="0">
                <a:solidFill>
                  <a:schemeClr val="tx1"/>
                </a:solidFill>
              </a:rPr>
              <a:t> 77</a:t>
            </a:r>
          </a:p>
        </p:txBody>
      </p:sp>
      <p:pic>
        <p:nvPicPr>
          <p:cNvPr id="35" name="Marcador de posición de imagen 27">
            <a:extLst>
              <a:ext uri="{FF2B5EF4-FFF2-40B4-BE49-F238E27FC236}">
                <a16:creationId xmlns:a16="http://schemas.microsoft.com/office/drawing/2014/main" id="{52CE66E9-0B0E-4EEF-B9E5-FA87651B37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06" r="11639"/>
          <a:stretch/>
        </p:blipFill>
        <p:spPr>
          <a:xfrm>
            <a:off x="10332159" y="1407066"/>
            <a:ext cx="1298611" cy="1336212"/>
          </a:xfrm>
          <a:prstGeom prst="rect">
            <a:avLst/>
          </a:prstGeom>
          <a:noFill/>
        </p:spPr>
      </p:pic>
      <p:pic>
        <p:nvPicPr>
          <p:cNvPr id="37" name="Marcador de posición de imagen 27">
            <a:extLst>
              <a:ext uri="{FF2B5EF4-FFF2-40B4-BE49-F238E27FC236}">
                <a16:creationId xmlns:a16="http://schemas.microsoft.com/office/drawing/2014/main" id="{A75892B1-ACF8-4306-8EA7-4D5B175A4D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71"/>
          <a:stretch/>
        </p:blipFill>
        <p:spPr>
          <a:xfrm>
            <a:off x="8747390" y="1412379"/>
            <a:ext cx="1318689" cy="1336212"/>
          </a:xfrm>
          <a:prstGeom prst="rect">
            <a:avLst/>
          </a:prstGeom>
          <a:noFill/>
        </p:spPr>
      </p:pic>
      <p:sp>
        <p:nvSpPr>
          <p:cNvPr id="38" name="Marcador de texto 10">
            <a:extLst>
              <a:ext uri="{FF2B5EF4-FFF2-40B4-BE49-F238E27FC236}">
                <a16:creationId xmlns:a16="http://schemas.microsoft.com/office/drawing/2014/main" id="{6D2D8822-DCFF-44C0-A896-052808F66DD8}"/>
              </a:ext>
            </a:extLst>
          </p:cNvPr>
          <p:cNvSpPr txBox="1">
            <a:spLocks/>
          </p:cNvSpPr>
          <p:nvPr/>
        </p:nvSpPr>
        <p:spPr>
          <a:xfrm>
            <a:off x="3794632" y="2959046"/>
            <a:ext cx="1376298" cy="188923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6601"/>
              </a:buClr>
              <a:buSzPct val="140000"/>
              <a:buFontTx/>
              <a:buNone/>
              <a:defRPr sz="2000" kern="1200">
                <a:solidFill>
                  <a:srgbClr val="36363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300" dirty="0" err="1">
                <a:solidFill>
                  <a:schemeClr val="tx1"/>
                </a:solidFill>
                <a:cs typeface="Arial" panose="020B0604020202020204" pitchFamily="34" charset="0"/>
              </a:rPr>
              <a:t>Photometry</a:t>
            </a:r>
            <a:endParaRPr lang="es-ES" sz="13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LM – 79 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LM – 80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LM – 66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LM – 65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LM – 82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LM – 84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EN 13031-1</a:t>
            </a:r>
          </a:p>
        </p:txBody>
      </p:sp>
      <p:sp>
        <p:nvSpPr>
          <p:cNvPr id="39" name="Marcador de texto 10">
            <a:extLst>
              <a:ext uri="{FF2B5EF4-FFF2-40B4-BE49-F238E27FC236}">
                <a16:creationId xmlns:a16="http://schemas.microsoft.com/office/drawing/2014/main" id="{5D495B72-9121-4AB5-BEAD-366BDE76268A}"/>
              </a:ext>
            </a:extLst>
          </p:cNvPr>
          <p:cNvSpPr txBox="1">
            <a:spLocks/>
          </p:cNvSpPr>
          <p:nvPr/>
        </p:nvSpPr>
        <p:spPr>
          <a:xfrm>
            <a:off x="5429704" y="2954356"/>
            <a:ext cx="1376298" cy="206928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6601"/>
              </a:buClr>
              <a:buSzPct val="140000"/>
              <a:buFontTx/>
              <a:buNone/>
              <a:defRPr sz="2000" kern="1200">
                <a:solidFill>
                  <a:srgbClr val="36363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300" dirty="0">
                <a:solidFill>
                  <a:schemeClr val="tx1"/>
                </a:solidFill>
                <a:cs typeface="Arial" panose="020B0604020202020204" pitchFamily="34" charset="0"/>
              </a:rPr>
              <a:t>EMC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FCC Part 15 &amp; 18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ICES-003 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ICES-005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EN 55015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EN 61547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EN 55022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EN 55024</a:t>
            </a:r>
          </a:p>
        </p:txBody>
      </p:sp>
      <p:sp>
        <p:nvSpPr>
          <p:cNvPr id="40" name="Marcador de texto 10">
            <a:extLst>
              <a:ext uri="{FF2B5EF4-FFF2-40B4-BE49-F238E27FC236}">
                <a16:creationId xmlns:a16="http://schemas.microsoft.com/office/drawing/2014/main" id="{E55DC117-2248-4C2E-BC0C-DF14B3D5F3B3}"/>
              </a:ext>
            </a:extLst>
          </p:cNvPr>
          <p:cNvSpPr txBox="1">
            <a:spLocks/>
          </p:cNvSpPr>
          <p:nvPr/>
        </p:nvSpPr>
        <p:spPr>
          <a:xfrm>
            <a:off x="7114648" y="2959046"/>
            <a:ext cx="1376298" cy="109260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6601"/>
              </a:buClr>
              <a:buSzPct val="140000"/>
              <a:buFontTx/>
              <a:buNone/>
              <a:defRPr sz="2000" kern="1200">
                <a:solidFill>
                  <a:srgbClr val="36363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300" dirty="0">
                <a:solidFill>
                  <a:schemeClr val="tx1"/>
                </a:solidFill>
                <a:cs typeface="Arial" panose="020B0604020202020204" pitchFamily="34" charset="0"/>
              </a:rPr>
              <a:t>Energy </a:t>
            </a:r>
            <a:r>
              <a:rPr lang="es-ES" sz="1300" dirty="0" err="1">
                <a:solidFill>
                  <a:schemeClr val="tx1"/>
                </a:solidFill>
                <a:cs typeface="Arial" panose="020B0604020202020204" pitchFamily="34" charset="0"/>
              </a:rPr>
              <a:t>Star</a:t>
            </a:r>
            <a:endParaRPr lang="es-ES" sz="13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Integral LED Campus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Luminaires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CFLS</a:t>
            </a:r>
          </a:p>
        </p:txBody>
      </p:sp>
      <p:sp>
        <p:nvSpPr>
          <p:cNvPr id="41" name="Marcador de texto 10">
            <a:extLst>
              <a:ext uri="{FF2B5EF4-FFF2-40B4-BE49-F238E27FC236}">
                <a16:creationId xmlns:a16="http://schemas.microsoft.com/office/drawing/2014/main" id="{EC98AC23-1069-4AE0-AFEE-A1A1BAED1645}"/>
              </a:ext>
            </a:extLst>
          </p:cNvPr>
          <p:cNvSpPr txBox="1">
            <a:spLocks/>
          </p:cNvSpPr>
          <p:nvPr/>
        </p:nvSpPr>
        <p:spPr>
          <a:xfrm>
            <a:off x="8718585" y="2959046"/>
            <a:ext cx="1376298" cy="91255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6601"/>
              </a:buClr>
              <a:buSzPct val="140000"/>
              <a:buFontTx/>
              <a:buNone/>
              <a:defRPr sz="2000" kern="1200">
                <a:solidFill>
                  <a:srgbClr val="36363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300" dirty="0" err="1">
                <a:solidFill>
                  <a:schemeClr val="tx1"/>
                </a:solidFill>
                <a:cs typeface="Arial" panose="020B0604020202020204" pitchFamily="34" charset="0"/>
              </a:rPr>
              <a:t>Chemistry</a:t>
            </a:r>
            <a:endParaRPr lang="es-ES" sz="13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RoHS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RoHS 2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CEC</a:t>
            </a:r>
          </a:p>
        </p:txBody>
      </p:sp>
      <p:sp>
        <p:nvSpPr>
          <p:cNvPr id="43" name="Marcador de texto 10">
            <a:extLst>
              <a:ext uri="{FF2B5EF4-FFF2-40B4-BE49-F238E27FC236}">
                <a16:creationId xmlns:a16="http://schemas.microsoft.com/office/drawing/2014/main" id="{8A9F7DED-D100-4D28-8534-495FC17D8ED1}"/>
              </a:ext>
            </a:extLst>
          </p:cNvPr>
          <p:cNvSpPr txBox="1">
            <a:spLocks/>
          </p:cNvSpPr>
          <p:nvPr/>
        </p:nvSpPr>
        <p:spPr>
          <a:xfrm>
            <a:off x="10345412" y="2959046"/>
            <a:ext cx="1376298" cy="115672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6601"/>
              </a:buClr>
              <a:buSzPct val="140000"/>
              <a:buFontTx/>
              <a:buNone/>
              <a:defRPr sz="2000" kern="1200">
                <a:solidFill>
                  <a:srgbClr val="36363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300" dirty="0">
                <a:solidFill>
                  <a:schemeClr val="tx1"/>
                </a:solidFill>
                <a:cs typeface="Arial" panose="020B0604020202020204" pitchFamily="34" charset="0"/>
              </a:rPr>
              <a:t>RF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FCC 15C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RSS-247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EN 300328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EN 301893</a:t>
            </a:r>
          </a:p>
        </p:txBody>
      </p:sp>
    </p:spTree>
    <p:extLst>
      <p:ext uri="{BB962C8B-B14F-4D97-AF65-F5344CB8AC3E}">
        <p14:creationId xmlns:p14="http://schemas.microsoft.com/office/powerpoint/2010/main" val="2403656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building, table, person&#10;&#10;Description automatically generated">
            <a:extLst>
              <a:ext uri="{FF2B5EF4-FFF2-40B4-BE49-F238E27FC236}">
                <a16:creationId xmlns:a16="http://schemas.microsoft.com/office/drawing/2014/main" id="{C8E14DBD-CB5D-4F38-A873-445433A51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00" b="7700"/>
          <a:stretch/>
        </p:blipFill>
        <p:spPr>
          <a:xfrm>
            <a:off x="0" y="-12928"/>
            <a:ext cx="12192000" cy="68838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7C6AE6-B949-4D6B-ABC4-F75856A62B79}"/>
              </a:ext>
            </a:extLst>
          </p:cNvPr>
          <p:cNvSpPr/>
          <p:nvPr/>
        </p:nvSpPr>
        <p:spPr>
          <a:xfrm rot="16200000">
            <a:off x="1330100" y="-1343027"/>
            <a:ext cx="6883853" cy="954405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0"/>
                  <a:lumOff val="10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C5A379-A01D-424E-82D4-58AD2B2F97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02802" y="6183376"/>
            <a:ext cx="926345" cy="435927"/>
          </a:xfrm>
          <a:prstGeom prst="rect">
            <a:avLst/>
          </a:prstGeom>
        </p:spPr>
      </p:pic>
      <p:sp>
        <p:nvSpPr>
          <p:cNvPr id="11" name="Marcador de texto 5">
            <a:extLst>
              <a:ext uri="{FF2B5EF4-FFF2-40B4-BE49-F238E27FC236}">
                <a16:creationId xmlns:a16="http://schemas.microsoft.com/office/drawing/2014/main" id="{99E3413C-FDD8-455A-8C84-7DB398C8AE19}"/>
              </a:ext>
            </a:extLst>
          </p:cNvPr>
          <p:cNvSpPr txBox="1">
            <a:spLocks/>
          </p:cNvSpPr>
          <p:nvPr/>
        </p:nvSpPr>
        <p:spPr>
          <a:xfrm>
            <a:off x="362853" y="3341833"/>
            <a:ext cx="5352147" cy="2236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kern="0" dirty="0">
                <a:solidFill>
                  <a:schemeClr val="tx1">
                    <a:lumMod val="75000"/>
                  </a:schemeClr>
                </a:solidFill>
              </a:rPr>
              <a:t>Power tools</a:t>
            </a:r>
          </a:p>
          <a:p>
            <a:r>
              <a:rPr lang="en-GB" kern="0" dirty="0">
                <a:solidFill>
                  <a:schemeClr val="tx1">
                    <a:lumMod val="75000"/>
                  </a:schemeClr>
                </a:solidFill>
              </a:rPr>
              <a:t>Lawn and garden tools</a:t>
            </a:r>
          </a:p>
          <a:p>
            <a:r>
              <a:rPr lang="en-GB" kern="0" dirty="0">
                <a:solidFill>
                  <a:schemeClr val="tx1">
                    <a:lumMod val="75000"/>
                  </a:schemeClr>
                </a:solidFill>
              </a:rPr>
              <a:t>Home improvement products</a:t>
            </a:r>
          </a:p>
          <a:p>
            <a:r>
              <a:rPr lang="en-GB" kern="0" dirty="0">
                <a:solidFill>
                  <a:schemeClr val="tx1">
                    <a:lumMod val="75000"/>
                  </a:schemeClr>
                </a:solidFill>
              </a:rPr>
              <a:t>Outdoor heaters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88C8EA5-B4B3-404F-AD7D-CAC35A2B5C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2853" y="1087886"/>
            <a:ext cx="6182632" cy="1599751"/>
          </a:xfrm>
          <a:solidFill>
            <a:schemeClr val="accent3"/>
          </a:solidFill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Your DIY Partner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We offer services for a wide range of do-it-yourself, home improvement tools.</a:t>
            </a:r>
          </a:p>
        </p:txBody>
      </p:sp>
    </p:spTree>
    <p:extLst>
      <p:ext uri="{BB962C8B-B14F-4D97-AF65-F5344CB8AC3E}">
        <p14:creationId xmlns:p14="http://schemas.microsoft.com/office/powerpoint/2010/main" val="571100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469E8B-69E9-C34F-AA55-EB30590E1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/>
          <a:lstStyle/>
          <a:p>
            <a:r>
              <a:rPr lang="en-US" dirty="0"/>
              <a:t>Power Tools: Start to Finish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21E9B2-1473-40D8-8481-46ABFF11667A}"/>
              </a:ext>
            </a:extLst>
          </p:cNvPr>
          <p:cNvSpPr/>
          <p:nvPr/>
        </p:nvSpPr>
        <p:spPr>
          <a:xfrm>
            <a:off x="982796" y="694985"/>
            <a:ext cx="15503525" cy="6163015"/>
          </a:xfrm>
          <a:prstGeom prst="rect">
            <a:avLst/>
          </a:prstGeom>
          <a:noFill/>
        </p:spPr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27AFC68-B8D6-48DD-B91F-E80104DAAD18}"/>
              </a:ext>
            </a:extLst>
          </p:cNvPr>
          <p:cNvSpPr/>
          <p:nvPr/>
        </p:nvSpPr>
        <p:spPr>
          <a:xfrm>
            <a:off x="990303" y="1916763"/>
            <a:ext cx="3106853" cy="3607737"/>
          </a:xfrm>
          <a:custGeom>
            <a:avLst/>
            <a:gdLst>
              <a:gd name="connsiteX0" fmla="*/ 0 w 1736073"/>
              <a:gd name="connsiteY0" fmla="*/ 0 h 1431897"/>
              <a:gd name="connsiteX1" fmla="*/ 1736073 w 1736073"/>
              <a:gd name="connsiteY1" fmla="*/ 0 h 1431897"/>
              <a:gd name="connsiteX2" fmla="*/ 1736073 w 1736073"/>
              <a:gd name="connsiteY2" fmla="*/ 1431897 h 1431897"/>
              <a:gd name="connsiteX3" fmla="*/ 0 w 1736073"/>
              <a:gd name="connsiteY3" fmla="*/ 1431897 h 1431897"/>
              <a:gd name="connsiteX4" fmla="*/ 0 w 1736073"/>
              <a:gd name="connsiteY4" fmla="*/ 0 h 143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073" h="1431897">
                <a:moveTo>
                  <a:pt x="0" y="0"/>
                </a:moveTo>
                <a:lnTo>
                  <a:pt x="1736073" y="0"/>
                </a:lnTo>
                <a:lnTo>
                  <a:pt x="1736073" y="1431897"/>
                </a:lnTo>
                <a:lnTo>
                  <a:pt x="0" y="14318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6777" tIns="156777" rIns="156777" bIns="463612" numCol="1" spcCol="1270" anchor="t" anchorCtr="0"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/>
              <a:t>Drop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/>
              <a:t>Torque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/>
              <a:t>Durability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/>
              <a:t>Hardness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/>
              <a:t>Dimension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/>
              <a:t>Packaging Testing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/>
              <a:t>Coating Thickness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/>
              <a:t>Strength of Attachment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/>
              <a:t>Compression and Tension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/>
              <a:t>Corrosion and Accelerated weathering</a:t>
            </a: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3A9B471F-7FFC-46E2-B09B-4825BE0A4AB8}"/>
              </a:ext>
            </a:extLst>
          </p:cNvPr>
          <p:cNvSpPr/>
          <p:nvPr/>
        </p:nvSpPr>
        <p:spPr>
          <a:xfrm>
            <a:off x="2410697" y="3429000"/>
            <a:ext cx="2875143" cy="3059954"/>
          </a:xfrm>
          <a:prstGeom prst="leftCircularArrow">
            <a:avLst>
              <a:gd name="adj1" fmla="val 3948"/>
              <a:gd name="adj2" fmla="val 495131"/>
              <a:gd name="adj3" fmla="val 2270642"/>
              <a:gd name="adj4" fmla="val 9024489"/>
              <a:gd name="adj5" fmla="val 4606"/>
            </a:avLst>
          </a:prstGeom>
          <a:solidFill>
            <a:schemeClr val="accent3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9041B6A-0686-417C-8691-2109A20BD0C6}"/>
              </a:ext>
            </a:extLst>
          </p:cNvPr>
          <p:cNvSpPr/>
          <p:nvPr/>
        </p:nvSpPr>
        <p:spPr>
          <a:xfrm>
            <a:off x="1515853" y="4941236"/>
            <a:ext cx="2132238" cy="902424"/>
          </a:xfrm>
          <a:custGeom>
            <a:avLst/>
            <a:gdLst>
              <a:gd name="connsiteX0" fmla="*/ 0 w 1543176"/>
              <a:gd name="connsiteY0" fmla="*/ 61367 h 613670"/>
              <a:gd name="connsiteX1" fmla="*/ 61367 w 1543176"/>
              <a:gd name="connsiteY1" fmla="*/ 0 h 613670"/>
              <a:gd name="connsiteX2" fmla="*/ 1481809 w 1543176"/>
              <a:gd name="connsiteY2" fmla="*/ 0 h 613670"/>
              <a:gd name="connsiteX3" fmla="*/ 1543176 w 1543176"/>
              <a:gd name="connsiteY3" fmla="*/ 61367 h 613670"/>
              <a:gd name="connsiteX4" fmla="*/ 1543176 w 1543176"/>
              <a:gd name="connsiteY4" fmla="*/ 552303 h 613670"/>
              <a:gd name="connsiteX5" fmla="*/ 1481809 w 1543176"/>
              <a:gd name="connsiteY5" fmla="*/ 613670 h 613670"/>
              <a:gd name="connsiteX6" fmla="*/ 61367 w 1543176"/>
              <a:gd name="connsiteY6" fmla="*/ 613670 h 613670"/>
              <a:gd name="connsiteX7" fmla="*/ 0 w 1543176"/>
              <a:gd name="connsiteY7" fmla="*/ 552303 h 613670"/>
              <a:gd name="connsiteX8" fmla="*/ 0 w 1543176"/>
              <a:gd name="connsiteY8" fmla="*/ 61367 h 61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3176" h="613670">
                <a:moveTo>
                  <a:pt x="0" y="61367"/>
                </a:moveTo>
                <a:cubicBezTo>
                  <a:pt x="0" y="27475"/>
                  <a:pt x="27475" y="0"/>
                  <a:pt x="61367" y="0"/>
                </a:cubicBezTo>
                <a:lnTo>
                  <a:pt x="1481809" y="0"/>
                </a:lnTo>
                <a:cubicBezTo>
                  <a:pt x="1515701" y="0"/>
                  <a:pt x="1543176" y="27475"/>
                  <a:pt x="1543176" y="61367"/>
                </a:cubicBezTo>
                <a:lnTo>
                  <a:pt x="1543176" y="552303"/>
                </a:lnTo>
                <a:cubicBezTo>
                  <a:pt x="1543176" y="586195"/>
                  <a:pt x="1515701" y="613670"/>
                  <a:pt x="1481809" y="613670"/>
                </a:cubicBezTo>
                <a:lnTo>
                  <a:pt x="61367" y="613670"/>
                </a:lnTo>
                <a:cubicBezTo>
                  <a:pt x="27475" y="613670"/>
                  <a:pt x="0" y="586195"/>
                  <a:pt x="0" y="552303"/>
                </a:cubicBezTo>
                <a:lnTo>
                  <a:pt x="0" y="61367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454" tIns="38294" rIns="48454" bIns="3829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Physical Testing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7688916-E4FD-472C-913B-C706126AF182}"/>
              </a:ext>
            </a:extLst>
          </p:cNvPr>
          <p:cNvSpPr/>
          <p:nvPr/>
        </p:nvSpPr>
        <p:spPr>
          <a:xfrm>
            <a:off x="4523561" y="1899444"/>
            <a:ext cx="3164253" cy="3607737"/>
          </a:xfrm>
          <a:custGeom>
            <a:avLst/>
            <a:gdLst>
              <a:gd name="connsiteX0" fmla="*/ 0 w 1736073"/>
              <a:gd name="connsiteY0" fmla="*/ 0 h 1431897"/>
              <a:gd name="connsiteX1" fmla="*/ 1736073 w 1736073"/>
              <a:gd name="connsiteY1" fmla="*/ 0 h 1431897"/>
              <a:gd name="connsiteX2" fmla="*/ 1736073 w 1736073"/>
              <a:gd name="connsiteY2" fmla="*/ 1431897 h 1431897"/>
              <a:gd name="connsiteX3" fmla="*/ 0 w 1736073"/>
              <a:gd name="connsiteY3" fmla="*/ 1431897 h 1431897"/>
              <a:gd name="connsiteX4" fmla="*/ 0 w 1736073"/>
              <a:gd name="connsiteY4" fmla="*/ 0 h 143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073" h="1431897">
                <a:moveTo>
                  <a:pt x="0" y="0"/>
                </a:moveTo>
                <a:lnTo>
                  <a:pt x="1736073" y="0"/>
                </a:lnTo>
                <a:lnTo>
                  <a:pt x="1736073" y="1431897"/>
                </a:lnTo>
                <a:lnTo>
                  <a:pt x="0" y="14318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6777" tIns="463612" rIns="156777" bIns="156777" numCol="1" spcCol="1270" anchor="t" anchorCtr="0">
            <a:noAutofit/>
          </a:bodyPr>
          <a:lstStyle/>
          <a:p>
            <a:pPr marL="171450" lvl="1" indent="-171450" defTabSz="444500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CA Prop 65</a:t>
            </a:r>
          </a:p>
          <a:p>
            <a:pPr marL="171450" lvl="1" indent="-171450" defTabSz="444500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Emissions: VOC testing for paints</a:t>
            </a:r>
          </a:p>
          <a:p>
            <a:pPr marL="171450" lvl="1" indent="-171450" defTabSz="444500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Restriction of Hazardous Substances (RoHS) for electric products</a:t>
            </a:r>
          </a:p>
          <a:p>
            <a:pPr marL="171450" lvl="1" indent="-171450" defTabSz="444500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Toxics in Packaging Cleating House (TPCH) for hazardous materials</a:t>
            </a:r>
          </a:p>
          <a:p>
            <a:pPr marL="171450" lvl="1" indent="-171450" defTabSz="444500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Federal Formaldehyde Requirements</a:t>
            </a:r>
          </a:p>
          <a:p>
            <a:pPr marL="171450" lvl="1" indent="-171450" defTabSz="444500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CA Toxics Reduction in Lighting Act </a:t>
            </a:r>
          </a:p>
        </p:txBody>
      </p:sp>
      <p:sp>
        <p:nvSpPr>
          <p:cNvPr id="9" name="Arrow: Circular 8">
            <a:extLst>
              <a:ext uri="{FF2B5EF4-FFF2-40B4-BE49-F238E27FC236}">
                <a16:creationId xmlns:a16="http://schemas.microsoft.com/office/drawing/2014/main" id="{13B6CFC7-B02E-4388-A00D-B8FE66E1212A}"/>
              </a:ext>
            </a:extLst>
          </p:cNvPr>
          <p:cNvSpPr/>
          <p:nvPr/>
        </p:nvSpPr>
        <p:spPr>
          <a:xfrm rot="357492">
            <a:off x="5859546" y="728946"/>
            <a:ext cx="3181653" cy="3386166"/>
          </a:xfrm>
          <a:prstGeom prst="circularArrow">
            <a:avLst>
              <a:gd name="adj1" fmla="val 3568"/>
              <a:gd name="adj2" fmla="val 443360"/>
              <a:gd name="adj3" fmla="val 19381129"/>
              <a:gd name="adj4" fmla="val 12575511"/>
              <a:gd name="adj5" fmla="val 4162"/>
            </a:avLst>
          </a:prstGeom>
          <a:solidFill>
            <a:schemeClr val="accent3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D6AB60-A843-40F5-8CD0-7E07988FF5CA}"/>
              </a:ext>
            </a:extLst>
          </p:cNvPr>
          <p:cNvSpPr/>
          <p:nvPr/>
        </p:nvSpPr>
        <p:spPr>
          <a:xfrm>
            <a:off x="5029881" y="1319246"/>
            <a:ext cx="2132238" cy="902424"/>
          </a:xfrm>
          <a:custGeom>
            <a:avLst/>
            <a:gdLst>
              <a:gd name="connsiteX0" fmla="*/ 0 w 1543176"/>
              <a:gd name="connsiteY0" fmla="*/ 61367 h 613670"/>
              <a:gd name="connsiteX1" fmla="*/ 61367 w 1543176"/>
              <a:gd name="connsiteY1" fmla="*/ 0 h 613670"/>
              <a:gd name="connsiteX2" fmla="*/ 1481809 w 1543176"/>
              <a:gd name="connsiteY2" fmla="*/ 0 h 613670"/>
              <a:gd name="connsiteX3" fmla="*/ 1543176 w 1543176"/>
              <a:gd name="connsiteY3" fmla="*/ 61367 h 613670"/>
              <a:gd name="connsiteX4" fmla="*/ 1543176 w 1543176"/>
              <a:gd name="connsiteY4" fmla="*/ 552303 h 613670"/>
              <a:gd name="connsiteX5" fmla="*/ 1481809 w 1543176"/>
              <a:gd name="connsiteY5" fmla="*/ 613670 h 613670"/>
              <a:gd name="connsiteX6" fmla="*/ 61367 w 1543176"/>
              <a:gd name="connsiteY6" fmla="*/ 613670 h 613670"/>
              <a:gd name="connsiteX7" fmla="*/ 0 w 1543176"/>
              <a:gd name="connsiteY7" fmla="*/ 552303 h 613670"/>
              <a:gd name="connsiteX8" fmla="*/ 0 w 1543176"/>
              <a:gd name="connsiteY8" fmla="*/ 61367 h 61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3176" h="613670">
                <a:moveTo>
                  <a:pt x="0" y="61367"/>
                </a:moveTo>
                <a:cubicBezTo>
                  <a:pt x="0" y="27475"/>
                  <a:pt x="27475" y="0"/>
                  <a:pt x="61367" y="0"/>
                </a:cubicBezTo>
                <a:lnTo>
                  <a:pt x="1481809" y="0"/>
                </a:lnTo>
                <a:cubicBezTo>
                  <a:pt x="1515701" y="0"/>
                  <a:pt x="1543176" y="27475"/>
                  <a:pt x="1543176" y="61367"/>
                </a:cubicBezTo>
                <a:lnTo>
                  <a:pt x="1543176" y="552303"/>
                </a:lnTo>
                <a:cubicBezTo>
                  <a:pt x="1543176" y="586195"/>
                  <a:pt x="1515701" y="613670"/>
                  <a:pt x="1481809" y="613670"/>
                </a:cubicBezTo>
                <a:lnTo>
                  <a:pt x="61367" y="613670"/>
                </a:lnTo>
                <a:cubicBezTo>
                  <a:pt x="27475" y="613670"/>
                  <a:pt x="0" y="586195"/>
                  <a:pt x="0" y="552303"/>
                </a:cubicBezTo>
                <a:lnTo>
                  <a:pt x="0" y="61367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454" tIns="38294" rIns="48454" bIns="3829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Chemistry Testing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696EC80-DF9A-442F-87B5-DF850181B2C5}"/>
              </a:ext>
            </a:extLst>
          </p:cNvPr>
          <p:cNvSpPr/>
          <p:nvPr/>
        </p:nvSpPr>
        <p:spPr>
          <a:xfrm>
            <a:off x="8150865" y="1893105"/>
            <a:ext cx="3058338" cy="3614077"/>
          </a:xfrm>
          <a:custGeom>
            <a:avLst/>
            <a:gdLst>
              <a:gd name="connsiteX0" fmla="*/ 0 w 1736073"/>
              <a:gd name="connsiteY0" fmla="*/ 0 h 1431897"/>
              <a:gd name="connsiteX1" fmla="*/ 1736073 w 1736073"/>
              <a:gd name="connsiteY1" fmla="*/ 0 h 1431897"/>
              <a:gd name="connsiteX2" fmla="*/ 1736073 w 1736073"/>
              <a:gd name="connsiteY2" fmla="*/ 1431897 h 1431897"/>
              <a:gd name="connsiteX3" fmla="*/ 0 w 1736073"/>
              <a:gd name="connsiteY3" fmla="*/ 1431897 h 1431897"/>
              <a:gd name="connsiteX4" fmla="*/ 0 w 1736073"/>
              <a:gd name="connsiteY4" fmla="*/ 0 h 143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073" h="1431897">
                <a:moveTo>
                  <a:pt x="0" y="0"/>
                </a:moveTo>
                <a:lnTo>
                  <a:pt x="1736073" y="0"/>
                </a:lnTo>
                <a:lnTo>
                  <a:pt x="1736073" y="1431897"/>
                </a:lnTo>
                <a:lnTo>
                  <a:pt x="0" y="14318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3825" tIns="123825" rIns="123825" bIns="430660" numCol="1" spcCol="1270" anchor="t" anchorCtr="0">
            <a:noAutofit/>
          </a:bodyPr>
          <a:lstStyle/>
          <a:p>
            <a:pPr marL="171450" lvl="1" indent="-171450" defTabSz="444500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Safety</a:t>
            </a:r>
          </a:p>
          <a:p>
            <a:pPr marL="171450" lvl="1" indent="-171450" defTabSz="444500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Battery</a:t>
            </a:r>
          </a:p>
          <a:p>
            <a:pPr marL="171450" lvl="1" indent="-171450" defTabSz="444500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Performance &amp; Reliability</a:t>
            </a:r>
          </a:p>
          <a:p>
            <a:pPr marL="171450" lvl="1" indent="-171450" defTabSz="444500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ea typeface="ＭＳ Ｐゴシック" charset="0"/>
                <a:cs typeface="Arial Narrow Bold"/>
              </a:rPr>
              <a:t>Electromagnetic Compatibility </a:t>
            </a:r>
            <a:r>
              <a:rPr lang="en-US" sz="1600" dirty="0">
                <a:solidFill>
                  <a:schemeClr val="tx1"/>
                </a:solidFill>
              </a:rPr>
              <a:t>(EMC)</a:t>
            </a:r>
          </a:p>
          <a:p>
            <a:pPr marL="171450" lvl="1" indent="-171450" defTabSz="444500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Product Benchmarking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EAD50C-ECDF-47E5-9D3F-39473433899B}"/>
              </a:ext>
            </a:extLst>
          </p:cNvPr>
          <p:cNvSpPr/>
          <p:nvPr/>
        </p:nvSpPr>
        <p:spPr>
          <a:xfrm>
            <a:off x="8613915" y="4964895"/>
            <a:ext cx="2132238" cy="902424"/>
          </a:xfrm>
          <a:custGeom>
            <a:avLst/>
            <a:gdLst>
              <a:gd name="connsiteX0" fmla="*/ 0 w 1543176"/>
              <a:gd name="connsiteY0" fmla="*/ 61367 h 613670"/>
              <a:gd name="connsiteX1" fmla="*/ 61367 w 1543176"/>
              <a:gd name="connsiteY1" fmla="*/ 0 h 613670"/>
              <a:gd name="connsiteX2" fmla="*/ 1481809 w 1543176"/>
              <a:gd name="connsiteY2" fmla="*/ 0 h 613670"/>
              <a:gd name="connsiteX3" fmla="*/ 1543176 w 1543176"/>
              <a:gd name="connsiteY3" fmla="*/ 61367 h 613670"/>
              <a:gd name="connsiteX4" fmla="*/ 1543176 w 1543176"/>
              <a:gd name="connsiteY4" fmla="*/ 552303 h 613670"/>
              <a:gd name="connsiteX5" fmla="*/ 1481809 w 1543176"/>
              <a:gd name="connsiteY5" fmla="*/ 613670 h 613670"/>
              <a:gd name="connsiteX6" fmla="*/ 61367 w 1543176"/>
              <a:gd name="connsiteY6" fmla="*/ 613670 h 613670"/>
              <a:gd name="connsiteX7" fmla="*/ 0 w 1543176"/>
              <a:gd name="connsiteY7" fmla="*/ 552303 h 613670"/>
              <a:gd name="connsiteX8" fmla="*/ 0 w 1543176"/>
              <a:gd name="connsiteY8" fmla="*/ 61367 h 61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3176" h="613670">
                <a:moveTo>
                  <a:pt x="0" y="61367"/>
                </a:moveTo>
                <a:cubicBezTo>
                  <a:pt x="0" y="27475"/>
                  <a:pt x="27475" y="0"/>
                  <a:pt x="61367" y="0"/>
                </a:cubicBezTo>
                <a:lnTo>
                  <a:pt x="1481809" y="0"/>
                </a:lnTo>
                <a:cubicBezTo>
                  <a:pt x="1515701" y="0"/>
                  <a:pt x="1543176" y="27475"/>
                  <a:pt x="1543176" y="61367"/>
                </a:cubicBezTo>
                <a:lnTo>
                  <a:pt x="1543176" y="552303"/>
                </a:lnTo>
                <a:cubicBezTo>
                  <a:pt x="1543176" y="586195"/>
                  <a:pt x="1515701" y="613670"/>
                  <a:pt x="1481809" y="613670"/>
                </a:cubicBezTo>
                <a:lnTo>
                  <a:pt x="61367" y="613670"/>
                </a:lnTo>
                <a:cubicBezTo>
                  <a:pt x="27475" y="613670"/>
                  <a:pt x="0" y="586195"/>
                  <a:pt x="0" y="552303"/>
                </a:cubicBezTo>
                <a:lnTo>
                  <a:pt x="0" y="61367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454" tIns="38294" rIns="48454" bIns="3829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Electrical Testing</a:t>
            </a:r>
          </a:p>
        </p:txBody>
      </p:sp>
    </p:spTree>
    <p:extLst>
      <p:ext uri="{BB962C8B-B14F-4D97-AF65-F5344CB8AC3E}">
        <p14:creationId xmlns:p14="http://schemas.microsoft.com/office/powerpoint/2010/main" val="2442769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B364A827-12D5-8444-B57D-BFCA306EFC2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4424" t="19028" r="5744" b="12693"/>
          <a:stretch/>
        </p:blipFill>
        <p:spPr>
          <a:xfrm>
            <a:off x="-26320" y="0"/>
            <a:ext cx="1221831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7C6AE6-B949-4D6B-ABC4-F75856A62B79}"/>
              </a:ext>
            </a:extLst>
          </p:cNvPr>
          <p:cNvSpPr/>
          <p:nvPr/>
        </p:nvSpPr>
        <p:spPr>
          <a:xfrm rot="16200000">
            <a:off x="20569" y="-73477"/>
            <a:ext cx="6857999" cy="6951775"/>
          </a:xfrm>
          <a:prstGeom prst="rect">
            <a:avLst/>
          </a:prstGeom>
          <a:gradFill flip="none" rotWithShape="1">
            <a:gsLst>
              <a:gs pos="61000">
                <a:schemeClr val="tx1">
                  <a:alpha val="72000"/>
                  <a:lumMod val="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E9606-C34F-EE40-9B52-758D045394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437" y="1879828"/>
            <a:ext cx="6076449" cy="1002846"/>
          </a:xfrm>
          <a:solidFill>
            <a:schemeClr val="accent3"/>
          </a:solidFill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Batteries are everywhere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C5A379-A01D-424E-82D4-58AD2B2F97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02802" y="6183376"/>
            <a:ext cx="926345" cy="435927"/>
          </a:xfrm>
          <a:prstGeom prst="rect">
            <a:avLst/>
          </a:prstGeom>
        </p:spPr>
      </p:pic>
      <p:sp>
        <p:nvSpPr>
          <p:cNvPr id="11" name="Marcador de texto 5">
            <a:extLst>
              <a:ext uri="{FF2B5EF4-FFF2-40B4-BE49-F238E27FC236}">
                <a16:creationId xmlns:a16="http://schemas.microsoft.com/office/drawing/2014/main" id="{99E3413C-FDD8-455A-8C84-7DB398C8AE19}"/>
              </a:ext>
            </a:extLst>
          </p:cNvPr>
          <p:cNvSpPr txBox="1">
            <a:spLocks/>
          </p:cNvSpPr>
          <p:nvPr/>
        </p:nvSpPr>
        <p:spPr>
          <a:xfrm>
            <a:off x="411438" y="3429000"/>
            <a:ext cx="4915305" cy="35674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kern="0" dirty="0">
                <a:solidFill>
                  <a:schemeClr val="bg1"/>
                </a:solidFill>
              </a:rPr>
              <a:t>Battery Locations World-wide: USA, China, Germany &amp; Taipei City.</a:t>
            </a:r>
            <a:endParaRPr lang="en-US" dirty="0">
              <a:solidFill>
                <a:schemeClr val="bg1"/>
              </a:solidFill>
              <a:cs typeface="Arial" panose="020B0604020202020204"/>
            </a:endParaRPr>
          </a:p>
          <a:p>
            <a:r>
              <a:rPr lang="en-GB" dirty="0">
                <a:solidFill>
                  <a:schemeClr val="bg1"/>
                </a:solidFill>
              </a:rPr>
              <a:t>We test and certify virtually every type of battery product including Lithium Ion, Nickel Alkaline, &amp; Lead Acid.</a:t>
            </a:r>
            <a:endParaRPr lang="en-GB" dirty="0">
              <a:solidFill>
                <a:schemeClr val="bg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21948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210987-8351-AD4C-8B7E-9F473222D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841" y="458664"/>
            <a:ext cx="5186370" cy="1079849"/>
          </a:xfrm>
        </p:spPr>
        <p:txBody>
          <a:bodyPr>
            <a:normAutofit/>
          </a:bodyPr>
          <a:lstStyle/>
          <a:p>
            <a:r>
              <a:rPr lang="es-ES" sz="3200" dirty="0" err="1">
                <a:solidFill>
                  <a:schemeClr val="tx1"/>
                </a:solidFill>
                <a:latin typeface="+mj-lt"/>
              </a:rPr>
              <a:t>Battery</a:t>
            </a:r>
            <a:r>
              <a:rPr lang="es-E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+mj-lt"/>
              </a:rPr>
              <a:t>Solutions</a:t>
            </a:r>
            <a:r>
              <a:rPr lang="es-ES" sz="3200" dirty="0">
                <a:solidFill>
                  <a:schemeClr val="tx1"/>
                </a:solidFill>
                <a:latin typeface="+mj-lt"/>
              </a:rPr>
              <a:t>: </a:t>
            </a:r>
            <a:br>
              <a:rPr lang="es-ES" sz="3200" dirty="0">
                <a:solidFill>
                  <a:schemeClr val="tx1"/>
                </a:solidFill>
                <a:latin typeface="+mj-lt"/>
              </a:rPr>
            </a:br>
            <a:r>
              <a:rPr lang="es-ES" sz="3200" dirty="0" err="1">
                <a:solidFill>
                  <a:schemeClr val="tx1"/>
                </a:solidFill>
                <a:latin typeface="+mj-lt"/>
              </a:rPr>
              <a:t>Granting</a:t>
            </a:r>
            <a:r>
              <a:rPr lang="es-E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+mj-lt"/>
              </a:rPr>
              <a:t>Power</a:t>
            </a:r>
            <a:r>
              <a:rPr lang="es-E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+mj-lt"/>
              </a:rPr>
              <a:t>to</a:t>
            </a:r>
            <a:r>
              <a:rPr lang="es-E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+mj-lt"/>
              </a:rPr>
              <a:t>the</a:t>
            </a:r>
            <a:r>
              <a:rPr lang="es-E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3200" dirty="0" err="1">
                <a:solidFill>
                  <a:schemeClr val="tx1"/>
                </a:solidFill>
                <a:latin typeface="+mj-lt"/>
              </a:rPr>
              <a:t>World</a:t>
            </a:r>
            <a:r>
              <a:rPr lang="es-ES" sz="320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61514DB9-D533-FD4A-84CA-1852922C3E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6841" y="2046296"/>
            <a:ext cx="5935851" cy="1364476"/>
          </a:xfrm>
        </p:spPr>
        <p:txBody>
          <a:bodyPr/>
          <a:lstStyle/>
          <a:p>
            <a:r>
              <a:rPr lang="en-GB" kern="0" dirty="0">
                <a:solidFill>
                  <a:schemeClr val="tx1">
                    <a:lumMod val="75000"/>
                  </a:schemeClr>
                </a:solidFill>
              </a:rPr>
              <a:t>Over 40 Battery Specific Standards to ISO 17050</a:t>
            </a:r>
          </a:p>
          <a:p>
            <a:r>
              <a:rPr lang="en-GB" kern="0" dirty="0">
                <a:solidFill>
                  <a:schemeClr val="tx1">
                    <a:lumMod val="75000"/>
                  </a:schemeClr>
                </a:solidFill>
              </a:rPr>
              <a:t>Over 25 Battery Specific Standards to IECEE CB Scheme</a:t>
            </a:r>
          </a:p>
          <a:p>
            <a:r>
              <a:rPr lang="en-GB" kern="0" dirty="0">
                <a:solidFill>
                  <a:schemeClr val="tx1">
                    <a:lumMod val="75000"/>
                  </a:schemeClr>
                </a:solidFill>
              </a:rPr>
              <a:t>Testing to UN 38.3 - Transportation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06CC7358-AE39-42CF-AFA7-F67CAFA20808}"/>
              </a:ext>
            </a:extLst>
          </p:cNvPr>
          <p:cNvSpPr txBox="1">
            <a:spLocks/>
          </p:cNvSpPr>
          <p:nvPr/>
        </p:nvSpPr>
        <p:spPr>
          <a:xfrm>
            <a:off x="426841" y="3693668"/>
            <a:ext cx="5935851" cy="189795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>
                <a:solidFill>
                  <a:srgbClr val="36363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kern="0" dirty="0">
                <a:solidFill>
                  <a:schemeClr val="tx1"/>
                </a:solidFill>
              </a:rPr>
              <a:t>Types of batteries and accessories we can test: </a:t>
            </a:r>
          </a:p>
          <a:p>
            <a:r>
              <a:rPr lang="en-GB" kern="0" dirty="0">
                <a:solidFill>
                  <a:schemeClr val="tx1"/>
                </a:solidFill>
              </a:rPr>
              <a:t>Cells, Powerpacks &amp; Modules</a:t>
            </a:r>
          </a:p>
          <a:p>
            <a:r>
              <a:rPr lang="en-GB" kern="0" dirty="0">
                <a:solidFill>
                  <a:schemeClr val="tx1"/>
                </a:solidFill>
              </a:rPr>
              <a:t>Power bank</a:t>
            </a:r>
          </a:p>
          <a:p>
            <a:r>
              <a:rPr lang="en-GB" kern="0" dirty="0">
                <a:solidFill>
                  <a:schemeClr val="tx1"/>
                </a:solidFill>
              </a:rPr>
              <a:t>Chargers</a:t>
            </a:r>
          </a:p>
          <a:p>
            <a:r>
              <a:rPr lang="en-GB" kern="0" dirty="0">
                <a:solidFill>
                  <a:schemeClr val="tx1"/>
                </a:solidFill>
              </a:rPr>
              <a:t>Adapters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0E9384-9CCA-4CD1-BE90-772FAC375A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99775" y="6183376"/>
            <a:ext cx="932400" cy="435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632B35-4111-4A0E-AD45-951B3C3D22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53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62" r="5029"/>
          <a:stretch/>
        </p:blipFill>
        <p:spPr>
          <a:xfrm>
            <a:off x="6752961" y="0"/>
            <a:ext cx="543903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73CB7A-514E-4D51-BABE-C23B0FB0D257}"/>
              </a:ext>
            </a:extLst>
          </p:cNvPr>
          <p:cNvSpPr/>
          <p:nvPr/>
        </p:nvSpPr>
        <p:spPr>
          <a:xfrm rot="10800000">
            <a:off x="6752957" y="3428999"/>
            <a:ext cx="5439040" cy="342150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5000"/>
                  <a:lumMod val="8000"/>
                  <a:lumOff val="92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E333C8-5FF9-4D01-B9A8-B67C2863A9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914063" y="6181952"/>
            <a:ext cx="932400" cy="43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86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DBE1AF-46B9-45B2-BAC6-8E9278405D9E}"/>
              </a:ext>
            </a:extLst>
          </p:cNvPr>
          <p:cNvSpPr/>
          <p:nvPr/>
        </p:nvSpPr>
        <p:spPr>
          <a:xfrm>
            <a:off x="6865257" y="-18228"/>
            <a:ext cx="5326743" cy="6876228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210987-8351-AD4C-8B7E-9F473222D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841" y="458665"/>
            <a:ext cx="5186370" cy="644422"/>
          </a:xfrm>
        </p:spPr>
        <p:txBody>
          <a:bodyPr>
            <a:normAutofit/>
          </a:bodyPr>
          <a:lstStyle/>
          <a:p>
            <a:r>
              <a:rPr lang="es-ES" sz="3200" dirty="0" err="1">
                <a:solidFill>
                  <a:schemeClr val="tx1"/>
                </a:solidFill>
                <a:latin typeface="+mj-lt"/>
              </a:rPr>
              <a:t>Battery</a:t>
            </a:r>
            <a:r>
              <a:rPr lang="es-ES" sz="3200" dirty="0">
                <a:solidFill>
                  <a:schemeClr val="tx1"/>
                </a:solidFill>
                <a:latin typeface="+mj-lt"/>
              </a:rPr>
              <a:t> Test </a:t>
            </a:r>
            <a:r>
              <a:rPr lang="es-ES" sz="3200" dirty="0" err="1">
                <a:solidFill>
                  <a:schemeClr val="tx1"/>
                </a:solidFill>
                <a:latin typeface="+mj-lt"/>
              </a:rPr>
              <a:t>Offerings</a:t>
            </a:r>
            <a:endParaRPr lang="es-ES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0E9384-9CCA-4CD1-BE90-772FAC375A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53155" y="6103523"/>
            <a:ext cx="1025640" cy="479520"/>
          </a:xfrm>
          <a:prstGeom prst="rect">
            <a:avLst/>
          </a:prstGeom>
        </p:spPr>
      </p:pic>
      <p:pic>
        <p:nvPicPr>
          <p:cNvPr id="15" name="Picture 14" descr="A picture containing sitting&#10;&#10;Description automatically generated">
            <a:extLst>
              <a:ext uri="{FF2B5EF4-FFF2-40B4-BE49-F238E27FC236}">
                <a16:creationId xmlns:a16="http://schemas.microsoft.com/office/drawing/2014/main" id="{26DDCEC2-F32A-4A01-8611-5D8E5B5AEE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670" y="1590261"/>
            <a:ext cx="4001362" cy="4001362"/>
          </a:xfrm>
          <a:prstGeom prst="rect">
            <a:avLst/>
          </a:prstGeom>
        </p:spPr>
      </p:pic>
      <p:sp>
        <p:nvSpPr>
          <p:cNvPr id="12" name="Pentagon 11">
            <a:extLst>
              <a:ext uri="{FF2B5EF4-FFF2-40B4-BE49-F238E27FC236}">
                <a16:creationId xmlns:a16="http://schemas.microsoft.com/office/drawing/2014/main" id="{D12799EB-4160-4E8B-90B0-0823868915C9}"/>
              </a:ext>
            </a:extLst>
          </p:cNvPr>
          <p:cNvSpPr/>
          <p:nvPr/>
        </p:nvSpPr>
        <p:spPr>
          <a:xfrm>
            <a:off x="459033" y="1473284"/>
            <a:ext cx="3847923" cy="5569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Life Cycle Testing</a:t>
            </a:r>
          </a:p>
        </p:txBody>
      </p:sp>
      <p:sp>
        <p:nvSpPr>
          <p:cNvPr id="14" name="Pentagon 12">
            <a:extLst>
              <a:ext uri="{FF2B5EF4-FFF2-40B4-BE49-F238E27FC236}">
                <a16:creationId xmlns:a16="http://schemas.microsoft.com/office/drawing/2014/main" id="{B86DA5A3-3930-4867-9EAD-679D4C548EA3}"/>
              </a:ext>
            </a:extLst>
          </p:cNvPr>
          <p:cNvSpPr/>
          <p:nvPr/>
        </p:nvSpPr>
        <p:spPr>
          <a:xfrm>
            <a:off x="461997" y="2236014"/>
            <a:ext cx="3844959" cy="556955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Abuse Testing</a:t>
            </a:r>
          </a:p>
        </p:txBody>
      </p:sp>
      <p:sp>
        <p:nvSpPr>
          <p:cNvPr id="16" name="Pentagon 13">
            <a:extLst>
              <a:ext uri="{FF2B5EF4-FFF2-40B4-BE49-F238E27FC236}">
                <a16:creationId xmlns:a16="http://schemas.microsoft.com/office/drawing/2014/main" id="{A7D09290-D504-42EB-998C-14AA38B35BFA}"/>
              </a:ext>
            </a:extLst>
          </p:cNvPr>
          <p:cNvSpPr/>
          <p:nvPr/>
        </p:nvSpPr>
        <p:spPr>
          <a:xfrm>
            <a:off x="461997" y="2977435"/>
            <a:ext cx="3844959" cy="52332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Performance Testing</a:t>
            </a:r>
          </a:p>
        </p:txBody>
      </p:sp>
      <p:sp>
        <p:nvSpPr>
          <p:cNvPr id="17" name="Pentagon 14">
            <a:extLst>
              <a:ext uri="{FF2B5EF4-FFF2-40B4-BE49-F238E27FC236}">
                <a16:creationId xmlns:a16="http://schemas.microsoft.com/office/drawing/2014/main" id="{04BCD42C-2B82-4416-AEAF-A137190A6264}"/>
              </a:ext>
            </a:extLst>
          </p:cNvPr>
          <p:cNvSpPr/>
          <p:nvPr/>
        </p:nvSpPr>
        <p:spPr>
          <a:xfrm>
            <a:off x="461996" y="3681690"/>
            <a:ext cx="3844959" cy="52332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Transportation </a:t>
            </a:r>
            <a:r>
              <a:rPr lang="en-PH" dirty="0">
                <a:solidFill>
                  <a:srgbClr val="FFFFFF"/>
                </a:solidFill>
                <a:latin typeface="Arial" panose="020B0604020202020204"/>
              </a:rPr>
              <a:t>Testing</a:t>
            </a:r>
            <a:endParaRPr kumimoji="0" lang="en-PH" sz="1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Pentagon 12">
            <a:extLst>
              <a:ext uri="{FF2B5EF4-FFF2-40B4-BE49-F238E27FC236}">
                <a16:creationId xmlns:a16="http://schemas.microsoft.com/office/drawing/2014/main" id="{21C09762-97EC-4687-BCEB-272ADB70A30C}"/>
              </a:ext>
            </a:extLst>
          </p:cNvPr>
          <p:cNvSpPr/>
          <p:nvPr/>
        </p:nvSpPr>
        <p:spPr>
          <a:xfrm>
            <a:off x="461997" y="5078958"/>
            <a:ext cx="3840941" cy="556955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FFFFFF"/>
                </a:solidFill>
              </a:rPr>
              <a:t>Battery Charger Electrical Safety Testing</a:t>
            </a:r>
          </a:p>
        </p:txBody>
      </p:sp>
      <p:sp>
        <p:nvSpPr>
          <p:cNvPr id="41" name="Pentagon 14">
            <a:extLst>
              <a:ext uri="{FF2B5EF4-FFF2-40B4-BE49-F238E27FC236}">
                <a16:creationId xmlns:a16="http://schemas.microsoft.com/office/drawing/2014/main" id="{BF7157A3-39B7-4D66-9AD5-705D728FCEA9}"/>
              </a:ext>
            </a:extLst>
          </p:cNvPr>
          <p:cNvSpPr/>
          <p:nvPr/>
        </p:nvSpPr>
        <p:spPr>
          <a:xfrm>
            <a:off x="474603" y="5791513"/>
            <a:ext cx="3828335" cy="52332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FFFFFF"/>
                </a:solidFill>
              </a:rPr>
              <a:t>Custom and Customer Specific Testing</a:t>
            </a:r>
          </a:p>
        </p:txBody>
      </p:sp>
      <p:sp>
        <p:nvSpPr>
          <p:cNvPr id="42" name="Pentagon 13">
            <a:extLst>
              <a:ext uri="{FF2B5EF4-FFF2-40B4-BE49-F238E27FC236}">
                <a16:creationId xmlns:a16="http://schemas.microsoft.com/office/drawing/2014/main" id="{BE9507F8-7F02-41B0-805C-AA01F857D40C}"/>
              </a:ext>
            </a:extLst>
          </p:cNvPr>
          <p:cNvSpPr/>
          <p:nvPr/>
        </p:nvSpPr>
        <p:spPr>
          <a:xfrm>
            <a:off x="457979" y="4371170"/>
            <a:ext cx="3844959" cy="52332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FFFFFF"/>
                </a:solidFill>
              </a:rPr>
              <a:t>Lithium Ion &amp; Nickel Safety &amp; Certification</a:t>
            </a:r>
          </a:p>
        </p:txBody>
      </p:sp>
    </p:spTree>
    <p:extLst>
      <p:ext uri="{BB962C8B-B14F-4D97-AF65-F5344CB8AC3E}">
        <p14:creationId xmlns:p14="http://schemas.microsoft.com/office/powerpoint/2010/main" val="3063488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22A7EABA-5103-4E46-B509-E435CC311CA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32" r="6129"/>
          <a:stretch/>
        </p:blipFill>
        <p:spPr>
          <a:xfrm>
            <a:off x="493940" y="816911"/>
            <a:ext cx="4136117" cy="508382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EF6822-DBD2-5A4E-A911-D81F12E0C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637" y="957265"/>
            <a:ext cx="6611937" cy="533944"/>
          </a:xfrm>
        </p:spPr>
        <p:txBody>
          <a:bodyPr/>
          <a:lstStyle/>
          <a:p>
            <a:r>
              <a:rPr lang="en-US" dirty="0"/>
              <a:t>You have challenges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87F102F8-E326-4CDB-B76D-79933EC42144}"/>
              </a:ext>
            </a:extLst>
          </p:cNvPr>
          <p:cNvSpPr txBox="1">
            <a:spLocks/>
          </p:cNvSpPr>
          <p:nvPr/>
        </p:nvSpPr>
        <p:spPr>
          <a:xfrm>
            <a:off x="5013322" y="1491209"/>
            <a:ext cx="6786566" cy="28623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sz="1900" dirty="0"/>
              <a:t>Ensure compliance with applicable legislation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The safety and compliance aspects of electronics have significant legal and commercial impacts on your products.</a:t>
            </a:r>
            <a:endParaRPr lang="en-US" sz="1600" dirty="0"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Chemistry regulations are complex and vary by region.</a:t>
            </a:r>
            <a:endParaRPr lang="en-US" sz="1600" dirty="0"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Quality, safety, and labelling requirements for these products differ according to the country of distribution. Understanding the regulatory framework and your obligations is a critical success factor.</a:t>
            </a:r>
            <a:endParaRPr lang="en-US" sz="1600" dirty="0"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cs typeface="Arial"/>
              </a:rPr>
              <a:t>Security evaluation of various IT products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D00A28B5-6ED1-44D5-B66A-747777D7BBAA}"/>
              </a:ext>
            </a:extLst>
          </p:cNvPr>
          <p:cNvSpPr txBox="1">
            <a:spLocks/>
          </p:cNvSpPr>
          <p:nvPr/>
        </p:nvSpPr>
        <p:spPr>
          <a:xfrm>
            <a:off x="5100637" y="3873547"/>
            <a:ext cx="6786566" cy="16789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>
                <a:solidFill>
                  <a:srgbClr val="36363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sz="1900" dirty="0">
                <a:solidFill>
                  <a:schemeClr val="tx1"/>
                </a:solidFill>
              </a:rPr>
              <a:t>Maintain your competitiveness among international companies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Ensure that your products reach the market quickly</a:t>
            </a:r>
            <a:endParaRPr lang="en-US" sz="1600">
              <a:solidFill>
                <a:schemeClr val="tx1"/>
              </a:solidFill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Protect your brand and reduce the risk of costly legal actions</a:t>
            </a:r>
            <a:endParaRPr lang="en-US" sz="1600">
              <a:solidFill>
                <a:schemeClr val="tx1"/>
              </a:solidFill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Improve efficacy and trouble-shoot for problems</a:t>
            </a:r>
            <a:endParaRPr lang="en-US" sz="1600">
              <a:solidFill>
                <a:schemeClr val="tx1"/>
              </a:solidFill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Gain a deeper understanding of the IoT landscape and the future of electronics </a:t>
            </a:r>
            <a:endParaRPr lang="en-US" sz="1600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873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51A0FF7-787C-4C91-AB88-84DFFF59D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7561" r="27729" b="2009"/>
          <a:stretch/>
        </p:blipFill>
        <p:spPr bwMode="auto">
          <a:xfrm>
            <a:off x="7391400" y="0"/>
            <a:ext cx="4800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210987-8351-AD4C-8B7E-9F473222D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841" y="458665"/>
            <a:ext cx="5186370" cy="646236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tx1"/>
                </a:solidFill>
                <a:latin typeface="+mj-lt"/>
              </a:rPr>
              <a:t>Solar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06CC7358-AE39-42CF-AFA7-F67CAFA20808}"/>
              </a:ext>
            </a:extLst>
          </p:cNvPr>
          <p:cNvSpPr txBox="1">
            <a:spLocks/>
          </p:cNvSpPr>
          <p:nvPr/>
        </p:nvSpPr>
        <p:spPr>
          <a:xfrm>
            <a:off x="426840" y="1403340"/>
            <a:ext cx="6831210" cy="59503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>
                <a:solidFill>
                  <a:srgbClr val="36363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Safety Testing </a:t>
            </a:r>
          </a:p>
          <a:p>
            <a:r>
              <a:rPr lang="en-US" dirty="0">
                <a:solidFill>
                  <a:schemeClr val="tx1"/>
                </a:solidFill>
              </a:rPr>
              <a:t>IEC 62109-1, IEC 62109-2</a:t>
            </a:r>
          </a:p>
          <a:p>
            <a:r>
              <a:rPr lang="en-US" dirty="0">
                <a:solidFill>
                  <a:schemeClr val="tx1"/>
                </a:solidFill>
              </a:rPr>
              <a:t>IEC 62116 (EN 50178/IEC 62103)</a:t>
            </a:r>
          </a:p>
          <a:p>
            <a:r>
              <a:rPr lang="en-US" dirty="0">
                <a:solidFill>
                  <a:schemeClr val="tx1"/>
                </a:solidFill>
              </a:rPr>
              <a:t>IEC 62447-1</a:t>
            </a:r>
          </a:p>
          <a:p>
            <a:r>
              <a:rPr lang="en-US" dirty="0">
                <a:solidFill>
                  <a:schemeClr val="tx1"/>
                </a:solidFill>
              </a:rPr>
              <a:t>UL 1741 &amp; CSA C22.2 No. 107.1-01</a:t>
            </a:r>
          </a:p>
          <a:p>
            <a:r>
              <a:rPr lang="en-US" dirty="0">
                <a:solidFill>
                  <a:schemeClr val="tx1"/>
                </a:solidFill>
              </a:rPr>
              <a:t>AS 4777-2:2015</a:t>
            </a:r>
          </a:p>
          <a:p>
            <a:pPr marL="0" indent="0">
              <a:buNone/>
            </a:pPr>
            <a:r>
              <a:rPr lang="en-GB" kern="0" dirty="0">
                <a:solidFill>
                  <a:schemeClr val="tx1"/>
                </a:solidFill>
              </a:rPr>
              <a:t>EMC Testing: IEC 61000 SERIES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Efficiency Testing </a:t>
            </a:r>
          </a:p>
          <a:p>
            <a:r>
              <a:rPr lang="en-US" dirty="0">
                <a:solidFill>
                  <a:schemeClr val="tx1"/>
                </a:solidFill>
              </a:rPr>
              <a:t>IEC 61683</a:t>
            </a:r>
          </a:p>
          <a:p>
            <a:r>
              <a:rPr lang="en-US" dirty="0">
                <a:solidFill>
                  <a:schemeClr val="tx1"/>
                </a:solidFill>
              </a:rPr>
              <a:t>EN50530</a:t>
            </a:r>
          </a:p>
          <a:p>
            <a:pPr>
              <a:buNone/>
            </a:pPr>
            <a:r>
              <a:rPr lang="en-GB" kern="0" dirty="0">
                <a:solidFill>
                  <a:schemeClr val="tx1"/>
                </a:solidFill>
              </a:rPr>
              <a:t>Climate Testing</a:t>
            </a:r>
          </a:p>
          <a:p>
            <a:r>
              <a:rPr lang="en-US" kern="0" dirty="0">
                <a:solidFill>
                  <a:schemeClr val="tx1"/>
                </a:solidFill>
              </a:rPr>
              <a:t>IEC 61683</a:t>
            </a:r>
          </a:p>
          <a:p>
            <a:r>
              <a:rPr lang="en-US" kern="0" dirty="0">
                <a:solidFill>
                  <a:schemeClr val="tx1"/>
                </a:solidFill>
              </a:rPr>
              <a:t>EN50530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8C38D1-036E-417E-9671-B62C187C99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02802" y="6183376"/>
            <a:ext cx="926345" cy="43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83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B364A827-12D5-8444-B57D-BFCA306EFC2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5000"/>
                    </a14:imgEffect>
                  </a14:imgLayer>
                </a14:imgProps>
              </a:ext>
            </a:extLst>
          </a:blip>
          <a:srcRect l="414" t="3206" b="12404"/>
          <a:stretch/>
        </p:blipFill>
        <p:spPr>
          <a:xfrm flipH="1">
            <a:off x="-6" y="-12928"/>
            <a:ext cx="12192005" cy="68838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7C6AE6-B949-4D6B-ABC4-F75856A62B79}"/>
              </a:ext>
            </a:extLst>
          </p:cNvPr>
          <p:cNvSpPr/>
          <p:nvPr/>
        </p:nvSpPr>
        <p:spPr>
          <a:xfrm rot="16200000">
            <a:off x="1739674" y="-1752603"/>
            <a:ext cx="6883853" cy="10363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0"/>
                  <a:lumOff val="10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C5A379-A01D-424E-82D4-58AD2B2F97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02802" y="6183376"/>
            <a:ext cx="926345" cy="435927"/>
          </a:xfrm>
          <a:prstGeom prst="rect">
            <a:avLst/>
          </a:prstGeom>
        </p:spPr>
      </p:pic>
      <p:sp>
        <p:nvSpPr>
          <p:cNvPr id="11" name="Marcador de texto 5">
            <a:extLst>
              <a:ext uri="{FF2B5EF4-FFF2-40B4-BE49-F238E27FC236}">
                <a16:creationId xmlns:a16="http://schemas.microsoft.com/office/drawing/2014/main" id="{99E3413C-FDD8-455A-8C84-7DB398C8AE19}"/>
              </a:ext>
            </a:extLst>
          </p:cNvPr>
          <p:cNvSpPr txBox="1">
            <a:spLocks/>
          </p:cNvSpPr>
          <p:nvPr/>
        </p:nvSpPr>
        <p:spPr>
          <a:xfrm>
            <a:off x="447797" y="2854078"/>
            <a:ext cx="5196118" cy="35674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00" kern="0" dirty="0"/>
              <a:t>Patient Monitors &amp; Accessories</a:t>
            </a:r>
          </a:p>
          <a:p>
            <a:r>
              <a:rPr lang="en-GB" sz="2300" kern="0" dirty="0"/>
              <a:t>Wearable Devices</a:t>
            </a:r>
          </a:p>
          <a:p>
            <a:r>
              <a:rPr lang="en-GB" sz="2300" kern="0" dirty="0"/>
              <a:t>Home Healthcare</a:t>
            </a:r>
          </a:p>
          <a:p>
            <a:r>
              <a:rPr lang="en-GB" sz="2300" kern="0" dirty="0"/>
              <a:t>In Vitro Diagnostic Devices</a:t>
            </a:r>
          </a:p>
          <a:p>
            <a:r>
              <a:rPr lang="en-GB" sz="2300" kern="0" dirty="0"/>
              <a:t>HF Surgical &amp; Accessories</a:t>
            </a:r>
          </a:p>
          <a:p>
            <a:r>
              <a:rPr lang="en-GB" sz="2300" kern="0" dirty="0"/>
              <a:t>Infusion Pumps</a:t>
            </a:r>
          </a:p>
          <a:p>
            <a:r>
              <a:rPr lang="en-GB" sz="2300" kern="0" dirty="0"/>
              <a:t>Telehealth Products</a:t>
            </a:r>
          </a:p>
          <a:p>
            <a:r>
              <a:rPr lang="en-GB" sz="2300" kern="0" dirty="0"/>
              <a:t>Hospital Beds, Nurse Carts, &amp; Furnishings</a:t>
            </a:r>
          </a:p>
          <a:p>
            <a:endParaRPr lang="en-GB" sz="2300" kern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88C8EA5-B4B3-404F-AD7D-CAC35A2B5C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797" y="536183"/>
            <a:ext cx="7834812" cy="1868517"/>
          </a:xfrm>
          <a:solidFill>
            <a:schemeClr val="accent3"/>
          </a:solidFill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Medical Devices – keeping the world healthy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We offer services for a wide range of electrical medical devices</a:t>
            </a:r>
          </a:p>
        </p:txBody>
      </p:sp>
      <p:sp>
        <p:nvSpPr>
          <p:cNvPr id="14" name="Marcador de texto 5">
            <a:extLst>
              <a:ext uri="{FF2B5EF4-FFF2-40B4-BE49-F238E27FC236}">
                <a16:creationId xmlns:a16="http://schemas.microsoft.com/office/drawing/2014/main" id="{1C667DA2-0B9E-4500-A90D-0A53AB9EC2EE}"/>
              </a:ext>
            </a:extLst>
          </p:cNvPr>
          <p:cNvSpPr txBox="1">
            <a:spLocks/>
          </p:cNvSpPr>
          <p:nvPr/>
        </p:nvSpPr>
        <p:spPr>
          <a:xfrm>
            <a:off x="5181601" y="2854078"/>
            <a:ext cx="2017486" cy="35674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00" kern="0" dirty="0"/>
              <a:t>Incubators</a:t>
            </a:r>
          </a:p>
          <a:p>
            <a:r>
              <a:rPr lang="en-GB" sz="2300" kern="0" dirty="0"/>
              <a:t>Physical Therapy Equipment</a:t>
            </a:r>
          </a:p>
          <a:p>
            <a:r>
              <a:rPr lang="en-GB" sz="2300" kern="0" dirty="0"/>
              <a:t>Imaging Equipment</a:t>
            </a:r>
          </a:p>
        </p:txBody>
      </p:sp>
    </p:spTree>
    <p:extLst>
      <p:ext uri="{BB962C8B-B14F-4D97-AF65-F5344CB8AC3E}">
        <p14:creationId xmlns:p14="http://schemas.microsoft.com/office/powerpoint/2010/main" val="3786247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2ED67-A584-E14B-9EB1-DF97FC69E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447" y="901566"/>
            <a:ext cx="5186370" cy="650070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chemeClr val="tx1"/>
                </a:solidFill>
                <a:latin typeface="+mj-lt"/>
              </a:rPr>
              <a:t>Electro-Medical </a:t>
            </a:r>
            <a:r>
              <a:rPr lang="es-ES" sz="3200" dirty="0" err="1">
                <a:solidFill>
                  <a:schemeClr val="tx1"/>
                </a:solidFill>
                <a:latin typeface="+mj-lt"/>
              </a:rPr>
              <a:t>Devices</a:t>
            </a:r>
            <a:r>
              <a:rPr lang="es-ES" sz="3200" dirty="0">
                <a:solidFill>
                  <a:schemeClr val="tx1"/>
                </a:solidFill>
                <a:latin typeface="+mj-lt"/>
              </a:rPr>
              <a:t> </a:t>
            </a:r>
            <a:br>
              <a:rPr lang="es-ES" sz="3200" dirty="0">
                <a:solidFill>
                  <a:schemeClr val="tx1"/>
                </a:solidFill>
                <a:latin typeface="+mj-lt"/>
              </a:rPr>
            </a:br>
            <a:r>
              <a:rPr lang="es-ES" sz="3200" dirty="0">
                <a:solidFill>
                  <a:schemeClr val="tx1"/>
                </a:solidFill>
                <a:latin typeface="+mj-lt"/>
              </a:rPr>
              <a:t>Key </a:t>
            </a:r>
            <a:r>
              <a:rPr lang="es-ES" sz="3200" dirty="0" err="1">
                <a:solidFill>
                  <a:schemeClr val="tx1"/>
                </a:solidFill>
                <a:latin typeface="+mj-lt"/>
              </a:rPr>
              <a:t>Services</a:t>
            </a:r>
            <a:endParaRPr lang="es-E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88531F-9B6C-014E-B3C1-20013577A3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6849" y="1866232"/>
            <a:ext cx="5186362" cy="2985433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ea typeface="+mn-lt"/>
                <a:cs typeface="+mn-lt"/>
              </a:rPr>
              <a:t>Customizable Testing</a:t>
            </a:r>
            <a:endParaRPr lang="en-GB" dirty="0">
              <a:solidFill>
                <a:schemeClr val="tx1"/>
              </a:solidFill>
              <a:cs typeface="Arial" panose="020B0604020202020204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ea typeface="+mn-lt"/>
                <a:cs typeface="+mn-lt"/>
              </a:rPr>
              <a:t>Water and Dust Ingress Testing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ea typeface="+mn-lt"/>
                <a:cs typeface="+mn-lt"/>
              </a:rPr>
              <a:t>Power Supply and Component Testing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endParaRPr lang="en-GB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ea typeface="+mn-lt"/>
                <a:cs typeface="+mn-lt"/>
              </a:rPr>
              <a:t>Drop, Impact and Mechanical Shock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 Testing</a:t>
            </a:r>
            <a:endParaRPr lang="en-GB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ea typeface="+mn-lt"/>
                <a:cs typeface="+mn-lt"/>
              </a:rPr>
              <a:t>Vibration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 Testing</a:t>
            </a:r>
            <a:endParaRPr lang="en-GB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ea typeface="+mn-lt"/>
                <a:cs typeface="+mn-lt"/>
              </a:rPr>
              <a:t>Environmental Testing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endParaRPr lang="en-GB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ea typeface="+mn-lt"/>
                <a:cs typeface="+mn-lt"/>
              </a:rPr>
              <a:t>Cybersecurity Testing</a:t>
            </a:r>
          </a:p>
        </p:txBody>
      </p:sp>
      <p:pic>
        <p:nvPicPr>
          <p:cNvPr id="19" name="Marcador de posición de imagen 18">
            <a:extLst>
              <a:ext uri="{FF2B5EF4-FFF2-40B4-BE49-F238E27FC236}">
                <a16:creationId xmlns:a16="http://schemas.microsoft.com/office/drawing/2014/main" id="{4BE42365-BD9B-2C49-B4A9-B192A7C7D63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18" r="21175"/>
          <a:stretch/>
        </p:blipFill>
        <p:spPr>
          <a:xfrm>
            <a:off x="6413519" y="3555861"/>
            <a:ext cx="2538896" cy="2857194"/>
          </a:xfrm>
        </p:spPr>
      </p:pic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469FCE46-FFAD-4F4C-99AF-1A936972DE4D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15" r="5209"/>
          <a:stretch/>
        </p:blipFill>
        <p:spPr>
          <a:xfrm>
            <a:off x="9207888" y="435198"/>
            <a:ext cx="2533859" cy="2857194"/>
          </a:xfrm>
        </p:spPr>
      </p:pic>
      <p:pic>
        <p:nvPicPr>
          <p:cNvPr id="21" name="Marcador de posición de imagen 20">
            <a:extLst>
              <a:ext uri="{FF2B5EF4-FFF2-40B4-BE49-F238E27FC236}">
                <a16:creationId xmlns:a16="http://schemas.microsoft.com/office/drawing/2014/main" id="{09CF04E1-6C23-3545-8B81-FD54EA5158D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7" r="6298" b="5112"/>
          <a:stretch/>
        </p:blipFill>
        <p:spPr>
          <a:xfrm>
            <a:off x="9207888" y="3555861"/>
            <a:ext cx="2533859" cy="2857194"/>
          </a:xfrm>
        </p:spPr>
      </p:pic>
      <p:pic>
        <p:nvPicPr>
          <p:cNvPr id="15" name="Marcador de posición de imagen 14">
            <a:extLst>
              <a:ext uri="{FF2B5EF4-FFF2-40B4-BE49-F238E27FC236}">
                <a16:creationId xmlns:a16="http://schemas.microsoft.com/office/drawing/2014/main" id="{519DACA0-3F6C-4E46-A22C-2621146C98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62" r="17155"/>
          <a:stretch/>
        </p:blipFill>
        <p:spPr>
          <a:xfrm>
            <a:off x="6402678" y="435198"/>
            <a:ext cx="2538896" cy="2862068"/>
          </a:xfrm>
        </p:spPr>
      </p:pic>
    </p:spTree>
    <p:extLst>
      <p:ext uri="{BB962C8B-B14F-4D97-AF65-F5344CB8AC3E}">
        <p14:creationId xmlns:p14="http://schemas.microsoft.com/office/powerpoint/2010/main" val="3280781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B364A827-12D5-8444-B57D-BFCA306EFC2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alphaModFix/>
          </a:blip>
          <a:srcRect l="6139" t="9281" r="11846" b="26615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C5A379-A01D-424E-82D4-58AD2B2F97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02802" y="6184791"/>
            <a:ext cx="926345" cy="4330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B59D82-4C87-4F6A-B80D-3EE59E60E664}"/>
              </a:ext>
            </a:extLst>
          </p:cNvPr>
          <p:cNvSpPr/>
          <p:nvPr/>
        </p:nvSpPr>
        <p:spPr>
          <a:xfrm rot="16200000">
            <a:off x="737702" y="-764289"/>
            <a:ext cx="6884587" cy="83599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5000"/>
                  <a:lumMod val="8000"/>
                  <a:lumOff val="92000"/>
                </a:schemeClr>
              </a:gs>
              <a:gs pos="50000">
                <a:schemeClr val="tx1">
                  <a:alpha val="16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E9606-C34F-EE40-9B52-758D045394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492" y="4541952"/>
            <a:ext cx="7315008" cy="917513"/>
          </a:xfrm>
          <a:solidFill>
            <a:schemeClr val="accent3"/>
          </a:solidFill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Machineries – Safety Testing</a:t>
            </a:r>
          </a:p>
        </p:txBody>
      </p:sp>
    </p:spTree>
    <p:extLst>
      <p:ext uri="{BB962C8B-B14F-4D97-AF65-F5344CB8AC3E}">
        <p14:creationId xmlns:p14="http://schemas.microsoft.com/office/powerpoint/2010/main" val="2081937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C17415-5E07-4C4E-8F59-F6A4883E3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447" y="458665"/>
            <a:ext cx="5186370" cy="650070"/>
          </a:xfrm>
        </p:spPr>
        <p:txBody>
          <a:bodyPr/>
          <a:lstStyle/>
          <a:p>
            <a:r>
              <a:rPr lang="es-ES" sz="3200" dirty="0" err="1">
                <a:solidFill>
                  <a:schemeClr val="tx1"/>
                </a:solidFill>
                <a:latin typeface="+mj-lt"/>
              </a:rPr>
              <a:t>Capabilities</a:t>
            </a:r>
            <a:endParaRPr lang="es-ES" dirty="0"/>
          </a:p>
        </p:txBody>
      </p:sp>
      <p:pic>
        <p:nvPicPr>
          <p:cNvPr id="14" name="Marcador de posición de imagen 13">
            <a:extLst>
              <a:ext uri="{FF2B5EF4-FFF2-40B4-BE49-F238E27FC236}">
                <a16:creationId xmlns:a16="http://schemas.microsoft.com/office/drawing/2014/main" id="{5407A2CF-DD97-F44A-890A-012BD2CCDD3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/>
        </p:blipFill>
        <p:spPr>
          <a:xfrm>
            <a:off x="1354187" y="1214091"/>
            <a:ext cx="1971977" cy="1785735"/>
          </a:xfrm>
        </p:spPr>
      </p:pic>
      <p:pic>
        <p:nvPicPr>
          <p:cNvPr id="16" name="Marcador de posición de imagen 15">
            <a:extLst>
              <a:ext uri="{FF2B5EF4-FFF2-40B4-BE49-F238E27FC236}">
                <a16:creationId xmlns:a16="http://schemas.microsoft.com/office/drawing/2014/main" id="{0CA98A64-B09D-E74A-9E11-FFC73EE4649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/>
          <a:stretch/>
        </p:blipFill>
        <p:spPr>
          <a:xfrm>
            <a:off x="5076615" y="1163183"/>
            <a:ext cx="1967721" cy="1981200"/>
          </a:xfrm>
        </p:spPr>
      </p:pic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768A0FC8-7014-2E41-A3C7-9F48BB74FF28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/>
          <a:srcRect/>
          <a:stretch/>
        </p:blipFill>
        <p:spPr>
          <a:xfrm>
            <a:off x="8599780" y="1194301"/>
            <a:ext cx="2199814" cy="1981200"/>
          </a:xfr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703D6361-3191-5A45-A45D-861213C630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2892" y="3122850"/>
            <a:ext cx="3958646" cy="3416192"/>
          </a:xfrm>
        </p:spPr>
        <p:txBody>
          <a:bodyPr/>
          <a:lstStyle/>
          <a:p>
            <a:pPr marL="285750" indent="-285750">
              <a:lnSpc>
                <a:spcPts val="23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Directive Marking</a:t>
            </a:r>
          </a:p>
          <a:p>
            <a:pPr marL="285750" indent="-285750">
              <a:lnSpc>
                <a:spcPts val="23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RoHS, ENEC, HAR</a:t>
            </a:r>
          </a:p>
          <a:p>
            <a:pPr marL="285750" indent="-285750">
              <a:lnSpc>
                <a:spcPts val="23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SGS GS Mark, Germany </a:t>
            </a:r>
          </a:p>
          <a:p>
            <a:pPr marL="285750" indent="-285750">
              <a:lnSpc>
                <a:spcPts val="23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SGS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Fimko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 &amp; Nordic Certification</a:t>
            </a:r>
          </a:p>
          <a:p>
            <a:pPr marL="285750" indent="-285750">
              <a:lnSpc>
                <a:spcPts val="23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SGS CEBEC </a:t>
            </a:r>
          </a:p>
          <a:p>
            <a:pPr marL="285750" indent="-285750">
              <a:lnSpc>
                <a:spcPts val="23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Russia GOST-R Mark &amp; Eurasian Economic Community EAC mark</a:t>
            </a:r>
          </a:p>
          <a:p>
            <a:pPr marL="285750" indent="-285750">
              <a:lnSpc>
                <a:spcPts val="23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PoHS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Norway</a:t>
            </a:r>
          </a:p>
          <a:p>
            <a:pPr marL="285750" indent="-285750">
              <a:lnSpc>
                <a:spcPts val="23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SGS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Bauart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Gepruft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Mark, Germany </a:t>
            </a:r>
          </a:p>
          <a:p>
            <a:pPr marL="285750" indent="-285750">
              <a:lnSpc>
                <a:spcPts val="2146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arcador de texto 8">
            <a:extLst>
              <a:ext uri="{FF2B5EF4-FFF2-40B4-BE49-F238E27FC236}">
                <a16:creationId xmlns:a16="http://schemas.microsoft.com/office/drawing/2014/main" id="{EDDF5FB8-1E4B-49EA-AE0E-782364CCFA0F}"/>
              </a:ext>
            </a:extLst>
          </p:cNvPr>
          <p:cNvSpPr txBox="1">
            <a:spLocks/>
          </p:cNvSpPr>
          <p:nvPr/>
        </p:nvSpPr>
        <p:spPr>
          <a:xfrm>
            <a:off x="5235988" y="3080349"/>
            <a:ext cx="3558799" cy="115974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6601"/>
              </a:buClr>
              <a:buSzPct val="140000"/>
              <a:buFontTx/>
              <a:buNone/>
              <a:defRPr sz="2000" kern="1200">
                <a:solidFill>
                  <a:srgbClr val="36363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SGS NRTL</a:t>
            </a:r>
          </a:p>
          <a:p>
            <a:pPr marL="285750" indent="-285750" algn="just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 USA</a:t>
            </a:r>
          </a:p>
          <a:p>
            <a:pPr marL="285750" indent="-285750">
              <a:lnSpc>
                <a:spcPts val="2333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INMETRO Brazil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id="{7541480A-A707-4436-9500-3A0CA7C70F3D}"/>
              </a:ext>
            </a:extLst>
          </p:cNvPr>
          <p:cNvSpPr txBox="1">
            <a:spLocks/>
          </p:cNvSpPr>
          <p:nvPr/>
        </p:nvSpPr>
        <p:spPr>
          <a:xfrm>
            <a:off x="8796239" y="2999826"/>
            <a:ext cx="3558799" cy="242931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6601"/>
              </a:buClr>
              <a:buSzPct val="140000"/>
              <a:buFontTx/>
              <a:buNone/>
              <a:defRPr sz="2000" kern="1200">
                <a:solidFill>
                  <a:srgbClr val="36363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62626"/>
                </a:solidFill>
                <a:cs typeface="Arial" panose="020B0604020202020204" pitchFamily="34" charset="0"/>
              </a:rPr>
              <a:t>CCC China</a:t>
            </a:r>
          </a:p>
          <a:p>
            <a:pPr marL="285750" indent="-285750">
              <a:lnSpc>
                <a:spcPts val="2333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62626"/>
                </a:solidFill>
                <a:cs typeface="Arial" panose="020B0604020202020204" pitchFamily="34" charset="0"/>
              </a:rPr>
              <a:t>CHINA RoHS</a:t>
            </a:r>
          </a:p>
          <a:p>
            <a:pPr marL="285750" indent="-285750">
              <a:lnSpc>
                <a:spcPts val="2333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62626"/>
                </a:solidFill>
                <a:cs typeface="Arial" panose="020B0604020202020204" pitchFamily="34" charset="0"/>
              </a:rPr>
              <a:t>BSMI Mark, Taiwan</a:t>
            </a:r>
          </a:p>
          <a:p>
            <a:pPr marL="285750" indent="-285750">
              <a:lnSpc>
                <a:spcPts val="2333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62626"/>
                </a:solidFill>
                <a:cs typeface="Arial" panose="020B0604020202020204" pitchFamily="34" charset="0"/>
              </a:rPr>
              <a:t>Korea RoHS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262626"/>
                </a:solidFill>
                <a:cs typeface="Arial" panose="020B0604020202020204" pitchFamily="34" charset="0"/>
              </a:rPr>
              <a:t>eK</a:t>
            </a:r>
            <a:r>
              <a:rPr lang="en-US" sz="1600" dirty="0">
                <a:solidFill>
                  <a:srgbClr val="262626"/>
                </a:solidFill>
                <a:cs typeface="Arial" panose="020B0604020202020204" pitchFamily="34" charset="0"/>
              </a:rPr>
              <a:t> Mark, Korea</a:t>
            </a:r>
          </a:p>
          <a:p>
            <a:pPr marL="285750" indent="-285750">
              <a:lnSpc>
                <a:spcPts val="2333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62626"/>
                </a:solidFill>
                <a:cs typeface="Arial" panose="020B0604020202020204" pitchFamily="34" charset="0"/>
              </a:rPr>
              <a:t>MIC Mark, Korea</a:t>
            </a:r>
          </a:p>
        </p:txBody>
      </p:sp>
    </p:spTree>
    <p:extLst>
      <p:ext uri="{BB962C8B-B14F-4D97-AF65-F5344CB8AC3E}">
        <p14:creationId xmlns:p14="http://schemas.microsoft.com/office/powerpoint/2010/main" val="1648828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4BD726E3-9BFA-F74C-9764-8168F003EE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48125" t="32778" r="15937" b="36345"/>
          <a:stretch/>
        </p:blipFill>
        <p:spPr>
          <a:xfrm>
            <a:off x="8383055" y="4813559"/>
            <a:ext cx="2665945" cy="1288409"/>
          </a:xfrm>
          <a:prstGeom prst="rect">
            <a:avLst/>
          </a:prstGeom>
        </p:spPr>
      </p:pic>
      <p:pic>
        <p:nvPicPr>
          <p:cNvPr id="3" name="Picture 2" descr="Screen of a cell phone&#10;&#10;Description automatically generated">
            <a:extLst>
              <a:ext uri="{FF2B5EF4-FFF2-40B4-BE49-F238E27FC236}">
                <a16:creationId xmlns:a16="http://schemas.microsoft.com/office/drawing/2014/main" id="{232AF31F-00AD-4C12-BC78-5889AF03F5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810" y="1104900"/>
            <a:ext cx="2779190" cy="365296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95CDF0D-D28D-4E5C-A275-5F7D560174DC}"/>
              </a:ext>
            </a:extLst>
          </p:cNvPr>
          <p:cNvSpPr txBox="1">
            <a:spLocks/>
          </p:cNvSpPr>
          <p:nvPr/>
        </p:nvSpPr>
        <p:spPr>
          <a:xfrm>
            <a:off x="479425" y="839978"/>
            <a:ext cx="6226175" cy="5465572"/>
          </a:xfrm>
          <a:prstGeom prst="rect">
            <a:avLst/>
          </a:prstGeom>
          <a:noFill/>
        </p:spPr>
        <p:txBody>
          <a:bodyPr wrap="square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3200" dirty="0"/>
              <a:t>Why Choose Us?</a:t>
            </a:r>
          </a:p>
          <a:p>
            <a:r>
              <a:rPr lang="en-US" sz="2200" dirty="0"/>
              <a:t>We’re the world’s leading inspection, verification, testing and certification company</a:t>
            </a:r>
          </a:p>
          <a:p>
            <a:pPr>
              <a:defRPr/>
            </a:pPr>
            <a:r>
              <a:rPr lang="en-US" sz="2200" dirty="0"/>
              <a:t>We offer a </a:t>
            </a:r>
            <a:r>
              <a:rPr lang="en-US" sz="2200" dirty="0">
                <a:solidFill>
                  <a:srgbClr val="FF6600"/>
                </a:solidFill>
              </a:rPr>
              <a:t>wide range of services</a:t>
            </a:r>
            <a:r>
              <a:rPr lang="en-US" sz="2200" dirty="0"/>
              <a:t> for all varieties of Electrical and Electronic products</a:t>
            </a:r>
          </a:p>
          <a:p>
            <a:pPr>
              <a:defRPr/>
            </a:pPr>
            <a:r>
              <a:rPr lang="en-US" sz="2200" dirty="0"/>
              <a:t>We have a </a:t>
            </a:r>
            <a:r>
              <a:rPr lang="en-US" sz="2200" dirty="0">
                <a:solidFill>
                  <a:srgbClr val="FF6600"/>
                </a:solidFill>
              </a:rPr>
              <a:t>global network of testing labs </a:t>
            </a:r>
            <a:r>
              <a:rPr lang="en-US" sz="2200" dirty="0"/>
              <a:t>(ISO 17025 accredited) in Europe, Asia &amp; the USA</a:t>
            </a:r>
          </a:p>
          <a:p>
            <a:pPr>
              <a:defRPr/>
            </a:pPr>
            <a:r>
              <a:rPr lang="en-US" sz="2200" dirty="0"/>
              <a:t>We have </a:t>
            </a:r>
            <a:r>
              <a:rPr lang="en-US" sz="2200" dirty="0">
                <a:solidFill>
                  <a:schemeClr val="accent3"/>
                </a:solidFill>
              </a:rPr>
              <a:t>technical experts </a:t>
            </a:r>
            <a:r>
              <a:rPr lang="en-US" sz="2200" dirty="0"/>
              <a:t>with experience in international markets. We offer consultancy services on problem solving by chemists, supply chain experts and skilled engineers </a:t>
            </a:r>
          </a:p>
          <a:p>
            <a:pPr>
              <a:defRPr/>
            </a:pPr>
            <a:r>
              <a:rPr lang="en-US" sz="2200" dirty="0"/>
              <a:t>We have added-value services to your suppliers (e.g. supplier training, regulatory updates)</a:t>
            </a:r>
          </a:p>
        </p:txBody>
      </p:sp>
    </p:spTree>
    <p:extLst>
      <p:ext uri="{BB962C8B-B14F-4D97-AF65-F5344CB8AC3E}">
        <p14:creationId xmlns:p14="http://schemas.microsoft.com/office/powerpoint/2010/main" val="690612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0CE685C-9E4F-184B-8AA2-3AD15F50FB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EF6822-DBD2-5A4E-A911-D81F12E0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Thank you!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E4563E-5664-B14D-A58C-75B707722E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98420" y="2087880"/>
            <a:ext cx="6614155" cy="1823720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Do you have any questions?</a:t>
            </a:r>
          </a:p>
          <a:p>
            <a:pPr marL="0" lvl="0" indent="0">
              <a:buNone/>
            </a:pPr>
            <a:r>
              <a:rPr lang="en-US" dirty="0">
                <a:solidFill>
                  <a:schemeClr val="accent3"/>
                </a:solidFill>
              </a:rPr>
              <a:t>naeem.minhas@sgs.com	</a:t>
            </a:r>
          </a:p>
          <a:p>
            <a:pPr marL="0" lvl="0" indent="0">
              <a:buNone/>
            </a:pPr>
            <a:r>
              <a:rPr lang="en-US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asim.hussain@sgs.com</a:t>
            </a:r>
            <a:r>
              <a:rPr lang="en-US" dirty="0">
                <a:solidFill>
                  <a:schemeClr val="accent3"/>
                </a:solidFill>
              </a:rPr>
              <a:t>;</a:t>
            </a:r>
          </a:p>
          <a:p>
            <a:pPr marL="0" lvl="0" indent="0">
              <a:buNone/>
            </a:pPr>
            <a:r>
              <a:rPr lang="en-US" dirty="0">
                <a:solidFill>
                  <a:schemeClr val="accent3"/>
                </a:solidFill>
              </a:rPr>
              <a:t>qurat.ulain@sgs.com</a:t>
            </a:r>
          </a:p>
        </p:txBody>
      </p:sp>
      <p:sp>
        <p:nvSpPr>
          <p:cNvPr id="5" name="Graphic 14">
            <a:hlinkClick r:id="rId4"/>
            <a:extLst>
              <a:ext uri="{FF2B5EF4-FFF2-40B4-BE49-F238E27FC236}">
                <a16:creationId xmlns:a16="http://schemas.microsoft.com/office/drawing/2014/main" id="{4BFF1099-FFE1-574A-9EDA-65437F52F392}"/>
              </a:ext>
            </a:extLst>
          </p:cNvPr>
          <p:cNvSpPr>
            <a:spLocks noChangeAspect="1"/>
          </p:cNvSpPr>
          <p:nvPr/>
        </p:nvSpPr>
        <p:spPr>
          <a:xfrm>
            <a:off x="6341819" y="4177861"/>
            <a:ext cx="392367" cy="392659"/>
          </a:xfrm>
          <a:custGeom>
            <a:avLst/>
            <a:gdLst>
              <a:gd name="connsiteX0" fmla="*/ 0 w 672701"/>
              <a:gd name="connsiteY0" fmla="*/ 0 h 672701"/>
              <a:gd name="connsiteX1" fmla="*/ 0 w 672701"/>
              <a:gd name="connsiteY1" fmla="*/ 672702 h 672701"/>
              <a:gd name="connsiteX2" fmla="*/ 358255 w 672701"/>
              <a:gd name="connsiteY2" fmla="*/ 672702 h 672701"/>
              <a:gd name="connsiteX3" fmla="*/ 358255 w 672701"/>
              <a:gd name="connsiteY3" fmla="*/ 412851 h 672701"/>
              <a:gd name="connsiteX4" fmla="*/ 270678 w 672701"/>
              <a:gd name="connsiteY4" fmla="*/ 412851 h 672701"/>
              <a:gd name="connsiteX5" fmla="*/ 270678 w 672701"/>
              <a:gd name="connsiteY5" fmla="*/ 306773 h 672701"/>
              <a:gd name="connsiteX6" fmla="*/ 358255 w 672701"/>
              <a:gd name="connsiteY6" fmla="*/ 306773 h 672701"/>
              <a:gd name="connsiteX7" fmla="*/ 358255 w 672701"/>
              <a:gd name="connsiteY7" fmla="*/ 217686 h 672701"/>
              <a:gd name="connsiteX8" fmla="*/ 475567 w 672701"/>
              <a:gd name="connsiteY8" fmla="*/ 100373 h 672701"/>
              <a:gd name="connsiteX9" fmla="*/ 567122 w 672701"/>
              <a:gd name="connsiteY9" fmla="*/ 100373 h 672701"/>
              <a:gd name="connsiteX10" fmla="*/ 567122 w 672701"/>
              <a:gd name="connsiteY10" fmla="*/ 195761 h 672701"/>
              <a:gd name="connsiteX11" fmla="*/ 501610 w 672701"/>
              <a:gd name="connsiteY11" fmla="*/ 195761 h 672701"/>
              <a:gd name="connsiteX12" fmla="*/ 464333 w 672701"/>
              <a:gd name="connsiteY12" fmla="*/ 233039 h 672701"/>
              <a:gd name="connsiteX13" fmla="*/ 464333 w 672701"/>
              <a:gd name="connsiteY13" fmla="*/ 306774 h 672701"/>
              <a:gd name="connsiteX14" fmla="*/ 565476 w 672701"/>
              <a:gd name="connsiteY14" fmla="*/ 306774 h 672701"/>
              <a:gd name="connsiteX15" fmla="*/ 551498 w 672701"/>
              <a:gd name="connsiteY15" fmla="*/ 412852 h 672701"/>
              <a:gd name="connsiteX16" fmla="*/ 464333 w 672701"/>
              <a:gd name="connsiteY16" fmla="*/ 412852 h 672701"/>
              <a:gd name="connsiteX17" fmla="*/ 464333 w 672701"/>
              <a:gd name="connsiteY17" fmla="*/ 672702 h 672701"/>
              <a:gd name="connsiteX18" fmla="*/ 672702 w 672701"/>
              <a:gd name="connsiteY18" fmla="*/ 672702 h 672701"/>
              <a:gd name="connsiteX19" fmla="*/ 672702 w 672701"/>
              <a:gd name="connsiteY19" fmla="*/ 0 h 672701"/>
              <a:gd name="connsiteX20" fmla="*/ 0 w 672701"/>
              <a:gd name="connsiteY20" fmla="*/ 0 h 67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2701" h="672701">
                <a:moveTo>
                  <a:pt x="0" y="0"/>
                </a:moveTo>
                <a:lnTo>
                  <a:pt x="0" y="672702"/>
                </a:lnTo>
                <a:lnTo>
                  <a:pt x="358255" y="672702"/>
                </a:lnTo>
                <a:lnTo>
                  <a:pt x="358255" y="412851"/>
                </a:lnTo>
                <a:lnTo>
                  <a:pt x="270678" y="412851"/>
                </a:lnTo>
                <a:lnTo>
                  <a:pt x="270678" y="306773"/>
                </a:lnTo>
                <a:lnTo>
                  <a:pt x="358255" y="306773"/>
                </a:lnTo>
                <a:lnTo>
                  <a:pt x="358255" y="217686"/>
                </a:lnTo>
                <a:cubicBezTo>
                  <a:pt x="358255" y="152896"/>
                  <a:pt x="410777" y="100373"/>
                  <a:pt x="475567" y="100373"/>
                </a:cubicBezTo>
                <a:lnTo>
                  <a:pt x="567122" y="100373"/>
                </a:lnTo>
                <a:lnTo>
                  <a:pt x="567122" y="195761"/>
                </a:lnTo>
                <a:lnTo>
                  <a:pt x="501610" y="195761"/>
                </a:lnTo>
                <a:cubicBezTo>
                  <a:pt x="481023" y="195761"/>
                  <a:pt x="464333" y="212452"/>
                  <a:pt x="464333" y="233039"/>
                </a:cubicBezTo>
                <a:lnTo>
                  <a:pt x="464333" y="306774"/>
                </a:lnTo>
                <a:lnTo>
                  <a:pt x="565476" y="306774"/>
                </a:lnTo>
                <a:lnTo>
                  <a:pt x="551498" y="412852"/>
                </a:lnTo>
                <a:lnTo>
                  <a:pt x="464333" y="412852"/>
                </a:lnTo>
                <a:lnTo>
                  <a:pt x="464333" y="672702"/>
                </a:lnTo>
                <a:lnTo>
                  <a:pt x="672702" y="672702"/>
                </a:lnTo>
                <a:lnTo>
                  <a:pt x="67270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4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Graphic 15">
            <a:hlinkClick r:id="rId5"/>
            <a:extLst>
              <a:ext uri="{FF2B5EF4-FFF2-40B4-BE49-F238E27FC236}">
                <a16:creationId xmlns:a16="http://schemas.microsoft.com/office/drawing/2014/main" id="{983DD641-6CC4-E34A-8CD6-5AFA4262CE80}"/>
              </a:ext>
            </a:extLst>
          </p:cNvPr>
          <p:cNvSpPr/>
          <p:nvPr/>
        </p:nvSpPr>
        <p:spPr>
          <a:xfrm>
            <a:off x="5096967" y="4177861"/>
            <a:ext cx="392659" cy="392659"/>
          </a:xfrm>
          <a:custGeom>
            <a:avLst/>
            <a:gdLst>
              <a:gd name="connsiteX0" fmla="*/ 0 w 672702"/>
              <a:gd name="connsiteY0" fmla="*/ 0 h 672702"/>
              <a:gd name="connsiteX1" fmla="*/ 0 w 672702"/>
              <a:gd name="connsiteY1" fmla="*/ 672703 h 672702"/>
              <a:gd name="connsiteX2" fmla="*/ 672703 w 672702"/>
              <a:gd name="connsiteY2" fmla="*/ 672703 h 672702"/>
              <a:gd name="connsiteX3" fmla="*/ 672703 w 672702"/>
              <a:gd name="connsiteY3" fmla="*/ 0 h 672702"/>
              <a:gd name="connsiteX4" fmla="*/ 0 w 672702"/>
              <a:gd name="connsiteY4" fmla="*/ 0 h 672702"/>
              <a:gd name="connsiteX5" fmla="*/ 206565 w 672702"/>
              <a:gd name="connsiteY5" fmla="*/ 554958 h 672702"/>
              <a:gd name="connsiteX6" fmla="*/ 191053 w 672702"/>
              <a:gd name="connsiteY6" fmla="*/ 570470 h 672702"/>
              <a:gd name="connsiteX7" fmla="*/ 125040 w 672702"/>
              <a:gd name="connsiteY7" fmla="*/ 570470 h 672702"/>
              <a:gd name="connsiteX8" fmla="*/ 109528 w 672702"/>
              <a:gd name="connsiteY8" fmla="*/ 554958 h 672702"/>
              <a:gd name="connsiteX9" fmla="*/ 109528 w 672702"/>
              <a:gd name="connsiteY9" fmla="*/ 273344 h 672702"/>
              <a:gd name="connsiteX10" fmla="*/ 125040 w 672702"/>
              <a:gd name="connsiteY10" fmla="*/ 257831 h 672702"/>
              <a:gd name="connsiteX11" fmla="*/ 191053 w 672702"/>
              <a:gd name="connsiteY11" fmla="*/ 257831 h 672702"/>
              <a:gd name="connsiteX12" fmla="*/ 206565 w 672702"/>
              <a:gd name="connsiteY12" fmla="*/ 273344 h 672702"/>
              <a:gd name="connsiteX13" fmla="*/ 206565 w 672702"/>
              <a:gd name="connsiteY13" fmla="*/ 554958 h 672702"/>
              <a:gd name="connsiteX14" fmla="*/ 157939 w 672702"/>
              <a:gd name="connsiteY14" fmla="*/ 214759 h 672702"/>
              <a:gd name="connsiteX15" fmla="*/ 101625 w 672702"/>
              <a:gd name="connsiteY15" fmla="*/ 158390 h 672702"/>
              <a:gd name="connsiteX16" fmla="*/ 158319 w 672702"/>
              <a:gd name="connsiteY16" fmla="*/ 102168 h 672702"/>
              <a:gd name="connsiteX17" fmla="*/ 214474 w 672702"/>
              <a:gd name="connsiteY17" fmla="*/ 158605 h 672702"/>
              <a:gd name="connsiteX18" fmla="*/ 157939 w 672702"/>
              <a:gd name="connsiteY18" fmla="*/ 214759 h 672702"/>
              <a:gd name="connsiteX19" fmla="*/ 571078 w 672702"/>
              <a:gd name="connsiteY19" fmla="*/ 564095 h 672702"/>
              <a:gd name="connsiteX20" fmla="*/ 564636 w 672702"/>
              <a:gd name="connsiteY20" fmla="*/ 570533 h 672702"/>
              <a:gd name="connsiteX21" fmla="*/ 480275 w 672702"/>
              <a:gd name="connsiteY21" fmla="*/ 570513 h 672702"/>
              <a:gd name="connsiteX22" fmla="*/ 473836 w 672702"/>
              <a:gd name="connsiteY22" fmla="*/ 564073 h 672702"/>
              <a:gd name="connsiteX23" fmla="*/ 473836 w 672702"/>
              <a:gd name="connsiteY23" fmla="*/ 390178 h 672702"/>
              <a:gd name="connsiteX24" fmla="*/ 457891 w 672702"/>
              <a:gd name="connsiteY24" fmla="*/ 351683 h 672702"/>
              <a:gd name="connsiteX25" fmla="*/ 418773 w 672702"/>
              <a:gd name="connsiteY25" fmla="*/ 335743 h 672702"/>
              <a:gd name="connsiteX26" fmla="*/ 364963 w 672702"/>
              <a:gd name="connsiteY26" fmla="*/ 390872 h 672702"/>
              <a:gd name="connsiteX27" fmla="*/ 364963 w 672702"/>
              <a:gd name="connsiteY27" fmla="*/ 564052 h 672702"/>
              <a:gd name="connsiteX28" fmla="*/ 358522 w 672702"/>
              <a:gd name="connsiteY28" fmla="*/ 570491 h 672702"/>
              <a:gd name="connsiteX29" fmla="*/ 274368 w 672702"/>
              <a:gd name="connsiteY29" fmla="*/ 570470 h 672702"/>
              <a:gd name="connsiteX30" fmla="*/ 267931 w 672702"/>
              <a:gd name="connsiteY30" fmla="*/ 564031 h 672702"/>
              <a:gd name="connsiteX31" fmla="*/ 267931 w 672702"/>
              <a:gd name="connsiteY31" fmla="*/ 264271 h 672702"/>
              <a:gd name="connsiteX32" fmla="*/ 274371 w 672702"/>
              <a:gd name="connsiteY32" fmla="*/ 257831 h 672702"/>
              <a:gd name="connsiteX33" fmla="*/ 356730 w 672702"/>
              <a:gd name="connsiteY33" fmla="*/ 257831 h 672702"/>
              <a:gd name="connsiteX34" fmla="*/ 363170 w 672702"/>
              <a:gd name="connsiteY34" fmla="*/ 264271 h 672702"/>
              <a:gd name="connsiteX35" fmla="*/ 363170 w 672702"/>
              <a:gd name="connsiteY35" fmla="*/ 298839 h 672702"/>
              <a:gd name="connsiteX36" fmla="*/ 364054 w 672702"/>
              <a:gd name="connsiteY36" fmla="*/ 298949 h 672702"/>
              <a:gd name="connsiteX37" fmla="*/ 369250 w 672702"/>
              <a:gd name="connsiteY37" fmla="*/ 290598 h 672702"/>
              <a:gd name="connsiteX38" fmla="*/ 447250 w 672702"/>
              <a:gd name="connsiteY38" fmla="*/ 249849 h 672702"/>
              <a:gd name="connsiteX39" fmla="*/ 464181 w 672702"/>
              <a:gd name="connsiteY39" fmla="*/ 249849 h 672702"/>
              <a:gd name="connsiteX40" fmla="*/ 571080 w 672702"/>
              <a:gd name="connsiteY40" fmla="*/ 356747 h 672702"/>
              <a:gd name="connsiteX41" fmla="*/ 571080 w 672702"/>
              <a:gd name="connsiteY41" fmla="*/ 564095 h 67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72702" h="672702">
                <a:moveTo>
                  <a:pt x="0" y="0"/>
                </a:moveTo>
                <a:lnTo>
                  <a:pt x="0" y="672703"/>
                </a:lnTo>
                <a:lnTo>
                  <a:pt x="672703" y="672703"/>
                </a:lnTo>
                <a:lnTo>
                  <a:pt x="672703" y="0"/>
                </a:lnTo>
                <a:lnTo>
                  <a:pt x="0" y="0"/>
                </a:lnTo>
                <a:close/>
                <a:moveTo>
                  <a:pt x="206565" y="554958"/>
                </a:moveTo>
                <a:cubicBezTo>
                  <a:pt x="206565" y="563525"/>
                  <a:pt x="199620" y="570470"/>
                  <a:pt x="191053" y="570470"/>
                </a:cubicBezTo>
                <a:lnTo>
                  <a:pt x="125040" y="570470"/>
                </a:lnTo>
                <a:cubicBezTo>
                  <a:pt x="116473" y="570470"/>
                  <a:pt x="109528" y="563525"/>
                  <a:pt x="109528" y="554958"/>
                </a:cubicBezTo>
                <a:lnTo>
                  <a:pt x="109528" y="273344"/>
                </a:lnTo>
                <a:cubicBezTo>
                  <a:pt x="109528" y="264776"/>
                  <a:pt x="116473" y="257831"/>
                  <a:pt x="125040" y="257831"/>
                </a:cubicBezTo>
                <a:lnTo>
                  <a:pt x="191053" y="257831"/>
                </a:lnTo>
                <a:cubicBezTo>
                  <a:pt x="199620" y="257831"/>
                  <a:pt x="206565" y="264776"/>
                  <a:pt x="206565" y="273344"/>
                </a:cubicBezTo>
                <a:lnTo>
                  <a:pt x="206565" y="554958"/>
                </a:lnTo>
                <a:close/>
                <a:moveTo>
                  <a:pt x="157939" y="214759"/>
                </a:moveTo>
                <a:cubicBezTo>
                  <a:pt x="127963" y="215365"/>
                  <a:pt x="101619" y="190328"/>
                  <a:pt x="101625" y="158390"/>
                </a:cubicBezTo>
                <a:cubicBezTo>
                  <a:pt x="101625" y="127414"/>
                  <a:pt x="127135" y="102143"/>
                  <a:pt x="158319" y="102168"/>
                </a:cubicBezTo>
                <a:cubicBezTo>
                  <a:pt x="189129" y="102193"/>
                  <a:pt x="214540" y="127641"/>
                  <a:pt x="214474" y="158605"/>
                </a:cubicBezTo>
                <a:cubicBezTo>
                  <a:pt x="214400" y="191026"/>
                  <a:pt x="187494" y="215464"/>
                  <a:pt x="157939" y="214759"/>
                </a:cubicBezTo>
                <a:close/>
                <a:moveTo>
                  <a:pt x="571078" y="564095"/>
                </a:moveTo>
                <a:cubicBezTo>
                  <a:pt x="571078" y="567652"/>
                  <a:pt x="568194" y="570535"/>
                  <a:pt x="564636" y="570533"/>
                </a:cubicBezTo>
                <a:lnTo>
                  <a:pt x="480275" y="570513"/>
                </a:lnTo>
                <a:cubicBezTo>
                  <a:pt x="476719" y="570511"/>
                  <a:pt x="473836" y="567629"/>
                  <a:pt x="473836" y="564073"/>
                </a:cubicBezTo>
                <a:lnTo>
                  <a:pt x="473836" y="390178"/>
                </a:lnTo>
                <a:cubicBezTo>
                  <a:pt x="473836" y="375147"/>
                  <a:pt x="467745" y="361531"/>
                  <a:pt x="457891" y="351683"/>
                </a:cubicBezTo>
                <a:cubicBezTo>
                  <a:pt x="447907" y="341693"/>
                  <a:pt x="434054" y="335570"/>
                  <a:pt x="418773" y="335743"/>
                </a:cubicBezTo>
                <a:cubicBezTo>
                  <a:pt x="388839" y="336081"/>
                  <a:pt x="364963" y="360937"/>
                  <a:pt x="364963" y="390872"/>
                </a:cubicBezTo>
                <a:lnTo>
                  <a:pt x="364963" y="564052"/>
                </a:lnTo>
                <a:cubicBezTo>
                  <a:pt x="364963" y="567609"/>
                  <a:pt x="362079" y="570492"/>
                  <a:pt x="358522" y="570491"/>
                </a:cubicBezTo>
                <a:lnTo>
                  <a:pt x="274368" y="570470"/>
                </a:lnTo>
                <a:cubicBezTo>
                  <a:pt x="270812" y="570469"/>
                  <a:pt x="267931" y="567586"/>
                  <a:pt x="267931" y="564031"/>
                </a:cubicBezTo>
                <a:lnTo>
                  <a:pt x="267931" y="264271"/>
                </a:lnTo>
                <a:cubicBezTo>
                  <a:pt x="267931" y="260716"/>
                  <a:pt x="270814" y="257831"/>
                  <a:pt x="274371" y="257831"/>
                </a:cubicBezTo>
                <a:lnTo>
                  <a:pt x="356730" y="257831"/>
                </a:lnTo>
                <a:cubicBezTo>
                  <a:pt x="360286" y="257831"/>
                  <a:pt x="363170" y="260714"/>
                  <a:pt x="363170" y="264271"/>
                </a:cubicBezTo>
                <a:lnTo>
                  <a:pt x="363170" y="298839"/>
                </a:lnTo>
                <a:cubicBezTo>
                  <a:pt x="363177" y="298824"/>
                  <a:pt x="363502" y="298865"/>
                  <a:pt x="364054" y="298949"/>
                </a:cubicBezTo>
                <a:cubicBezTo>
                  <a:pt x="365645" y="296071"/>
                  <a:pt x="367378" y="293283"/>
                  <a:pt x="369250" y="290598"/>
                </a:cubicBezTo>
                <a:cubicBezTo>
                  <a:pt x="386414" y="265965"/>
                  <a:pt x="414950" y="249849"/>
                  <a:pt x="447250" y="249849"/>
                </a:cubicBezTo>
                <a:lnTo>
                  <a:pt x="464181" y="249849"/>
                </a:lnTo>
                <a:cubicBezTo>
                  <a:pt x="523219" y="249849"/>
                  <a:pt x="571080" y="297708"/>
                  <a:pt x="571080" y="356747"/>
                </a:cubicBezTo>
                <a:lnTo>
                  <a:pt x="571080" y="564095"/>
                </a:lnTo>
                <a:close/>
              </a:path>
            </a:pathLst>
          </a:custGeom>
          <a:solidFill>
            <a:schemeClr val="bg2"/>
          </a:solidFill>
          <a:ln w="14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3">
            <a:hlinkClick r:id="rId6"/>
            <a:extLst>
              <a:ext uri="{FF2B5EF4-FFF2-40B4-BE49-F238E27FC236}">
                <a16:creationId xmlns:a16="http://schemas.microsoft.com/office/drawing/2014/main" id="{FC7571D4-0260-7341-82CD-67C497D3E722}"/>
              </a:ext>
            </a:extLst>
          </p:cNvPr>
          <p:cNvSpPr/>
          <p:nvPr/>
        </p:nvSpPr>
        <p:spPr>
          <a:xfrm>
            <a:off x="8205241" y="4177861"/>
            <a:ext cx="392659" cy="392659"/>
          </a:xfrm>
          <a:custGeom>
            <a:avLst/>
            <a:gdLst>
              <a:gd name="connsiteX0" fmla="*/ 336343 w 672701"/>
              <a:gd name="connsiteY0" fmla="*/ 269461 h 672701"/>
              <a:gd name="connsiteX1" fmla="*/ 269447 w 672701"/>
              <a:gd name="connsiteY1" fmla="*/ 336343 h 672701"/>
              <a:gd name="connsiteX2" fmla="*/ 336343 w 672701"/>
              <a:gd name="connsiteY2" fmla="*/ 403255 h 672701"/>
              <a:gd name="connsiteX3" fmla="*/ 403240 w 672701"/>
              <a:gd name="connsiteY3" fmla="*/ 336343 h 672701"/>
              <a:gd name="connsiteX4" fmla="*/ 336343 w 672701"/>
              <a:gd name="connsiteY4" fmla="*/ 269461 h 672701"/>
              <a:gd name="connsiteX5" fmla="*/ 336343 w 672701"/>
              <a:gd name="connsiteY5" fmla="*/ 269461 h 672701"/>
              <a:gd name="connsiteX6" fmla="*/ 269447 w 672701"/>
              <a:gd name="connsiteY6" fmla="*/ 336343 h 672701"/>
              <a:gd name="connsiteX7" fmla="*/ 336343 w 672701"/>
              <a:gd name="connsiteY7" fmla="*/ 403255 h 672701"/>
              <a:gd name="connsiteX8" fmla="*/ 403240 w 672701"/>
              <a:gd name="connsiteY8" fmla="*/ 336343 h 672701"/>
              <a:gd name="connsiteX9" fmla="*/ 336343 w 672701"/>
              <a:gd name="connsiteY9" fmla="*/ 269461 h 672701"/>
              <a:gd name="connsiteX10" fmla="*/ 447789 w 672701"/>
              <a:gd name="connsiteY10" fmla="*/ 160393 h 672701"/>
              <a:gd name="connsiteX11" fmla="*/ 224913 w 672701"/>
              <a:gd name="connsiteY11" fmla="*/ 160393 h 672701"/>
              <a:gd name="connsiteX12" fmla="*/ 160393 w 672701"/>
              <a:gd name="connsiteY12" fmla="*/ 224913 h 672701"/>
              <a:gd name="connsiteX13" fmla="*/ 160393 w 672701"/>
              <a:gd name="connsiteY13" fmla="*/ 447789 h 672701"/>
              <a:gd name="connsiteX14" fmla="*/ 224913 w 672701"/>
              <a:gd name="connsiteY14" fmla="*/ 512309 h 672701"/>
              <a:gd name="connsiteX15" fmla="*/ 447789 w 672701"/>
              <a:gd name="connsiteY15" fmla="*/ 512309 h 672701"/>
              <a:gd name="connsiteX16" fmla="*/ 512309 w 672701"/>
              <a:gd name="connsiteY16" fmla="*/ 447789 h 672701"/>
              <a:gd name="connsiteX17" fmla="*/ 512309 w 672701"/>
              <a:gd name="connsiteY17" fmla="*/ 224913 h 672701"/>
              <a:gd name="connsiteX18" fmla="*/ 447789 w 672701"/>
              <a:gd name="connsiteY18" fmla="*/ 160393 h 672701"/>
              <a:gd name="connsiteX19" fmla="*/ 336343 w 672701"/>
              <a:gd name="connsiteY19" fmla="*/ 452202 h 672701"/>
              <a:gd name="connsiteX20" fmla="*/ 220499 w 672701"/>
              <a:gd name="connsiteY20" fmla="*/ 336343 h 672701"/>
              <a:gd name="connsiteX21" fmla="*/ 336343 w 672701"/>
              <a:gd name="connsiteY21" fmla="*/ 220499 h 672701"/>
              <a:gd name="connsiteX22" fmla="*/ 452202 w 672701"/>
              <a:gd name="connsiteY22" fmla="*/ 336343 h 672701"/>
              <a:gd name="connsiteX23" fmla="*/ 336343 w 672701"/>
              <a:gd name="connsiteY23" fmla="*/ 452202 h 672701"/>
              <a:gd name="connsiteX24" fmla="*/ 455922 w 672701"/>
              <a:gd name="connsiteY24" fmla="*/ 244456 h 672701"/>
              <a:gd name="connsiteX25" fmla="*/ 428511 w 672701"/>
              <a:gd name="connsiteY25" fmla="*/ 217045 h 672701"/>
              <a:gd name="connsiteX26" fmla="*/ 455922 w 672701"/>
              <a:gd name="connsiteY26" fmla="*/ 189634 h 672701"/>
              <a:gd name="connsiteX27" fmla="*/ 483333 w 672701"/>
              <a:gd name="connsiteY27" fmla="*/ 217045 h 672701"/>
              <a:gd name="connsiteX28" fmla="*/ 455922 w 672701"/>
              <a:gd name="connsiteY28" fmla="*/ 244456 h 672701"/>
              <a:gd name="connsiteX29" fmla="*/ 336343 w 672701"/>
              <a:gd name="connsiteY29" fmla="*/ 269461 h 672701"/>
              <a:gd name="connsiteX30" fmla="*/ 269447 w 672701"/>
              <a:gd name="connsiteY30" fmla="*/ 336343 h 672701"/>
              <a:gd name="connsiteX31" fmla="*/ 336343 w 672701"/>
              <a:gd name="connsiteY31" fmla="*/ 403255 h 672701"/>
              <a:gd name="connsiteX32" fmla="*/ 403240 w 672701"/>
              <a:gd name="connsiteY32" fmla="*/ 336343 h 672701"/>
              <a:gd name="connsiteX33" fmla="*/ 336343 w 672701"/>
              <a:gd name="connsiteY33" fmla="*/ 269461 h 672701"/>
              <a:gd name="connsiteX34" fmla="*/ 447789 w 672701"/>
              <a:gd name="connsiteY34" fmla="*/ 160393 h 672701"/>
              <a:gd name="connsiteX35" fmla="*/ 224913 w 672701"/>
              <a:gd name="connsiteY35" fmla="*/ 160393 h 672701"/>
              <a:gd name="connsiteX36" fmla="*/ 160393 w 672701"/>
              <a:gd name="connsiteY36" fmla="*/ 224913 h 672701"/>
              <a:gd name="connsiteX37" fmla="*/ 160393 w 672701"/>
              <a:gd name="connsiteY37" fmla="*/ 447789 h 672701"/>
              <a:gd name="connsiteX38" fmla="*/ 224913 w 672701"/>
              <a:gd name="connsiteY38" fmla="*/ 512309 h 672701"/>
              <a:gd name="connsiteX39" fmla="*/ 447789 w 672701"/>
              <a:gd name="connsiteY39" fmla="*/ 512309 h 672701"/>
              <a:gd name="connsiteX40" fmla="*/ 512309 w 672701"/>
              <a:gd name="connsiteY40" fmla="*/ 447789 h 672701"/>
              <a:gd name="connsiteX41" fmla="*/ 512309 w 672701"/>
              <a:gd name="connsiteY41" fmla="*/ 224913 h 672701"/>
              <a:gd name="connsiteX42" fmla="*/ 447789 w 672701"/>
              <a:gd name="connsiteY42" fmla="*/ 160393 h 672701"/>
              <a:gd name="connsiteX43" fmla="*/ 336343 w 672701"/>
              <a:gd name="connsiteY43" fmla="*/ 452202 h 672701"/>
              <a:gd name="connsiteX44" fmla="*/ 220499 w 672701"/>
              <a:gd name="connsiteY44" fmla="*/ 336343 h 672701"/>
              <a:gd name="connsiteX45" fmla="*/ 336343 w 672701"/>
              <a:gd name="connsiteY45" fmla="*/ 220499 h 672701"/>
              <a:gd name="connsiteX46" fmla="*/ 452202 w 672701"/>
              <a:gd name="connsiteY46" fmla="*/ 336343 h 672701"/>
              <a:gd name="connsiteX47" fmla="*/ 336343 w 672701"/>
              <a:gd name="connsiteY47" fmla="*/ 452202 h 672701"/>
              <a:gd name="connsiteX48" fmla="*/ 455922 w 672701"/>
              <a:gd name="connsiteY48" fmla="*/ 244456 h 672701"/>
              <a:gd name="connsiteX49" fmla="*/ 428511 w 672701"/>
              <a:gd name="connsiteY49" fmla="*/ 217045 h 672701"/>
              <a:gd name="connsiteX50" fmla="*/ 455922 w 672701"/>
              <a:gd name="connsiteY50" fmla="*/ 189634 h 672701"/>
              <a:gd name="connsiteX51" fmla="*/ 483333 w 672701"/>
              <a:gd name="connsiteY51" fmla="*/ 217045 h 672701"/>
              <a:gd name="connsiteX52" fmla="*/ 455922 w 672701"/>
              <a:gd name="connsiteY52" fmla="*/ 244456 h 672701"/>
              <a:gd name="connsiteX53" fmla="*/ 336343 w 672701"/>
              <a:gd name="connsiteY53" fmla="*/ 269461 h 672701"/>
              <a:gd name="connsiteX54" fmla="*/ 269447 w 672701"/>
              <a:gd name="connsiteY54" fmla="*/ 336343 h 672701"/>
              <a:gd name="connsiteX55" fmla="*/ 336343 w 672701"/>
              <a:gd name="connsiteY55" fmla="*/ 403255 h 672701"/>
              <a:gd name="connsiteX56" fmla="*/ 403240 w 672701"/>
              <a:gd name="connsiteY56" fmla="*/ 336343 h 672701"/>
              <a:gd name="connsiteX57" fmla="*/ 336343 w 672701"/>
              <a:gd name="connsiteY57" fmla="*/ 269461 h 672701"/>
              <a:gd name="connsiteX58" fmla="*/ 0 w 672701"/>
              <a:gd name="connsiteY58" fmla="*/ 0 h 672701"/>
              <a:gd name="connsiteX59" fmla="*/ 0 w 672701"/>
              <a:gd name="connsiteY59" fmla="*/ 672702 h 672701"/>
              <a:gd name="connsiteX60" fmla="*/ 672702 w 672701"/>
              <a:gd name="connsiteY60" fmla="*/ 672702 h 672701"/>
              <a:gd name="connsiteX61" fmla="*/ 672702 w 672701"/>
              <a:gd name="connsiteY61" fmla="*/ 0 h 672701"/>
              <a:gd name="connsiteX62" fmla="*/ 0 w 672701"/>
              <a:gd name="connsiteY62" fmla="*/ 0 h 672701"/>
              <a:gd name="connsiteX63" fmla="*/ 561256 w 672701"/>
              <a:gd name="connsiteY63" fmla="*/ 447789 h 672701"/>
              <a:gd name="connsiteX64" fmla="*/ 447789 w 672701"/>
              <a:gd name="connsiteY64" fmla="*/ 561256 h 672701"/>
              <a:gd name="connsiteX65" fmla="*/ 224913 w 672701"/>
              <a:gd name="connsiteY65" fmla="*/ 561256 h 672701"/>
              <a:gd name="connsiteX66" fmla="*/ 111445 w 672701"/>
              <a:gd name="connsiteY66" fmla="*/ 447789 h 672701"/>
              <a:gd name="connsiteX67" fmla="*/ 111445 w 672701"/>
              <a:gd name="connsiteY67" fmla="*/ 224913 h 672701"/>
              <a:gd name="connsiteX68" fmla="*/ 224913 w 672701"/>
              <a:gd name="connsiteY68" fmla="*/ 111445 h 672701"/>
              <a:gd name="connsiteX69" fmla="*/ 447789 w 672701"/>
              <a:gd name="connsiteY69" fmla="*/ 111445 h 672701"/>
              <a:gd name="connsiteX70" fmla="*/ 561256 w 672701"/>
              <a:gd name="connsiteY70" fmla="*/ 224913 h 672701"/>
              <a:gd name="connsiteX71" fmla="*/ 561256 w 672701"/>
              <a:gd name="connsiteY71" fmla="*/ 447789 h 672701"/>
              <a:gd name="connsiteX72" fmla="*/ 447789 w 672701"/>
              <a:gd name="connsiteY72" fmla="*/ 160393 h 672701"/>
              <a:gd name="connsiteX73" fmla="*/ 224913 w 672701"/>
              <a:gd name="connsiteY73" fmla="*/ 160393 h 672701"/>
              <a:gd name="connsiteX74" fmla="*/ 160393 w 672701"/>
              <a:gd name="connsiteY74" fmla="*/ 224913 h 672701"/>
              <a:gd name="connsiteX75" fmla="*/ 160393 w 672701"/>
              <a:gd name="connsiteY75" fmla="*/ 447789 h 672701"/>
              <a:gd name="connsiteX76" fmla="*/ 224913 w 672701"/>
              <a:gd name="connsiteY76" fmla="*/ 512309 h 672701"/>
              <a:gd name="connsiteX77" fmla="*/ 447789 w 672701"/>
              <a:gd name="connsiteY77" fmla="*/ 512309 h 672701"/>
              <a:gd name="connsiteX78" fmla="*/ 512309 w 672701"/>
              <a:gd name="connsiteY78" fmla="*/ 447789 h 672701"/>
              <a:gd name="connsiteX79" fmla="*/ 512309 w 672701"/>
              <a:gd name="connsiteY79" fmla="*/ 224913 h 672701"/>
              <a:gd name="connsiteX80" fmla="*/ 447789 w 672701"/>
              <a:gd name="connsiteY80" fmla="*/ 160393 h 672701"/>
              <a:gd name="connsiteX81" fmla="*/ 336343 w 672701"/>
              <a:gd name="connsiteY81" fmla="*/ 452202 h 672701"/>
              <a:gd name="connsiteX82" fmla="*/ 220499 w 672701"/>
              <a:gd name="connsiteY82" fmla="*/ 336343 h 672701"/>
              <a:gd name="connsiteX83" fmla="*/ 336343 w 672701"/>
              <a:gd name="connsiteY83" fmla="*/ 220499 h 672701"/>
              <a:gd name="connsiteX84" fmla="*/ 452202 w 672701"/>
              <a:gd name="connsiteY84" fmla="*/ 336343 h 672701"/>
              <a:gd name="connsiteX85" fmla="*/ 336343 w 672701"/>
              <a:gd name="connsiteY85" fmla="*/ 452202 h 672701"/>
              <a:gd name="connsiteX86" fmla="*/ 455922 w 672701"/>
              <a:gd name="connsiteY86" fmla="*/ 244456 h 672701"/>
              <a:gd name="connsiteX87" fmla="*/ 428511 w 672701"/>
              <a:gd name="connsiteY87" fmla="*/ 217045 h 672701"/>
              <a:gd name="connsiteX88" fmla="*/ 455922 w 672701"/>
              <a:gd name="connsiteY88" fmla="*/ 189634 h 672701"/>
              <a:gd name="connsiteX89" fmla="*/ 483333 w 672701"/>
              <a:gd name="connsiteY89" fmla="*/ 217045 h 672701"/>
              <a:gd name="connsiteX90" fmla="*/ 455922 w 672701"/>
              <a:gd name="connsiteY90" fmla="*/ 244456 h 672701"/>
              <a:gd name="connsiteX91" fmla="*/ 336343 w 672701"/>
              <a:gd name="connsiteY91" fmla="*/ 269461 h 672701"/>
              <a:gd name="connsiteX92" fmla="*/ 269447 w 672701"/>
              <a:gd name="connsiteY92" fmla="*/ 336343 h 672701"/>
              <a:gd name="connsiteX93" fmla="*/ 336343 w 672701"/>
              <a:gd name="connsiteY93" fmla="*/ 403255 h 672701"/>
              <a:gd name="connsiteX94" fmla="*/ 403240 w 672701"/>
              <a:gd name="connsiteY94" fmla="*/ 336343 h 672701"/>
              <a:gd name="connsiteX95" fmla="*/ 336343 w 672701"/>
              <a:gd name="connsiteY95" fmla="*/ 269461 h 672701"/>
              <a:gd name="connsiteX96" fmla="*/ 336343 w 672701"/>
              <a:gd name="connsiteY96" fmla="*/ 269461 h 672701"/>
              <a:gd name="connsiteX97" fmla="*/ 269447 w 672701"/>
              <a:gd name="connsiteY97" fmla="*/ 336343 h 672701"/>
              <a:gd name="connsiteX98" fmla="*/ 336343 w 672701"/>
              <a:gd name="connsiteY98" fmla="*/ 403255 h 672701"/>
              <a:gd name="connsiteX99" fmla="*/ 403240 w 672701"/>
              <a:gd name="connsiteY99" fmla="*/ 336343 h 672701"/>
              <a:gd name="connsiteX100" fmla="*/ 336343 w 672701"/>
              <a:gd name="connsiteY100" fmla="*/ 269461 h 672701"/>
              <a:gd name="connsiteX101" fmla="*/ 336343 w 672701"/>
              <a:gd name="connsiteY101" fmla="*/ 269461 h 672701"/>
              <a:gd name="connsiteX102" fmla="*/ 269447 w 672701"/>
              <a:gd name="connsiteY102" fmla="*/ 336343 h 672701"/>
              <a:gd name="connsiteX103" fmla="*/ 336343 w 672701"/>
              <a:gd name="connsiteY103" fmla="*/ 403255 h 672701"/>
              <a:gd name="connsiteX104" fmla="*/ 403240 w 672701"/>
              <a:gd name="connsiteY104" fmla="*/ 336343 h 672701"/>
              <a:gd name="connsiteX105" fmla="*/ 336343 w 672701"/>
              <a:gd name="connsiteY105" fmla="*/ 269461 h 672701"/>
              <a:gd name="connsiteX106" fmla="*/ 447789 w 672701"/>
              <a:gd name="connsiteY106" fmla="*/ 160393 h 672701"/>
              <a:gd name="connsiteX107" fmla="*/ 224913 w 672701"/>
              <a:gd name="connsiteY107" fmla="*/ 160393 h 672701"/>
              <a:gd name="connsiteX108" fmla="*/ 160393 w 672701"/>
              <a:gd name="connsiteY108" fmla="*/ 224913 h 672701"/>
              <a:gd name="connsiteX109" fmla="*/ 160393 w 672701"/>
              <a:gd name="connsiteY109" fmla="*/ 447789 h 672701"/>
              <a:gd name="connsiteX110" fmla="*/ 224913 w 672701"/>
              <a:gd name="connsiteY110" fmla="*/ 512309 h 672701"/>
              <a:gd name="connsiteX111" fmla="*/ 447789 w 672701"/>
              <a:gd name="connsiteY111" fmla="*/ 512309 h 672701"/>
              <a:gd name="connsiteX112" fmla="*/ 512309 w 672701"/>
              <a:gd name="connsiteY112" fmla="*/ 447789 h 672701"/>
              <a:gd name="connsiteX113" fmla="*/ 512309 w 672701"/>
              <a:gd name="connsiteY113" fmla="*/ 224913 h 672701"/>
              <a:gd name="connsiteX114" fmla="*/ 447789 w 672701"/>
              <a:gd name="connsiteY114" fmla="*/ 160393 h 672701"/>
              <a:gd name="connsiteX115" fmla="*/ 336343 w 672701"/>
              <a:gd name="connsiteY115" fmla="*/ 452202 h 672701"/>
              <a:gd name="connsiteX116" fmla="*/ 220499 w 672701"/>
              <a:gd name="connsiteY116" fmla="*/ 336343 h 672701"/>
              <a:gd name="connsiteX117" fmla="*/ 336343 w 672701"/>
              <a:gd name="connsiteY117" fmla="*/ 220499 h 672701"/>
              <a:gd name="connsiteX118" fmla="*/ 452202 w 672701"/>
              <a:gd name="connsiteY118" fmla="*/ 336343 h 672701"/>
              <a:gd name="connsiteX119" fmla="*/ 336343 w 672701"/>
              <a:gd name="connsiteY119" fmla="*/ 452202 h 672701"/>
              <a:gd name="connsiteX120" fmla="*/ 455922 w 672701"/>
              <a:gd name="connsiteY120" fmla="*/ 244456 h 672701"/>
              <a:gd name="connsiteX121" fmla="*/ 428511 w 672701"/>
              <a:gd name="connsiteY121" fmla="*/ 217045 h 672701"/>
              <a:gd name="connsiteX122" fmla="*/ 455922 w 672701"/>
              <a:gd name="connsiteY122" fmla="*/ 189634 h 672701"/>
              <a:gd name="connsiteX123" fmla="*/ 483333 w 672701"/>
              <a:gd name="connsiteY123" fmla="*/ 217045 h 672701"/>
              <a:gd name="connsiteX124" fmla="*/ 455922 w 672701"/>
              <a:gd name="connsiteY124" fmla="*/ 244456 h 672701"/>
              <a:gd name="connsiteX125" fmla="*/ 336343 w 672701"/>
              <a:gd name="connsiteY125" fmla="*/ 269461 h 672701"/>
              <a:gd name="connsiteX126" fmla="*/ 269447 w 672701"/>
              <a:gd name="connsiteY126" fmla="*/ 336343 h 672701"/>
              <a:gd name="connsiteX127" fmla="*/ 336343 w 672701"/>
              <a:gd name="connsiteY127" fmla="*/ 403255 h 672701"/>
              <a:gd name="connsiteX128" fmla="*/ 403240 w 672701"/>
              <a:gd name="connsiteY128" fmla="*/ 336343 h 672701"/>
              <a:gd name="connsiteX129" fmla="*/ 336343 w 672701"/>
              <a:gd name="connsiteY129" fmla="*/ 269461 h 672701"/>
              <a:gd name="connsiteX130" fmla="*/ 336343 w 672701"/>
              <a:gd name="connsiteY130" fmla="*/ 269461 h 672701"/>
              <a:gd name="connsiteX131" fmla="*/ 269447 w 672701"/>
              <a:gd name="connsiteY131" fmla="*/ 336343 h 672701"/>
              <a:gd name="connsiteX132" fmla="*/ 336343 w 672701"/>
              <a:gd name="connsiteY132" fmla="*/ 403255 h 672701"/>
              <a:gd name="connsiteX133" fmla="*/ 403240 w 672701"/>
              <a:gd name="connsiteY133" fmla="*/ 336343 h 672701"/>
              <a:gd name="connsiteX134" fmla="*/ 336343 w 672701"/>
              <a:gd name="connsiteY134" fmla="*/ 269461 h 672701"/>
              <a:gd name="connsiteX135" fmla="*/ 336343 w 672701"/>
              <a:gd name="connsiteY135" fmla="*/ 269461 h 672701"/>
              <a:gd name="connsiteX136" fmla="*/ 269447 w 672701"/>
              <a:gd name="connsiteY136" fmla="*/ 336343 h 672701"/>
              <a:gd name="connsiteX137" fmla="*/ 336343 w 672701"/>
              <a:gd name="connsiteY137" fmla="*/ 403255 h 672701"/>
              <a:gd name="connsiteX138" fmla="*/ 403240 w 672701"/>
              <a:gd name="connsiteY138" fmla="*/ 336343 h 672701"/>
              <a:gd name="connsiteX139" fmla="*/ 336343 w 672701"/>
              <a:gd name="connsiteY139" fmla="*/ 269461 h 672701"/>
              <a:gd name="connsiteX140" fmla="*/ 447789 w 672701"/>
              <a:gd name="connsiteY140" fmla="*/ 160393 h 672701"/>
              <a:gd name="connsiteX141" fmla="*/ 224913 w 672701"/>
              <a:gd name="connsiteY141" fmla="*/ 160393 h 672701"/>
              <a:gd name="connsiteX142" fmla="*/ 160393 w 672701"/>
              <a:gd name="connsiteY142" fmla="*/ 224913 h 672701"/>
              <a:gd name="connsiteX143" fmla="*/ 160393 w 672701"/>
              <a:gd name="connsiteY143" fmla="*/ 447789 h 672701"/>
              <a:gd name="connsiteX144" fmla="*/ 224913 w 672701"/>
              <a:gd name="connsiteY144" fmla="*/ 512309 h 672701"/>
              <a:gd name="connsiteX145" fmla="*/ 447789 w 672701"/>
              <a:gd name="connsiteY145" fmla="*/ 512309 h 672701"/>
              <a:gd name="connsiteX146" fmla="*/ 512309 w 672701"/>
              <a:gd name="connsiteY146" fmla="*/ 447789 h 672701"/>
              <a:gd name="connsiteX147" fmla="*/ 512309 w 672701"/>
              <a:gd name="connsiteY147" fmla="*/ 224913 h 672701"/>
              <a:gd name="connsiteX148" fmla="*/ 447789 w 672701"/>
              <a:gd name="connsiteY148" fmla="*/ 160393 h 672701"/>
              <a:gd name="connsiteX149" fmla="*/ 336343 w 672701"/>
              <a:gd name="connsiteY149" fmla="*/ 452202 h 672701"/>
              <a:gd name="connsiteX150" fmla="*/ 220499 w 672701"/>
              <a:gd name="connsiteY150" fmla="*/ 336343 h 672701"/>
              <a:gd name="connsiteX151" fmla="*/ 336343 w 672701"/>
              <a:gd name="connsiteY151" fmla="*/ 220499 h 672701"/>
              <a:gd name="connsiteX152" fmla="*/ 452202 w 672701"/>
              <a:gd name="connsiteY152" fmla="*/ 336343 h 672701"/>
              <a:gd name="connsiteX153" fmla="*/ 336343 w 672701"/>
              <a:gd name="connsiteY153" fmla="*/ 452202 h 672701"/>
              <a:gd name="connsiteX154" fmla="*/ 455922 w 672701"/>
              <a:gd name="connsiteY154" fmla="*/ 244456 h 672701"/>
              <a:gd name="connsiteX155" fmla="*/ 428511 w 672701"/>
              <a:gd name="connsiteY155" fmla="*/ 217045 h 672701"/>
              <a:gd name="connsiteX156" fmla="*/ 455922 w 672701"/>
              <a:gd name="connsiteY156" fmla="*/ 189634 h 672701"/>
              <a:gd name="connsiteX157" fmla="*/ 483333 w 672701"/>
              <a:gd name="connsiteY157" fmla="*/ 217045 h 672701"/>
              <a:gd name="connsiteX158" fmla="*/ 455922 w 672701"/>
              <a:gd name="connsiteY158" fmla="*/ 244456 h 672701"/>
              <a:gd name="connsiteX159" fmla="*/ 336343 w 672701"/>
              <a:gd name="connsiteY159" fmla="*/ 269461 h 672701"/>
              <a:gd name="connsiteX160" fmla="*/ 269447 w 672701"/>
              <a:gd name="connsiteY160" fmla="*/ 336343 h 672701"/>
              <a:gd name="connsiteX161" fmla="*/ 336343 w 672701"/>
              <a:gd name="connsiteY161" fmla="*/ 403255 h 672701"/>
              <a:gd name="connsiteX162" fmla="*/ 403240 w 672701"/>
              <a:gd name="connsiteY162" fmla="*/ 336343 h 672701"/>
              <a:gd name="connsiteX163" fmla="*/ 336343 w 672701"/>
              <a:gd name="connsiteY163" fmla="*/ 269461 h 67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72701" h="672701">
                <a:moveTo>
                  <a:pt x="336343" y="269461"/>
                </a:moveTo>
                <a:cubicBezTo>
                  <a:pt x="299470" y="269461"/>
                  <a:pt x="269447" y="299470"/>
                  <a:pt x="269447" y="336343"/>
                </a:cubicBezTo>
                <a:cubicBezTo>
                  <a:pt x="269447" y="373231"/>
                  <a:pt x="299470" y="403255"/>
                  <a:pt x="336343" y="403255"/>
                </a:cubicBezTo>
                <a:cubicBezTo>
                  <a:pt x="373231" y="403255"/>
                  <a:pt x="403240" y="373231"/>
                  <a:pt x="403240" y="336343"/>
                </a:cubicBezTo>
                <a:cubicBezTo>
                  <a:pt x="403240" y="299470"/>
                  <a:pt x="373231" y="269461"/>
                  <a:pt x="336343" y="269461"/>
                </a:cubicBezTo>
                <a:close/>
                <a:moveTo>
                  <a:pt x="336343" y="269461"/>
                </a:moveTo>
                <a:cubicBezTo>
                  <a:pt x="299470" y="269461"/>
                  <a:pt x="269447" y="299470"/>
                  <a:pt x="269447" y="336343"/>
                </a:cubicBezTo>
                <a:cubicBezTo>
                  <a:pt x="269447" y="373231"/>
                  <a:pt x="299470" y="403255"/>
                  <a:pt x="336343" y="403255"/>
                </a:cubicBezTo>
                <a:cubicBezTo>
                  <a:pt x="373231" y="403255"/>
                  <a:pt x="403240" y="373231"/>
                  <a:pt x="403240" y="336343"/>
                </a:cubicBezTo>
                <a:cubicBezTo>
                  <a:pt x="403240" y="299470"/>
                  <a:pt x="373231" y="269461"/>
                  <a:pt x="336343" y="269461"/>
                </a:cubicBezTo>
                <a:close/>
                <a:moveTo>
                  <a:pt x="447789" y="160393"/>
                </a:moveTo>
                <a:lnTo>
                  <a:pt x="224913" y="160393"/>
                </a:lnTo>
                <a:cubicBezTo>
                  <a:pt x="189339" y="160393"/>
                  <a:pt x="160393" y="189339"/>
                  <a:pt x="160393" y="224913"/>
                </a:cubicBezTo>
                <a:lnTo>
                  <a:pt x="160393" y="447789"/>
                </a:lnTo>
                <a:cubicBezTo>
                  <a:pt x="160393" y="483363"/>
                  <a:pt x="189339" y="512309"/>
                  <a:pt x="224913" y="512309"/>
                </a:cubicBezTo>
                <a:lnTo>
                  <a:pt x="447789" y="512309"/>
                </a:lnTo>
                <a:cubicBezTo>
                  <a:pt x="483363" y="512309"/>
                  <a:pt x="512309" y="483363"/>
                  <a:pt x="512309" y="447789"/>
                </a:cubicBezTo>
                <a:lnTo>
                  <a:pt x="512309" y="224913"/>
                </a:lnTo>
                <a:cubicBezTo>
                  <a:pt x="512309" y="189339"/>
                  <a:pt x="483363" y="160393"/>
                  <a:pt x="447789" y="160393"/>
                </a:cubicBezTo>
                <a:close/>
                <a:moveTo>
                  <a:pt x="336343" y="452202"/>
                </a:moveTo>
                <a:cubicBezTo>
                  <a:pt x="272473" y="452202"/>
                  <a:pt x="220499" y="400229"/>
                  <a:pt x="220499" y="336343"/>
                </a:cubicBezTo>
                <a:cubicBezTo>
                  <a:pt x="220499" y="272473"/>
                  <a:pt x="272473" y="220499"/>
                  <a:pt x="336343" y="220499"/>
                </a:cubicBezTo>
                <a:cubicBezTo>
                  <a:pt x="400229" y="220499"/>
                  <a:pt x="452202" y="272473"/>
                  <a:pt x="452202" y="336343"/>
                </a:cubicBezTo>
                <a:cubicBezTo>
                  <a:pt x="452202" y="400229"/>
                  <a:pt x="400229" y="452202"/>
                  <a:pt x="336343" y="452202"/>
                </a:cubicBezTo>
                <a:close/>
                <a:moveTo>
                  <a:pt x="455922" y="244456"/>
                </a:moveTo>
                <a:cubicBezTo>
                  <a:pt x="440807" y="244456"/>
                  <a:pt x="428511" y="232160"/>
                  <a:pt x="428511" y="217045"/>
                </a:cubicBezTo>
                <a:cubicBezTo>
                  <a:pt x="428511" y="201930"/>
                  <a:pt x="440807" y="189634"/>
                  <a:pt x="455922" y="189634"/>
                </a:cubicBezTo>
                <a:cubicBezTo>
                  <a:pt x="471037" y="189634"/>
                  <a:pt x="483333" y="201930"/>
                  <a:pt x="483333" y="217045"/>
                </a:cubicBezTo>
                <a:cubicBezTo>
                  <a:pt x="483333" y="232160"/>
                  <a:pt x="471037" y="244456"/>
                  <a:pt x="455922" y="244456"/>
                </a:cubicBezTo>
                <a:close/>
                <a:moveTo>
                  <a:pt x="336343" y="269461"/>
                </a:moveTo>
                <a:cubicBezTo>
                  <a:pt x="299470" y="269461"/>
                  <a:pt x="269447" y="299470"/>
                  <a:pt x="269447" y="336343"/>
                </a:cubicBezTo>
                <a:cubicBezTo>
                  <a:pt x="269447" y="373231"/>
                  <a:pt x="299470" y="403255"/>
                  <a:pt x="336343" y="403255"/>
                </a:cubicBezTo>
                <a:cubicBezTo>
                  <a:pt x="373231" y="403255"/>
                  <a:pt x="403240" y="373231"/>
                  <a:pt x="403240" y="336343"/>
                </a:cubicBezTo>
                <a:cubicBezTo>
                  <a:pt x="403240" y="299470"/>
                  <a:pt x="373231" y="269461"/>
                  <a:pt x="336343" y="269461"/>
                </a:cubicBezTo>
                <a:close/>
                <a:moveTo>
                  <a:pt x="447789" y="160393"/>
                </a:moveTo>
                <a:lnTo>
                  <a:pt x="224913" y="160393"/>
                </a:lnTo>
                <a:cubicBezTo>
                  <a:pt x="189339" y="160393"/>
                  <a:pt x="160393" y="189339"/>
                  <a:pt x="160393" y="224913"/>
                </a:cubicBezTo>
                <a:lnTo>
                  <a:pt x="160393" y="447789"/>
                </a:lnTo>
                <a:cubicBezTo>
                  <a:pt x="160393" y="483363"/>
                  <a:pt x="189339" y="512309"/>
                  <a:pt x="224913" y="512309"/>
                </a:cubicBezTo>
                <a:lnTo>
                  <a:pt x="447789" y="512309"/>
                </a:lnTo>
                <a:cubicBezTo>
                  <a:pt x="483363" y="512309"/>
                  <a:pt x="512309" y="483363"/>
                  <a:pt x="512309" y="447789"/>
                </a:cubicBezTo>
                <a:lnTo>
                  <a:pt x="512309" y="224913"/>
                </a:lnTo>
                <a:cubicBezTo>
                  <a:pt x="512309" y="189339"/>
                  <a:pt x="483363" y="160393"/>
                  <a:pt x="447789" y="160393"/>
                </a:cubicBezTo>
                <a:close/>
                <a:moveTo>
                  <a:pt x="336343" y="452202"/>
                </a:moveTo>
                <a:cubicBezTo>
                  <a:pt x="272473" y="452202"/>
                  <a:pt x="220499" y="400229"/>
                  <a:pt x="220499" y="336343"/>
                </a:cubicBezTo>
                <a:cubicBezTo>
                  <a:pt x="220499" y="272473"/>
                  <a:pt x="272473" y="220499"/>
                  <a:pt x="336343" y="220499"/>
                </a:cubicBezTo>
                <a:cubicBezTo>
                  <a:pt x="400229" y="220499"/>
                  <a:pt x="452202" y="272473"/>
                  <a:pt x="452202" y="336343"/>
                </a:cubicBezTo>
                <a:cubicBezTo>
                  <a:pt x="452202" y="400229"/>
                  <a:pt x="400229" y="452202"/>
                  <a:pt x="336343" y="452202"/>
                </a:cubicBezTo>
                <a:close/>
                <a:moveTo>
                  <a:pt x="455922" y="244456"/>
                </a:moveTo>
                <a:cubicBezTo>
                  <a:pt x="440807" y="244456"/>
                  <a:pt x="428511" y="232160"/>
                  <a:pt x="428511" y="217045"/>
                </a:cubicBezTo>
                <a:cubicBezTo>
                  <a:pt x="428511" y="201930"/>
                  <a:pt x="440807" y="189634"/>
                  <a:pt x="455922" y="189634"/>
                </a:cubicBezTo>
                <a:cubicBezTo>
                  <a:pt x="471037" y="189634"/>
                  <a:pt x="483333" y="201930"/>
                  <a:pt x="483333" y="217045"/>
                </a:cubicBezTo>
                <a:cubicBezTo>
                  <a:pt x="483333" y="232160"/>
                  <a:pt x="471037" y="244456"/>
                  <a:pt x="455922" y="244456"/>
                </a:cubicBezTo>
                <a:close/>
                <a:moveTo>
                  <a:pt x="336343" y="269461"/>
                </a:moveTo>
                <a:cubicBezTo>
                  <a:pt x="299470" y="269461"/>
                  <a:pt x="269447" y="299470"/>
                  <a:pt x="269447" y="336343"/>
                </a:cubicBezTo>
                <a:cubicBezTo>
                  <a:pt x="269447" y="373231"/>
                  <a:pt x="299470" y="403255"/>
                  <a:pt x="336343" y="403255"/>
                </a:cubicBezTo>
                <a:cubicBezTo>
                  <a:pt x="373231" y="403255"/>
                  <a:pt x="403240" y="373231"/>
                  <a:pt x="403240" y="336343"/>
                </a:cubicBezTo>
                <a:cubicBezTo>
                  <a:pt x="403240" y="299470"/>
                  <a:pt x="373231" y="269461"/>
                  <a:pt x="336343" y="269461"/>
                </a:cubicBezTo>
                <a:close/>
                <a:moveTo>
                  <a:pt x="0" y="0"/>
                </a:moveTo>
                <a:lnTo>
                  <a:pt x="0" y="672702"/>
                </a:lnTo>
                <a:lnTo>
                  <a:pt x="672702" y="672702"/>
                </a:lnTo>
                <a:lnTo>
                  <a:pt x="672702" y="0"/>
                </a:lnTo>
                <a:lnTo>
                  <a:pt x="0" y="0"/>
                </a:lnTo>
                <a:close/>
                <a:moveTo>
                  <a:pt x="561256" y="447789"/>
                </a:moveTo>
                <a:cubicBezTo>
                  <a:pt x="561256" y="510360"/>
                  <a:pt x="510360" y="561256"/>
                  <a:pt x="447789" y="561256"/>
                </a:cubicBezTo>
                <a:lnTo>
                  <a:pt x="224913" y="561256"/>
                </a:lnTo>
                <a:cubicBezTo>
                  <a:pt x="162341" y="561256"/>
                  <a:pt x="111445" y="510360"/>
                  <a:pt x="111445" y="447789"/>
                </a:cubicBezTo>
                <a:lnTo>
                  <a:pt x="111445" y="224913"/>
                </a:lnTo>
                <a:cubicBezTo>
                  <a:pt x="111445" y="162341"/>
                  <a:pt x="162341" y="111445"/>
                  <a:pt x="224913" y="111445"/>
                </a:cubicBezTo>
                <a:lnTo>
                  <a:pt x="447789" y="111445"/>
                </a:lnTo>
                <a:cubicBezTo>
                  <a:pt x="510360" y="111445"/>
                  <a:pt x="561256" y="162341"/>
                  <a:pt x="561256" y="224913"/>
                </a:cubicBezTo>
                <a:lnTo>
                  <a:pt x="561256" y="447789"/>
                </a:lnTo>
                <a:close/>
                <a:moveTo>
                  <a:pt x="447789" y="160393"/>
                </a:moveTo>
                <a:lnTo>
                  <a:pt x="224913" y="160393"/>
                </a:lnTo>
                <a:cubicBezTo>
                  <a:pt x="189339" y="160393"/>
                  <a:pt x="160393" y="189339"/>
                  <a:pt x="160393" y="224913"/>
                </a:cubicBezTo>
                <a:lnTo>
                  <a:pt x="160393" y="447789"/>
                </a:lnTo>
                <a:cubicBezTo>
                  <a:pt x="160393" y="483363"/>
                  <a:pt x="189339" y="512309"/>
                  <a:pt x="224913" y="512309"/>
                </a:cubicBezTo>
                <a:lnTo>
                  <a:pt x="447789" y="512309"/>
                </a:lnTo>
                <a:cubicBezTo>
                  <a:pt x="483363" y="512309"/>
                  <a:pt x="512309" y="483363"/>
                  <a:pt x="512309" y="447789"/>
                </a:cubicBezTo>
                <a:lnTo>
                  <a:pt x="512309" y="224913"/>
                </a:lnTo>
                <a:cubicBezTo>
                  <a:pt x="512309" y="189339"/>
                  <a:pt x="483363" y="160393"/>
                  <a:pt x="447789" y="160393"/>
                </a:cubicBezTo>
                <a:close/>
                <a:moveTo>
                  <a:pt x="336343" y="452202"/>
                </a:moveTo>
                <a:cubicBezTo>
                  <a:pt x="272473" y="452202"/>
                  <a:pt x="220499" y="400229"/>
                  <a:pt x="220499" y="336343"/>
                </a:cubicBezTo>
                <a:cubicBezTo>
                  <a:pt x="220499" y="272473"/>
                  <a:pt x="272473" y="220499"/>
                  <a:pt x="336343" y="220499"/>
                </a:cubicBezTo>
                <a:cubicBezTo>
                  <a:pt x="400229" y="220499"/>
                  <a:pt x="452202" y="272473"/>
                  <a:pt x="452202" y="336343"/>
                </a:cubicBezTo>
                <a:cubicBezTo>
                  <a:pt x="452202" y="400229"/>
                  <a:pt x="400229" y="452202"/>
                  <a:pt x="336343" y="452202"/>
                </a:cubicBezTo>
                <a:close/>
                <a:moveTo>
                  <a:pt x="455922" y="244456"/>
                </a:moveTo>
                <a:cubicBezTo>
                  <a:pt x="440807" y="244456"/>
                  <a:pt x="428511" y="232160"/>
                  <a:pt x="428511" y="217045"/>
                </a:cubicBezTo>
                <a:cubicBezTo>
                  <a:pt x="428511" y="201930"/>
                  <a:pt x="440807" y="189634"/>
                  <a:pt x="455922" y="189634"/>
                </a:cubicBezTo>
                <a:cubicBezTo>
                  <a:pt x="471037" y="189634"/>
                  <a:pt x="483333" y="201930"/>
                  <a:pt x="483333" y="217045"/>
                </a:cubicBezTo>
                <a:cubicBezTo>
                  <a:pt x="483333" y="232160"/>
                  <a:pt x="471037" y="244456"/>
                  <a:pt x="455922" y="244456"/>
                </a:cubicBezTo>
                <a:close/>
                <a:moveTo>
                  <a:pt x="336343" y="269461"/>
                </a:moveTo>
                <a:cubicBezTo>
                  <a:pt x="299470" y="269461"/>
                  <a:pt x="269447" y="299470"/>
                  <a:pt x="269447" y="336343"/>
                </a:cubicBezTo>
                <a:cubicBezTo>
                  <a:pt x="269447" y="373231"/>
                  <a:pt x="299470" y="403255"/>
                  <a:pt x="336343" y="403255"/>
                </a:cubicBezTo>
                <a:cubicBezTo>
                  <a:pt x="373231" y="403255"/>
                  <a:pt x="403240" y="373231"/>
                  <a:pt x="403240" y="336343"/>
                </a:cubicBezTo>
                <a:cubicBezTo>
                  <a:pt x="403240" y="299470"/>
                  <a:pt x="373231" y="269461"/>
                  <a:pt x="336343" y="269461"/>
                </a:cubicBezTo>
                <a:close/>
                <a:moveTo>
                  <a:pt x="336343" y="269461"/>
                </a:moveTo>
                <a:cubicBezTo>
                  <a:pt x="299470" y="269461"/>
                  <a:pt x="269447" y="299470"/>
                  <a:pt x="269447" y="336343"/>
                </a:cubicBezTo>
                <a:cubicBezTo>
                  <a:pt x="269447" y="373231"/>
                  <a:pt x="299470" y="403255"/>
                  <a:pt x="336343" y="403255"/>
                </a:cubicBezTo>
                <a:cubicBezTo>
                  <a:pt x="373231" y="403255"/>
                  <a:pt x="403240" y="373231"/>
                  <a:pt x="403240" y="336343"/>
                </a:cubicBezTo>
                <a:cubicBezTo>
                  <a:pt x="403240" y="299470"/>
                  <a:pt x="373231" y="269461"/>
                  <a:pt x="336343" y="269461"/>
                </a:cubicBezTo>
                <a:close/>
                <a:moveTo>
                  <a:pt x="336343" y="269461"/>
                </a:moveTo>
                <a:cubicBezTo>
                  <a:pt x="299470" y="269461"/>
                  <a:pt x="269447" y="299470"/>
                  <a:pt x="269447" y="336343"/>
                </a:cubicBezTo>
                <a:cubicBezTo>
                  <a:pt x="269447" y="373231"/>
                  <a:pt x="299470" y="403255"/>
                  <a:pt x="336343" y="403255"/>
                </a:cubicBezTo>
                <a:cubicBezTo>
                  <a:pt x="373231" y="403255"/>
                  <a:pt x="403240" y="373231"/>
                  <a:pt x="403240" y="336343"/>
                </a:cubicBezTo>
                <a:cubicBezTo>
                  <a:pt x="403240" y="299470"/>
                  <a:pt x="373231" y="269461"/>
                  <a:pt x="336343" y="269461"/>
                </a:cubicBezTo>
                <a:close/>
                <a:moveTo>
                  <a:pt x="447789" y="160393"/>
                </a:moveTo>
                <a:lnTo>
                  <a:pt x="224913" y="160393"/>
                </a:lnTo>
                <a:cubicBezTo>
                  <a:pt x="189339" y="160393"/>
                  <a:pt x="160393" y="189339"/>
                  <a:pt x="160393" y="224913"/>
                </a:cubicBezTo>
                <a:lnTo>
                  <a:pt x="160393" y="447789"/>
                </a:lnTo>
                <a:cubicBezTo>
                  <a:pt x="160393" y="483363"/>
                  <a:pt x="189339" y="512309"/>
                  <a:pt x="224913" y="512309"/>
                </a:cubicBezTo>
                <a:lnTo>
                  <a:pt x="447789" y="512309"/>
                </a:lnTo>
                <a:cubicBezTo>
                  <a:pt x="483363" y="512309"/>
                  <a:pt x="512309" y="483363"/>
                  <a:pt x="512309" y="447789"/>
                </a:cubicBezTo>
                <a:lnTo>
                  <a:pt x="512309" y="224913"/>
                </a:lnTo>
                <a:cubicBezTo>
                  <a:pt x="512309" y="189339"/>
                  <a:pt x="483363" y="160393"/>
                  <a:pt x="447789" y="160393"/>
                </a:cubicBezTo>
                <a:close/>
                <a:moveTo>
                  <a:pt x="336343" y="452202"/>
                </a:moveTo>
                <a:cubicBezTo>
                  <a:pt x="272473" y="452202"/>
                  <a:pt x="220499" y="400229"/>
                  <a:pt x="220499" y="336343"/>
                </a:cubicBezTo>
                <a:cubicBezTo>
                  <a:pt x="220499" y="272473"/>
                  <a:pt x="272473" y="220499"/>
                  <a:pt x="336343" y="220499"/>
                </a:cubicBezTo>
                <a:cubicBezTo>
                  <a:pt x="400229" y="220499"/>
                  <a:pt x="452202" y="272473"/>
                  <a:pt x="452202" y="336343"/>
                </a:cubicBezTo>
                <a:cubicBezTo>
                  <a:pt x="452202" y="400229"/>
                  <a:pt x="400229" y="452202"/>
                  <a:pt x="336343" y="452202"/>
                </a:cubicBezTo>
                <a:close/>
                <a:moveTo>
                  <a:pt x="455922" y="244456"/>
                </a:moveTo>
                <a:cubicBezTo>
                  <a:pt x="440807" y="244456"/>
                  <a:pt x="428511" y="232160"/>
                  <a:pt x="428511" y="217045"/>
                </a:cubicBezTo>
                <a:cubicBezTo>
                  <a:pt x="428511" y="201930"/>
                  <a:pt x="440807" y="189634"/>
                  <a:pt x="455922" y="189634"/>
                </a:cubicBezTo>
                <a:cubicBezTo>
                  <a:pt x="471037" y="189634"/>
                  <a:pt x="483333" y="201930"/>
                  <a:pt x="483333" y="217045"/>
                </a:cubicBezTo>
                <a:cubicBezTo>
                  <a:pt x="483333" y="232160"/>
                  <a:pt x="471037" y="244456"/>
                  <a:pt x="455922" y="244456"/>
                </a:cubicBezTo>
                <a:close/>
                <a:moveTo>
                  <a:pt x="336343" y="269461"/>
                </a:moveTo>
                <a:cubicBezTo>
                  <a:pt x="299470" y="269461"/>
                  <a:pt x="269447" y="299470"/>
                  <a:pt x="269447" y="336343"/>
                </a:cubicBezTo>
                <a:cubicBezTo>
                  <a:pt x="269447" y="373231"/>
                  <a:pt x="299470" y="403255"/>
                  <a:pt x="336343" y="403255"/>
                </a:cubicBezTo>
                <a:cubicBezTo>
                  <a:pt x="373231" y="403255"/>
                  <a:pt x="403240" y="373231"/>
                  <a:pt x="403240" y="336343"/>
                </a:cubicBezTo>
                <a:cubicBezTo>
                  <a:pt x="403240" y="299470"/>
                  <a:pt x="373231" y="269461"/>
                  <a:pt x="336343" y="269461"/>
                </a:cubicBezTo>
                <a:close/>
                <a:moveTo>
                  <a:pt x="336343" y="269461"/>
                </a:moveTo>
                <a:cubicBezTo>
                  <a:pt x="299470" y="269461"/>
                  <a:pt x="269447" y="299470"/>
                  <a:pt x="269447" y="336343"/>
                </a:cubicBezTo>
                <a:cubicBezTo>
                  <a:pt x="269447" y="373231"/>
                  <a:pt x="299470" y="403255"/>
                  <a:pt x="336343" y="403255"/>
                </a:cubicBezTo>
                <a:cubicBezTo>
                  <a:pt x="373231" y="403255"/>
                  <a:pt x="403240" y="373231"/>
                  <a:pt x="403240" y="336343"/>
                </a:cubicBezTo>
                <a:cubicBezTo>
                  <a:pt x="403240" y="299470"/>
                  <a:pt x="373231" y="269461"/>
                  <a:pt x="336343" y="269461"/>
                </a:cubicBezTo>
                <a:close/>
                <a:moveTo>
                  <a:pt x="336343" y="269461"/>
                </a:moveTo>
                <a:cubicBezTo>
                  <a:pt x="299470" y="269461"/>
                  <a:pt x="269447" y="299470"/>
                  <a:pt x="269447" y="336343"/>
                </a:cubicBezTo>
                <a:cubicBezTo>
                  <a:pt x="269447" y="373231"/>
                  <a:pt x="299470" y="403255"/>
                  <a:pt x="336343" y="403255"/>
                </a:cubicBezTo>
                <a:cubicBezTo>
                  <a:pt x="373231" y="403255"/>
                  <a:pt x="403240" y="373231"/>
                  <a:pt x="403240" y="336343"/>
                </a:cubicBezTo>
                <a:cubicBezTo>
                  <a:pt x="403240" y="299470"/>
                  <a:pt x="373231" y="269461"/>
                  <a:pt x="336343" y="269461"/>
                </a:cubicBezTo>
                <a:close/>
                <a:moveTo>
                  <a:pt x="447789" y="160393"/>
                </a:moveTo>
                <a:lnTo>
                  <a:pt x="224913" y="160393"/>
                </a:lnTo>
                <a:cubicBezTo>
                  <a:pt x="189339" y="160393"/>
                  <a:pt x="160393" y="189339"/>
                  <a:pt x="160393" y="224913"/>
                </a:cubicBezTo>
                <a:lnTo>
                  <a:pt x="160393" y="447789"/>
                </a:lnTo>
                <a:cubicBezTo>
                  <a:pt x="160393" y="483363"/>
                  <a:pt x="189339" y="512309"/>
                  <a:pt x="224913" y="512309"/>
                </a:cubicBezTo>
                <a:lnTo>
                  <a:pt x="447789" y="512309"/>
                </a:lnTo>
                <a:cubicBezTo>
                  <a:pt x="483363" y="512309"/>
                  <a:pt x="512309" y="483363"/>
                  <a:pt x="512309" y="447789"/>
                </a:cubicBezTo>
                <a:lnTo>
                  <a:pt x="512309" y="224913"/>
                </a:lnTo>
                <a:cubicBezTo>
                  <a:pt x="512309" y="189339"/>
                  <a:pt x="483363" y="160393"/>
                  <a:pt x="447789" y="160393"/>
                </a:cubicBezTo>
                <a:close/>
                <a:moveTo>
                  <a:pt x="336343" y="452202"/>
                </a:moveTo>
                <a:cubicBezTo>
                  <a:pt x="272473" y="452202"/>
                  <a:pt x="220499" y="400229"/>
                  <a:pt x="220499" y="336343"/>
                </a:cubicBezTo>
                <a:cubicBezTo>
                  <a:pt x="220499" y="272473"/>
                  <a:pt x="272473" y="220499"/>
                  <a:pt x="336343" y="220499"/>
                </a:cubicBezTo>
                <a:cubicBezTo>
                  <a:pt x="400229" y="220499"/>
                  <a:pt x="452202" y="272473"/>
                  <a:pt x="452202" y="336343"/>
                </a:cubicBezTo>
                <a:cubicBezTo>
                  <a:pt x="452202" y="400229"/>
                  <a:pt x="400229" y="452202"/>
                  <a:pt x="336343" y="452202"/>
                </a:cubicBezTo>
                <a:close/>
                <a:moveTo>
                  <a:pt x="455922" y="244456"/>
                </a:moveTo>
                <a:cubicBezTo>
                  <a:pt x="440807" y="244456"/>
                  <a:pt x="428511" y="232160"/>
                  <a:pt x="428511" y="217045"/>
                </a:cubicBezTo>
                <a:cubicBezTo>
                  <a:pt x="428511" y="201930"/>
                  <a:pt x="440807" y="189634"/>
                  <a:pt x="455922" y="189634"/>
                </a:cubicBezTo>
                <a:cubicBezTo>
                  <a:pt x="471037" y="189634"/>
                  <a:pt x="483333" y="201930"/>
                  <a:pt x="483333" y="217045"/>
                </a:cubicBezTo>
                <a:cubicBezTo>
                  <a:pt x="483333" y="232160"/>
                  <a:pt x="471037" y="244456"/>
                  <a:pt x="455922" y="244456"/>
                </a:cubicBezTo>
                <a:close/>
                <a:moveTo>
                  <a:pt x="336343" y="269461"/>
                </a:moveTo>
                <a:cubicBezTo>
                  <a:pt x="299470" y="269461"/>
                  <a:pt x="269447" y="299470"/>
                  <a:pt x="269447" y="336343"/>
                </a:cubicBezTo>
                <a:cubicBezTo>
                  <a:pt x="269447" y="373231"/>
                  <a:pt x="299470" y="403255"/>
                  <a:pt x="336343" y="403255"/>
                </a:cubicBezTo>
                <a:cubicBezTo>
                  <a:pt x="373231" y="403255"/>
                  <a:pt x="403240" y="373231"/>
                  <a:pt x="403240" y="336343"/>
                </a:cubicBezTo>
                <a:cubicBezTo>
                  <a:pt x="403240" y="299470"/>
                  <a:pt x="373231" y="269461"/>
                  <a:pt x="336343" y="269461"/>
                </a:cubicBezTo>
                <a:close/>
              </a:path>
            </a:pathLst>
          </a:custGeom>
          <a:solidFill>
            <a:schemeClr val="bg2"/>
          </a:solidFill>
          <a:ln w="14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6">
            <a:hlinkClick r:id="rId7"/>
            <a:extLst>
              <a:ext uri="{FF2B5EF4-FFF2-40B4-BE49-F238E27FC236}">
                <a16:creationId xmlns:a16="http://schemas.microsoft.com/office/drawing/2014/main" id="{97AFD8AA-C656-0E41-A792-9214FBEDAFFD}"/>
              </a:ext>
            </a:extLst>
          </p:cNvPr>
          <p:cNvSpPr>
            <a:spLocks noChangeAspect="1"/>
          </p:cNvSpPr>
          <p:nvPr/>
        </p:nvSpPr>
        <p:spPr>
          <a:xfrm>
            <a:off x="5719393" y="4177861"/>
            <a:ext cx="392659" cy="392659"/>
          </a:xfrm>
          <a:custGeom>
            <a:avLst/>
            <a:gdLst>
              <a:gd name="connsiteX0" fmla="*/ 0 w 676400"/>
              <a:gd name="connsiteY0" fmla="*/ 0 h 676400"/>
              <a:gd name="connsiteX1" fmla="*/ 0 w 676400"/>
              <a:gd name="connsiteY1" fmla="*/ 676401 h 676400"/>
              <a:gd name="connsiteX2" fmla="*/ 676401 w 676400"/>
              <a:gd name="connsiteY2" fmla="*/ 676401 h 676400"/>
              <a:gd name="connsiteX3" fmla="*/ 676401 w 676400"/>
              <a:gd name="connsiteY3" fmla="*/ 0 h 676400"/>
              <a:gd name="connsiteX4" fmla="*/ 0 w 676400"/>
              <a:gd name="connsiteY4" fmla="*/ 0 h 676400"/>
              <a:gd name="connsiteX5" fmla="*/ 536202 w 676400"/>
              <a:gd name="connsiteY5" fmla="*/ 243327 h 676400"/>
              <a:gd name="connsiteX6" fmla="*/ 536441 w 676400"/>
              <a:gd name="connsiteY6" fmla="*/ 255301 h 676400"/>
              <a:gd name="connsiteX7" fmla="*/ 245269 w 676400"/>
              <a:gd name="connsiteY7" fmla="*/ 546473 h 676400"/>
              <a:gd name="connsiteX8" fmla="*/ 89612 w 676400"/>
              <a:gd name="connsiteY8" fmla="*/ 501400 h 676400"/>
              <a:gd name="connsiteX9" fmla="*/ 89582 w 676400"/>
              <a:gd name="connsiteY9" fmla="*/ 501396 h 676400"/>
              <a:gd name="connsiteX10" fmla="*/ 89612 w 676400"/>
              <a:gd name="connsiteY10" fmla="*/ 501400 h 676400"/>
              <a:gd name="connsiteX11" fmla="*/ 89612 w 676400"/>
              <a:gd name="connsiteY11" fmla="*/ 501400 h 676400"/>
              <a:gd name="connsiteX12" fmla="*/ 239606 w 676400"/>
              <a:gd name="connsiteY12" fmla="*/ 458525 h 676400"/>
              <a:gd name="connsiteX13" fmla="*/ 145699 w 676400"/>
              <a:gd name="connsiteY13" fmla="*/ 387168 h 676400"/>
              <a:gd name="connsiteX14" fmla="*/ 190772 w 676400"/>
              <a:gd name="connsiteY14" fmla="*/ 385280 h 676400"/>
              <a:gd name="connsiteX15" fmla="*/ 110020 w 676400"/>
              <a:gd name="connsiteY15" fmla="*/ 283866 h 676400"/>
              <a:gd name="connsiteX16" fmla="*/ 154150 w 676400"/>
              <a:gd name="connsiteY16" fmla="*/ 297022 h 676400"/>
              <a:gd name="connsiteX17" fmla="*/ 125049 w 676400"/>
              <a:gd name="connsiteY17" fmla="*/ 161803 h 676400"/>
              <a:gd name="connsiteX18" fmla="*/ 334752 w 676400"/>
              <a:gd name="connsiteY18" fmla="*/ 267809 h 676400"/>
              <a:gd name="connsiteX19" fmla="*/ 332104 w 676400"/>
              <a:gd name="connsiteY19" fmla="*/ 244668 h 676400"/>
              <a:gd name="connsiteX20" fmla="*/ 434279 w 676400"/>
              <a:gd name="connsiteY20" fmla="*/ 142550 h 676400"/>
              <a:gd name="connsiteX21" fmla="*/ 508860 w 676400"/>
              <a:gd name="connsiteY21" fmla="*/ 174876 h 676400"/>
              <a:gd name="connsiteX22" fmla="*/ 523833 w 676400"/>
              <a:gd name="connsiteY22" fmla="*/ 170270 h 676400"/>
              <a:gd name="connsiteX23" fmla="*/ 573428 w 676400"/>
              <a:gd name="connsiteY23" fmla="*/ 149592 h 676400"/>
              <a:gd name="connsiteX24" fmla="*/ 528974 w 676400"/>
              <a:gd name="connsiteY24" fmla="*/ 206299 h 676400"/>
              <a:gd name="connsiteX25" fmla="*/ 528820 w 676400"/>
              <a:gd name="connsiteY25" fmla="*/ 206397 h 676400"/>
              <a:gd name="connsiteX26" fmla="*/ 529002 w 676400"/>
              <a:gd name="connsiteY26" fmla="*/ 206384 h 676400"/>
              <a:gd name="connsiteX27" fmla="*/ 586809 w 676400"/>
              <a:gd name="connsiteY27" fmla="*/ 191383 h 676400"/>
              <a:gd name="connsiteX28" fmla="*/ 536202 w 676400"/>
              <a:gd name="connsiteY28" fmla="*/ 243327 h 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6400" h="676400">
                <a:moveTo>
                  <a:pt x="0" y="0"/>
                </a:moveTo>
                <a:lnTo>
                  <a:pt x="0" y="676401"/>
                </a:lnTo>
                <a:lnTo>
                  <a:pt x="676401" y="676401"/>
                </a:lnTo>
                <a:lnTo>
                  <a:pt x="676401" y="0"/>
                </a:lnTo>
                <a:lnTo>
                  <a:pt x="0" y="0"/>
                </a:lnTo>
                <a:close/>
                <a:moveTo>
                  <a:pt x="536202" y="243327"/>
                </a:moveTo>
                <a:cubicBezTo>
                  <a:pt x="536357" y="247299"/>
                  <a:pt x="536441" y="251286"/>
                  <a:pt x="536441" y="255301"/>
                </a:cubicBezTo>
                <a:cubicBezTo>
                  <a:pt x="536441" y="416098"/>
                  <a:pt x="406082" y="546473"/>
                  <a:pt x="245269" y="546473"/>
                </a:cubicBezTo>
                <a:cubicBezTo>
                  <a:pt x="188026" y="546473"/>
                  <a:pt x="134628" y="529951"/>
                  <a:pt x="89612" y="501400"/>
                </a:cubicBezTo>
                <a:cubicBezTo>
                  <a:pt x="89602" y="501399"/>
                  <a:pt x="89591" y="501398"/>
                  <a:pt x="89582" y="501396"/>
                </a:cubicBezTo>
                <a:lnTo>
                  <a:pt x="89612" y="501400"/>
                </a:lnTo>
                <a:cubicBezTo>
                  <a:pt x="89612" y="501400"/>
                  <a:pt x="89612" y="501400"/>
                  <a:pt x="89612" y="501400"/>
                </a:cubicBezTo>
                <a:cubicBezTo>
                  <a:pt x="177615" y="514525"/>
                  <a:pt x="239606" y="458525"/>
                  <a:pt x="239606" y="458525"/>
                </a:cubicBezTo>
                <a:cubicBezTo>
                  <a:pt x="161193" y="452426"/>
                  <a:pt x="145699" y="387168"/>
                  <a:pt x="145699" y="387168"/>
                </a:cubicBezTo>
                <a:cubicBezTo>
                  <a:pt x="173405" y="391858"/>
                  <a:pt x="190772" y="385280"/>
                  <a:pt x="190772" y="385280"/>
                </a:cubicBezTo>
                <a:cubicBezTo>
                  <a:pt x="102513" y="364632"/>
                  <a:pt x="110020" y="283866"/>
                  <a:pt x="110020" y="283866"/>
                </a:cubicBezTo>
                <a:cubicBezTo>
                  <a:pt x="130458" y="296078"/>
                  <a:pt x="154150" y="297022"/>
                  <a:pt x="154150" y="297022"/>
                </a:cubicBezTo>
                <a:cubicBezTo>
                  <a:pt x="76216" y="228469"/>
                  <a:pt x="125049" y="161803"/>
                  <a:pt x="125049" y="161803"/>
                </a:cubicBezTo>
                <a:cubicBezTo>
                  <a:pt x="206758" y="260752"/>
                  <a:pt x="326865" y="267484"/>
                  <a:pt x="334752" y="267809"/>
                </a:cubicBezTo>
                <a:cubicBezTo>
                  <a:pt x="333020" y="260372"/>
                  <a:pt x="332104" y="252626"/>
                  <a:pt x="332104" y="244668"/>
                </a:cubicBezTo>
                <a:cubicBezTo>
                  <a:pt x="332104" y="188271"/>
                  <a:pt x="377838" y="142550"/>
                  <a:pt x="434279" y="142550"/>
                </a:cubicBezTo>
                <a:cubicBezTo>
                  <a:pt x="463703" y="142550"/>
                  <a:pt x="490211" y="154972"/>
                  <a:pt x="508860" y="174876"/>
                </a:cubicBezTo>
                <a:cubicBezTo>
                  <a:pt x="514030" y="173426"/>
                  <a:pt x="519043" y="171861"/>
                  <a:pt x="523833" y="170270"/>
                </a:cubicBezTo>
                <a:cubicBezTo>
                  <a:pt x="552765" y="160621"/>
                  <a:pt x="573428" y="149592"/>
                  <a:pt x="573428" y="149592"/>
                </a:cubicBezTo>
                <a:cubicBezTo>
                  <a:pt x="568442" y="179468"/>
                  <a:pt x="531609" y="204539"/>
                  <a:pt x="528974" y="206299"/>
                </a:cubicBezTo>
                <a:cubicBezTo>
                  <a:pt x="528876" y="206369"/>
                  <a:pt x="528820" y="206397"/>
                  <a:pt x="528820" y="206397"/>
                </a:cubicBezTo>
                <a:cubicBezTo>
                  <a:pt x="528876" y="206397"/>
                  <a:pt x="528946" y="206384"/>
                  <a:pt x="529002" y="206384"/>
                </a:cubicBezTo>
                <a:cubicBezTo>
                  <a:pt x="557596" y="203524"/>
                  <a:pt x="586809" y="191383"/>
                  <a:pt x="586809" y="191383"/>
                </a:cubicBezTo>
                <a:cubicBezTo>
                  <a:pt x="577993" y="209916"/>
                  <a:pt x="542019" y="238749"/>
                  <a:pt x="536202" y="243327"/>
                </a:cubicBezTo>
                <a:close/>
              </a:path>
            </a:pathLst>
          </a:custGeom>
          <a:solidFill>
            <a:schemeClr val="bg2"/>
          </a:solidFill>
          <a:ln w="1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17" name="Graphic 9">
            <a:extLst>
              <a:ext uri="{FF2B5EF4-FFF2-40B4-BE49-F238E27FC236}">
                <a16:creationId xmlns:a16="http://schemas.microsoft.com/office/drawing/2014/main" id="{C07085C2-6B4C-7246-B84E-166B2D5AC041}"/>
              </a:ext>
            </a:extLst>
          </p:cNvPr>
          <p:cNvGrpSpPr>
            <a:grpSpLocks noChangeAspect="1"/>
          </p:cNvGrpSpPr>
          <p:nvPr/>
        </p:nvGrpSpPr>
        <p:grpSpPr>
          <a:xfrm>
            <a:off x="7582816" y="4177861"/>
            <a:ext cx="392659" cy="392659"/>
            <a:chOff x="9704191" y="1219200"/>
            <a:chExt cx="672702" cy="672702"/>
          </a:xfrm>
          <a:solidFill>
            <a:schemeClr val="bg2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0DB0291-233E-3C4B-A067-03D3EC67F986}"/>
                </a:ext>
              </a:extLst>
            </p:cNvPr>
            <p:cNvSpPr/>
            <p:nvPr/>
          </p:nvSpPr>
          <p:spPr>
            <a:xfrm>
              <a:off x="9954926" y="1618017"/>
              <a:ext cx="69162" cy="134517"/>
            </a:xfrm>
            <a:custGeom>
              <a:avLst/>
              <a:gdLst>
                <a:gd name="connsiteX0" fmla="*/ 45073 w 69162"/>
                <a:gd name="connsiteY0" fmla="*/ 98780 h 134517"/>
                <a:gd name="connsiteX1" fmla="*/ 44615 w 69162"/>
                <a:gd name="connsiteY1" fmla="*/ 101216 h 134517"/>
                <a:gd name="connsiteX2" fmla="*/ 32983 w 69162"/>
                <a:gd name="connsiteY2" fmla="*/ 110323 h 134517"/>
                <a:gd name="connsiteX3" fmla="*/ 24540 w 69162"/>
                <a:gd name="connsiteY3" fmla="*/ 105615 h 134517"/>
                <a:gd name="connsiteX4" fmla="*/ 24171 w 69162"/>
                <a:gd name="connsiteY4" fmla="*/ 100301 h 134517"/>
                <a:gd name="connsiteX5" fmla="*/ 24023 w 69162"/>
                <a:gd name="connsiteY5" fmla="*/ 207 h 134517"/>
                <a:gd name="connsiteX6" fmla="*/ 7 w 69162"/>
                <a:gd name="connsiteY6" fmla="*/ 207 h 134517"/>
                <a:gd name="connsiteX7" fmla="*/ 37 w 69162"/>
                <a:gd name="connsiteY7" fmla="*/ 111637 h 134517"/>
                <a:gd name="connsiteX8" fmla="*/ 2531 w 69162"/>
                <a:gd name="connsiteY8" fmla="*/ 125527 h 134517"/>
                <a:gd name="connsiteX9" fmla="*/ 13440 w 69162"/>
                <a:gd name="connsiteY9" fmla="*/ 134207 h 134517"/>
                <a:gd name="connsiteX10" fmla="*/ 24717 w 69162"/>
                <a:gd name="connsiteY10" fmla="*/ 133188 h 134517"/>
                <a:gd name="connsiteX11" fmla="*/ 43272 w 69162"/>
                <a:gd name="connsiteY11" fmla="*/ 119889 h 134517"/>
                <a:gd name="connsiteX12" fmla="*/ 45087 w 69162"/>
                <a:gd name="connsiteY12" fmla="*/ 117940 h 134517"/>
                <a:gd name="connsiteX13" fmla="*/ 45087 w 69162"/>
                <a:gd name="connsiteY13" fmla="*/ 132524 h 134517"/>
                <a:gd name="connsiteX14" fmla="*/ 69162 w 69162"/>
                <a:gd name="connsiteY14" fmla="*/ 132524 h 134517"/>
                <a:gd name="connsiteX15" fmla="*/ 69162 w 69162"/>
                <a:gd name="connsiteY15" fmla="*/ 68712 h 134517"/>
                <a:gd name="connsiteX16" fmla="*/ 69162 w 69162"/>
                <a:gd name="connsiteY16" fmla="*/ 0 h 134517"/>
                <a:gd name="connsiteX17" fmla="*/ 45073 w 69162"/>
                <a:gd name="connsiteY17" fmla="*/ 59 h 134517"/>
                <a:gd name="connsiteX18" fmla="*/ 45073 w 69162"/>
                <a:gd name="connsiteY18" fmla="*/ 98780 h 13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9162" h="134517">
                  <a:moveTo>
                    <a:pt x="45073" y="98780"/>
                  </a:moveTo>
                  <a:cubicBezTo>
                    <a:pt x="45073" y="99607"/>
                    <a:pt x="45073" y="100640"/>
                    <a:pt x="44615" y="101216"/>
                  </a:cubicBezTo>
                  <a:cubicBezTo>
                    <a:pt x="41515" y="105216"/>
                    <a:pt x="37825" y="108552"/>
                    <a:pt x="32983" y="110323"/>
                  </a:cubicBezTo>
                  <a:cubicBezTo>
                    <a:pt x="28776" y="111859"/>
                    <a:pt x="25426" y="109984"/>
                    <a:pt x="24540" y="105615"/>
                  </a:cubicBezTo>
                  <a:cubicBezTo>
                    <a:pt x="24186" y="103888"/>
                    <a:pt x="24171" y="102072"/>
                    <a:pt x="24171" y="100301"/>
                  </a:cubicBezTo>
                  <a:cubicBezTo>
                    <a:pt x="24156" y="67753"/>
                    <a:pt x="24068" y="1019"/>
                    <a:pt x="24023" y="207"/>
                  </a:cubicBezTo>
                  <a:lnTo>
                    <a:pt x="7" y="207"/>
                  </a:lnTo>
                  <a:cubicBezTo>
                    <a:pt x="7" y="1107"/>
                    <a:pt x="-22" y="94072"/>
                    <a:pt x="37" y="111637"/>
                  </a:cubicBezTo>
                  <a:cubicBezTo>
                    <a:pt x="52" y="116390"/>
                    <a:pt x="554" y="121114"/>
                    <a:pt x="2531" y="125527"/>
                  </a:cubicBezTo>
                  <a:cubicBezTo>
                    <a:pt x="4657" y="130310"/>
                    <a:pt x="8185" y="133336"/>
                    <a:pt x="13440" y="134207"/>
                  </a:cubicBezTo>
                  <a:cubicBezTo>
                    <a:pt x="17292" y="134871"/>
                    <a:pt x="21057" y="134443"/>
                    <a:pt x="24717" y="133188"/>
                  </a:cubicBezTo>
                  <a:cubicBezTo>
                    <a:pt x="32216" y="130605"/>
                    <a:pt x="38091" y="125734"/>
                    <a:pt x="43272" y="119889"/>
                  </a:cubicBezTo>
                  <a:cubicBezTo>
                    <a:pt x="43729" y="119372"/>
                    <a:pt x="44216" y="118870"/>
                    <a:pt x="45087" y="117940"/>
                  </a:cubicBezTo>
                  <a:lnTo>
                    <a:pt x="45087" y="132524"/>
                  </a:lnTo>
                  <a:lnTo>
                    <a:pt x="69162" y="132524"/>
                  </a:lnTo>
                  <a:lnTo>
                    <a:pt x="69162" y="68712"/>
                  </a:lnTo>
                  <a:cubicBezTo>
                    <a:pt x="69162" y="46600"/>
                    <a:pt x="69162" y="0"/>
                    <a:pt x="69162" y="0"/>
                  </a:cubicBezTo>
                  <a:lnTo>
                    <a:pt x="45073" y="59"/>
                  </a:lnTo>
                  <a:lnTo>
                    <a:pt x="45073" y="98780"/>
                  </a:lnTo>
                  <a:close/>
                </a:path>
              </a:pathLst>
            </a:custGeom>
            <a:grpFill/>
            <a:ln w="14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6CB4859-3918-3948-8F93-2A4DD7D78BF9}"/>
                </a:ext>
              </a:extLst>
            </p:cNvPr>
            <p:cNvSpPr/>
            <p:nvPr/>
          </p:nvSpPr>
          <p:spPr>
            <a:xfrm>
              <a:off x="10048208" y="1571092"/>
              <a:ext cx="69485" cy="181207"/>
            </a:xfrm>
            <a:custGeom>
              <a:avLst/>
              <a:gdLst>
                <a:gd name="connsiteX0" fmla="*/ 65612 w 69485"/>
                <a:gd name="connsiteY0" fmla="*/ 57479 h 181207"/>
                <a:gd name="connsiteX1" fmla="*/ 40607 w 69485"/>
                <a:gd name="connsiteY1" fmla="*/ 46113 h 181207"/>
                <a:gd name="connsiteX2" fmla="*/ 26717 w 69485"/>
                <a:gd name="connsiteY2" fmla="*/ 54940 h 181207"/>
                <a:gd name="connsiteX3" fmla="*/ 24119 w 69485"/>
                <a:gd name="connsiteY3" fmla="*/ 59059 h 181207"/>
                <a:gd name="connsiteX4" fmla="*/ 24119 w 69485"/>
                <a:gd name="connsiteY4" fmla="*/ 0 h 181207"/>
                <a:gd name="connsiteX5" fmla="*/ 0 w 69485"/>
                <a:gd name="connsiteY5" fmla="*/ 0 h 181207"/>
                <a:gd name="connsiteX6" fmla="*/ 0 w 69485"/>
                <a:gd name="connsiteY6" fmla="*/ 179420 h 181207"/>
                <a:gd name="connsiteX7" fmla="*/ 24119 w 69485"/>
                <a:gd name="connsiteY7" fmla="*/ 179420 h 181207"/>
                <a:gd name="connsiteX8" fmla="*/ 24119 w 69485"/>
                <a:gd name="connsiteY8" fmla="*/ 169353 h 181207"/>
                <a:gd name="connsiteX9" fmla="*/ 26452 w 69485"/>
                <a:gd name="connsiteY9" fmla="*/ 171832 h 181207"/>
                <a:gd name="connsiteX10" fmla="*/ 46984 w 69485"/>
                <a:gd name="connsiteY10" fmla="*/ 181206 h 181207"/>
                <a:gd name="connsiteX11" fmla="*/ 67472 w 69485"/>
                <a:gd name="connsiteY11" fmla="*/ 166696 h 181207"/>
                <a:gd name="connsiteX12" fmla="*/ 69465 w 69485"/>
                <a:gd name="connsiteY12" fmla="*/ 152865 h 181207"/>
                <a:gd name="connsiteX13" fmla="*/ 69450 w 69485"/>
                <a:gd name="connsiteY13" fmla="*/ 77628 h 181207"/>
                <a:gd name="connsiteX14" fmla="*/ 65612 w 69485"/>
                <a:gd name="connsiteY14" fmla="*/ 57479 h 181207"/>
                <a:gd name="connsiteX15" fmla="*/ 44622 w 69485"/>
                <a:gd name="connsiteY15" fmla="*/ 149870 h 181207"/>
                <a:gd name="connsiteX16" fmla="*/ 44180 w 69485"/>
                <a:gd name="connsiteY16" fmla="*/ 153885 h 181207"/>
                <a:gd name="connsiteX17" fmla="*/ 33404 w 69485"/>
                <a:gd name="connsiteY17" fmla="*/ 160335 h 181207"/>
                <a:gd name="connsiteX18" fmla="*/ 24976 w 69485"/>
                <a:gd name="connsiteY18" fmla="*/ 155154 h 181207"/>
                <a:gd name="connsiteX19" fmla="*/ 24193 w 69485"/>
                <a:gd name="connsiteY19" fmla="*/ 154121 h 181207"/>
                <a:gd name="connsiteX20" fmla="*/ 24193 w 69485"/>
                <a:gd name="connsiteY20" fmla="*/ 152158 h 181207"/>
                <a:gd name="connsiteX21" fmla="*/ 24134 w 69485"/>
                <a:gd name="connsiteY21" fmla="*/ 72493 h 181207"/>
                <a:gd name="connsiteX22" fmla="*/ 25787 w 69485"/>
                <a:gd name="connsiteY22" fmla="*/ 70027 h 181207"/>
                <a:gd name="connsiteX23" fmla="*/ 35662 w 69485"/>
                <a:gd name="connsiteY23" fmla="*/ 66323 h 181207"/>
                <a:gd name="connsiteX24" fmla="*/ 42895 w 69485"/>
                <a:gd name="connsiteY24" fmla="*/ 71267 h 181207"/>
                <a:gd name="connsiteX25" fmla="*/ 44578 w 69485"/>
                <a:gd name="connsiteY25" fmla="*/ 78736 h 181207"/>
                <a:gd name="connsiteX26" fmla="*/ 44622 w 69485"/>
                <a:gd name="connsiteY26" fmla="*/ 149870 h 181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485" h="181207">
                  <a:moveTo>
                    <a:pt x="65612" y="57479"/>
                  </a:moveTo>
                  <a:cubicBezTo>
                    <a:pt x="60535" y="46659"/>
                    <a:pt x="49863" y="43796"/>
                    <a:pt x="40607" y="46113"/>
                  </a:cubicBezTo>
                  <a:cubicBezTo>
                    <a:pt x="34998" y="47530"/>
                    <a:pt x="30452" y="50763"/>
                    <a:pt x="26717" y="54940"/>
                  </a:cubicBezTo>
                  <a:cubicBezTo>
                    <a:pt x="25477" y="56343"/>
                    <a:pt x="24119" y="59059"/>
                    <a:pt x="24119" y="59059"/>
                  </a:cubicBezTo>
                  <a:cubicBezTo>
                    <a:pt x="24119" y="59059"/>
                    <a:pt x="24119" y="19101"/>
                    <a:pt x="24119" y="0"/>
                  </a:cubicBezTo>
                  <a:lnTo>
                    <a:pt x="0" y="0"/>
                  </a:lnTo>
                  <a:lnTo>
                    <a:pt x="0" y="179420"/>
                  </a:lnTo>
                  <a:lnTo>
                    <a:pt x="24119" y="179420"/>
                  </a:lnTo>
                  <a:lnTo>
                    <a:pt x="24119" y="169353"/>
                  </a:lnTo>
                  <a:cubicBezTo>
                    <a:pt x="24119" y="169353"/>
                    <a:pt x="25832" y="171168"/>
                    <a:pt x="26452" y="171832"/>
                  </a:cubicBezTo>
                  <a:cubicBezTo>
                    <a:pt x="31987" y="177840"/>
                    <a:pt x="38703" y="181132"/>
                    <a:pt x="46984" y="181206"/>
                  </a:cubicBezTo>
                  <a:cubicBezTo>
                    <a:pt x="57169" y="181309"/>
                    <a:pt x="64254" y="176379"/>
                    <a:pt x="67472" y="166696"/>
                  </a:cubicBezTo>
                  <a:cubicBezTo>
                    <a:pt x="68963" y="162193"/>
                    <a:pt x="69450" y="157559"/>
                    <a:pt x="69465" y="152865"/>
                  </a:cubicBezTo>
                  <a:cubicBezTo>
                    <a:pt x="69495" y="127786"/>
                    <a:pt x="69495" y="102707"/>
                    <a:pt x="69450" y="77628"/>
                  </a:cubicBezTo>
                  <a:cubicBezTo>
                    <a:pt x="69450" y="70690"/>
                    <a:pt x="68609" y="63872"/>
                    <a:pt x="65612" y="57479"/>
                  </a:cubicBezTo>
                  <a:close/>
                  <a:moveTo>
                    <a:pt x="44622" y="149870"/>
                  </a:moveTo>
                  <a:cubicBezTo>
                    <a:pt x="44622" y="151213"/>
                    <a:pt x="44460" y="152571"/>
                    <a:pt x="44180" y="153885"/>
                  </a:cubicBezTo>
                  <a:cubicBezTo>
                    <a:pt x="43073" y="159139"/>
                    <a:pt x="39072" y="161501"/>
                    <a:pt x="33404" y="160335"/>
                  </a:cubicBezTo>
                  <a:cubicBezTo>
                    <a:pt x="29965" y="159627"/>
                    <a:pt x="27278" y="157649"/>
                    <a:pt x="24976" y="155154"/>
                  </a:cubicBezTo>
                  <a:cubicBezTo>
                    <a:pt x="24872" y="155036"/>
                    <a:pt x="24193" y="154121"/>
                    <a:pt x="24193" y="154121"/>
                  </a:cubicBezTo>
                  <a:lnTo>
                    <a:pt x="24193" y="152158"/>
                  </a:lnTo>
                  <a:lnTo>
                    <a:pt x="24134" y="72493"/>
                  </a:lnTo>
                  <a:cubicBezTo>
                    <a:pt x="24134" y="72493"/>
                    <a:pt x="24651" y="71016"/>
                    <a:pt x="25787" y="70027"/>
                  </a:cubicBezTo>
                  <a:cubicBezTo>
                    <a:pt x="28622" y="67518"/>
                    <a:pt x="31751" y="65939"/>
                    <a:pt x="35662" y="66323"/>
                  </a:cubicBezTo>
                  <a:cubicBezTo>
                    <a:pt x="38998" y="66647"/>
                    <a:pt x="41655" y="68182"/>
                    <a:pt x="42895" y="71267"/>
                  </a:cubicBezTo>
                  <a:cubicBezTo>
                    <a:pt x="43825" y="73614"/>
                    <a:pt x="44563" y="76227"/>
                    <a:pt x="44578" y="78736"/>
                  </a:cubicBezTo>
                  <a:cubicBezTo>
                    <a:pt x="44696" y="102441"/>
                    <a:pt x="44652" y="126147"/>
                    <a:pt x="44622" y="149870"/>
                  </a:cubicBezTo>
                  <a:close/>
                </a:path>
              </a:pathLst>
            </a:custGeom>
            <a:grpFill/>
            <a:ln w="14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ACC10B8-D517-C84B-94C4-27D449FD0D00}"/>
                </a:ext>
              </a:extLst>
            </p:cNvPr>
            <p:cNvSpPr/>
            <p:nvPr/>
          </p:nvSpPr>
          <p:spPr>
            <a:xfrm>
              <a:off x="10016893" y="1379830"/>
              <a:ext cx="20396" cy="92357"/>
            </a:xfrm>
            <a:custGeom>
              <a:avLst/>
              <a:gdLst>
                <a:gd name="connsiteX0" fmla="*/ 10198 w 20396"/>
                <a:gd name="connsiteY0" fmla="*/ 92358 h 92357"/>
                <a:gd name="connsiteX1" fmla="*/ 20397 w 20396"/>
                <a:gd name="connsiteY1" fmla="*/ 82160 h 92357"/>
                <a:gd name="connsiteX2" fmla="*/ 20397 w 20396"/>
                <a:gd name="connsiteY2" fmla="*/ 10198 h 92357"/>
                <a:gd name="connsiteX3" fmla="*/ 10198 w 20396"/>
                <a:gd name="connsiteY3" fmla="*/ 0 h 92357"/>
                <a:gd name="connsiteX4" fmla="*/ 0 w 20396"/>
                <a:gd name="connsiteY4" fmla="*/ 10198 h 92357"/>
                <a:gd name="connsiteX5" fmla="*/ 0 w 20396"/>
                <a:gd name="connsiteY5" fmla="*/ 82160 h 92357"/>
                <a:gd name="connsiteX6" fmla="*/ 10198 w 20396"/>
                <a:gd name="connsiteY6" fmla="*/ 92358 h 9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96" h="92357">
                  <a:moveTo>
                    <a:pt x="10198" y="92358"/>
                  </a:moveTo>
                  <a:cubicBezTo>
                    <a:pt x="15822" y="92358"/>
                    <a:pt x="20397" y="87783"/>
                    <a:pt x="20397" y="82160"/>
                  </a:cubicBezTo>
                  <a:lnTo>
                    <a:pt x="20397" y="10198"/>
                  </a:lnTo>
                  <a:cubicBezTo>
                    <a:pt x="20397" y="4574"/>
                    <a:pt x="15821" y="0"/>
                    <a:pt x="10198" y="0"/>
                  </a:cubicBezTo>
                  <a:cubicBezTo>
                    <a:pt x="4576" y="0"/>
                    <a:pt x="0" y="4576"/>
                    <a:pt x="0" y="10198"/>
                  </a:cubicBezTo>
                  <a:lnTo>
                    <a:pt x="0" y="82160"/>
                  </a:lnTo>
                  <a:cubicBezTo>
                    <a:pt x="-1" y="87782"/>
                    <a:pt x="4574" y="92358"/>
                    <a:pt x="10198" y="92358"/>
                  </a:cubicBezTo>
                  <a:close/>
                </a:path>
              </a:pathLst>
            </a:custGeom>
            <a:grpFill/>
            <a:ln w="14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6148613-D133-744E-94EF-4A96F6C969F0}"/>
                </a:ext>
              </a:extLst>
            </p:cNvPr>
            <p:cNvSpPr/>
            <p:nvPr/>
          </p:nvSpPr>
          <p:spPr>
            <a:xfrm>
              <a:off x="9871446" y="1571108"/>
              <a:ext cx="83547" cy="179419"/>
            </a:xfrm>
            <a:custGeom>
              <a:avLst/>
              <a:gdLst>
                <a:gd name="connsiteX0" fmla="*/ 83547 w 83547"/>
                <a:gd name="connsiteY0" fmla="*/ 0 h 179419"/>
                <a:gd name="connsiteX1" fmla="*/ 0 w 83547"/>
                <a:gd name="connsiteY1" fmla="*/ 0 h 179419"/>
                <a:gd name="connsiteX2" fmla="*/ 0 w 83547"/>
                <a:gd name="connsiteY2" fmla="*/ 25712 h 179419"/>
                <a:gd name="connsiteX3" fmla="*/ 28149 w 83547"/>
                <a:gd name="connsiteY3" fmla="*/ 25712 h 179419"/>
                <a:gd name="connsiteX4" fmla="*/ 28149 w 83547"/>
                <a:gd name="connsiteY4" fmla="*/ 179420 h 179419"/>
                <a:gd name="connsiteX5" fmla="*/ 55339 w 83547"/>
                <a:gd name="connsiteY5" fmla="*/ 179420 h 179419"/>
                <a:gd name="connsiteX6" fmla="*/ 55339 w 83547"/>
                <a:gd name="connsiteY6" fmla="*/ 25653 h 179419"/>
                <a:gd name="connsiteX7" fmla="*/ 83547 w 83547"/>
                <a:gd name="connsiteY7" fmla="*/ 25653 h 17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547" h="179419">
                  <a:moveTo>
                    <a:pt x="83547" y="0"/>
                  </a:moveTo>
                  <a:lnTo>
                    <a:pt x="0" y="0"/>
                  </a:lnTo>
                  <a:lnTo>
                    <a:pt x="0" y="25712"/>
                  </a:lnTo>
                  <a:lnTo>
                    <a:pt x="28149" y="25712"/>
                  </a:lnTo>
                  <a:lnTo>
                    <a:pt x="28149" y="179420"/>
                  </a:lnTo>
                  <a:lnTo>
                    <a:pt x="55339" y="179420"/>
                  </a:lnTo>
                  <a:lnTo>
                    <a:pt x="55339" y="25653"/>
                  </a:lnTo>
                  <a:lnTo>
                    <a:pt x="83547" y="25653"/>
                  </a:lnTo>
                  <a:close/>
                </a:path>
              </a:pathLst>
            </a:custGeom>
            <a:grpFill/>
            <a:ln w="14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BF6AD17-84DB-3F44-A5DF-F00F726C94D0}"/>
                </a:ext>
              </a:extLst>
            </p:cNvPr>
            <p:cNvSpPr/>
            <p:nvPr/>
          </p:nvSpPr>
          <p:spPr>
            <a:xfrm>
              <a:off x="10136168" y="1614800"/>
              <a:ext cx="71382" cy="139472"/>
            </a:xfrm>
            <a:custGeom>
              <a:avLst/>
              <a:gdLst>
                <a:gd name="connsiteX0" fmla="*/ 46556 w 71382"/>
                <a:gd name="connsiteY0" fmla="*/ 88683 h 139472"/>
                <a:gd name="connsiteX1" fmla="*/ 46556 w 71382"/>
                <a:gd name="connsiteY1" fmla="*/ 105702 h 139472"/>
                <a:gd name="connsiteX2" fmla="*/ 35810 w 71382"/>
                <a:gd name="connsiteY2" fmla="*/ 116463 h 139472"/>
                <a:gd name="connsiteX3" fmla="*/ 25050 w 71382"/>
                <a:gd name="connsiteY3" fmla="*/ 105702 h 139472"/>
                <a:gd name="connsiteX4" fmla="*/ 25050 w 71382"/>
                <a:gd name="connsiteY4" fmla="*/ 72594 h 139472"/>
                <a:gd name="connsiteX5" fmla="*/ 71237 w 71382"/>
                <a:gd name="connsiteY5" fmla="*/ 72594 h 139472"/>
                <a:gd name="connsiteX6" fmla="*/ 71311 w 71382"/>
                <a:gd name="connsiteY6" fmla="*/ 39012 h 139472"/>
                <a:gd name="connsiteX7" fmla="*/ 69982 w 71382"/>
                <a:gd name="connsiteY7" fmla="*/ 25639 h 139472"/>
                <a:gd name="connsiteX8" fmla="*/ 50084 w 71382"/>
                <a:gd name="connsiteY8" fmla="*/ 2007 h 139472"/>
                <a:gd name="connsiteX9" fmla="*/ 39604 w 71382"/>
                <a:gd name="connsiteY9" fmla="*/ 102 h 139472"/>
                <a:gd name="connsiteX10" fmla="*/ 9565 w 71382"/>
                <a:gd name="connsiteY10" fmla="*/ 11690 h 139472"/>
                <a:gd name="connsiteX11" fmla="*/ 59 w 71382"/>
                <a:gd name="connsiteY11" fmla="*/ 39308 h 139472"/>
                <a:gd name="connsiteX12" fmla="*/ 118 w 71382"/>
                <a:gd name="connsiteY12" fmla="*/ 98263 h 139472"/>
                <a:gd name="connsiteX13" fmla="*/ 1875 w 71382"/>
                <a:gd name="connsiteY13" fmla="*/ 113245 h 139472"/>
                <a:gd name="connsiteX14" fmla="*/ 20120 w 71382"/>
                <a:gd name="connsiteY14" fmla="*/ 136479 h 139472"/>
                <a:gd name="connsiteX15" fmla="*/ 43117 w 71382"/>
                <a:gd name="connsiteY15" fmla="*/ 138826 h 139472"/>
                <a:gd name="connsiteX16" fmla="*/ 68595 w 71382"/>
                <a:gd name="connsiteY16" fmla="*/ 117939 h 139472"/>
                <a:gd name="connsiteX17" fmla="*/ 71370 w 71382"/>
                <a:gd name="connsiteY17" fmla="*/ 88683 h 139472"/>
                <a:gd name="connsiteX18" fmla="*/ 46556 w 71382"/>
                <a:gd name="connsiteY18" fmla="*/ 88683 h 139472"/>
                <a:gd name="connsiteX19" fmla="*/ 25050 w 71382"/>
                <a:gd name="connsiteY19" fmla="*/ 33478 h 139472"/>
                <a:gd name="connsiteX20" fmla="*/ 35810 w 71382"/>
                <a:gd name="connsiteY20" fmla="*/ 22718 h 139472"/>
                <a:gd name="connsiteX21" fmla="*/ 46556 w 71382"/>
                <a:gd name="connsiteY21" fmla="*/ 33478 h 139472"/>
                <a:gd name="connsiteX22" fmla="*/ 46556 w 71382"/>
                <a:gd name="connsiteY22" fmla="*/ 52062 h 139472"/>
                <a:gd name="connsiteX23" fmla="*/ 25050 w 71382"/>
                <a:gd name="connsiteY23" fmla="*/ 52062 h 139472"/>
                <a:gd name="connsiteX24" fmla="*/ 25050 w 71382"/>
                <a:gd name="connsiteY24" fmla="*/ 33478 h 139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1382" h="139472">
                  <a:moveTo>
                    <a:pt x="46556" y="88683"/>
                  </a:moveTo>
                  <a:lnTo>
                    <a:pt x="46556" y="105702"/>
                  </a:lnTo>
                  <a:cubicBezTo>
                    <a:pt x="46556" y="111651"/>
                    <a:pt x="41744" y="116463"/>
                    <a:pt x="35810" y="116463"/>
                  </a:cubicBezTo>
                  <a:cubicBezTo>
                    <a:pt x="29862" y="116463"/>
                    <a:pt x="25050" y="111651"/>
                    <a:pt x="25050" y="105702"/>
                  </a:cubicBezTo>
                  <a:lnTo>
                    <a:pt x="25050" y="72594"/>
                  </a:lnTo>
                  <a:lnTo>
                    <a:pt x="71237" y="72594"/>
                  </a:lnTo>
                  <a:cubicBezTo>
                    <a:pt x="71237" y="72594"/>
                    <a:pt x="71502" y="49493"/>
                    <a:pt x="71311" y="39012"/>
                  </a:cubicBezTo>
                  <a:cubicBezTo>
                    <a:pt x="71237" y="34540"/>
                    <a:pt x="70897" y="30008"/>
                    <a:pt x="69982" y="25639"/>
                  </a:cubicBezTo>
                  <a:cubicBezTo>
                    <a:pt x="67591" y="14302"/>
                    <a:pt x="61495" y="5756"/>
                    <a:pt x="50084" y="2007"/>
                  </a:cubicBezTo>
                  <a:cubicBezTo>
                    <a:pt x="46734" y="900"/>
                    <a:pt x="43132" y="324"/>
                    <a:pt x="39604" y="102"/>
                  </a:cubicBezTo>
                  <a:cubicBezTo>
                    <a:pt x="27869" y="-650"/>
                    <a:pt x="17595" y="2700"/>
                    <a:pt x="9565" y="11690"/>
                  </a:cubicBezTo>
                  <a:cubicBezTo>
                    <a:pt x="2524" y="19557"/>
                    <a:pt x="74" y="29034"/>
                    <a:pt x="59" y="39308"/>
                  </a:cubicBezTo>
                  <a:cubicBezTo>
                    <a:pt x="15" y="58954"/>
                    <a:pt x="-73" y="78616"/>
                    <a:pt x="118" y="98263"/>
                  </a:cubicBezTo>
                  <a:cubicBezTo>
                    <a:pt x="177" y="103267"/>
                    <a:pt x="738" y="108374"/>
                    <a:pt x="1875" y="113245"/>
                  </a:cubicBezTo>
                  <a:cubicBezTo>
                    <a:pt x="4325" y="123711"/>
                    <a:pt x="10038" y="131933"/>
                    <a:pt x="20120" y="136479"/>
                  </a:cubicBezTo>
                  <a:cubicBezTo>
                    <a:pt x="27485" y="139815"/>
                    <a:pt x="35264" y="139977"/>
                    <a:pt x="43117" y="138826"/>
                  </a:cubicBezTo>
                  <a:cubicBezTo>
                    <a:pt x="55782" y="136966"/>
                    <a:pt x="64417" y="130176"/>
                    <a:pt x="68595" y="117939"/>
                  </a:cubicBezTo>
                  <a:cubicBezTo>
                    <a:pt x="71739" y="108773"/>
                    <a:pt x="71370" y="88683"/>
                    <a:pt x="71370" y="88683"/>
                  </a:cubicBezTo>
                  <a:lnTo>
                    <a:pt x="46556" y="88683"/>
                  </a:lnTo>
                  <a:close/>
                  <a:moveTo>
                    <a:pt x="25050" y="33478"/>
                  </a:moveTo>
                  <a:cubicBezTo>
                    <a:pt x="25050" y="27545"/>
                    <a:pt x="29862" y="22718"/>
                    <a:pt x="35810" y="22718"/>
                  </a:cubicBezTo>
                  <a:cubicBezTo>
                    <a:pt x="41744" y="22718"/>
                    <a:pt x="46556" y="27545"/>
                    <a:pt x="46556" y="33478"/>
                  </a:cubicBezTo>
                  <a:lnTo>
                    <a:pt x="46556" y="52062"/>
                  </a:lnTo>
                  <a:lnTo>
                    <a:pt x="25050" y="52062"/>
                  </a:lnTo>
                  <a:lnTo>
                    <a:pt x="25050" y="33478"/>
                  </a:lnTo>
                  <a:close/>
                </a:path>
              </a:pathLst>
            </a:custGeom>
            <a:grpFill/>
            <a:ln w="14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hlinkClick r:id="rId8"/>
              <a:extLst>
                <a:ext uri="{FF2B5EF4-FFF2-40B4-BE49-F238E27FC236}">
                  <a16:creationId xmlns:a16="http://schemas.microsoft.com/office/drawing/2014/main" id="{067D4A98-6DC2-8145-9F36-4565463B6631}"/>
                </a:ext>
              </a:extLst>
            </p:cNvPr>
            <p:cNvSpPr/>
            <p:nvPr/>
          </p:nvSpPr>
          <p:spPr>
            <a:xfrm>
              <a:off x="9704191" y="1219200"/>
              <a:ext cx="672702" cy="672702"/>
            </a:xfrm>
            <a:custGeom>
              <a:avLst/>
              <a:gdLst>
                <a:gd name="connsiteX0" fmla="*/ 0 w 672702"/>
                <a:gd name="connsiteY0" fmla="*/ 0 h 672702"/>
                <a:gd name="connsiteX1" fmla="*/ 0 w 672702"/>
                <a:gd name="connsiteY1" fmla="*/ 672703 h 672702"/>
                <a:gd name="connsiteX2" fmla="*/ 672703 w 672702"/>
                <a:gd name="connsiteY2" fmla="*/ 672703 h 672702"/>
                <a:gd name="connsiteX3" fmla="*/ 672703 w 672702"/>
                <a:gd name="connsiteY3" fmla="*/ 0 h 672702"/>
                <a:gd name="connsiteX4" fmla="*/ 0 w 672702"/>
                <a:gd name="connsiteY4" fmla="*/ 0 h 672702"/>
                <a:gd name="connsiteX5" fmla="*/ 378966 w 672702"/>
                <a:gd name="connsiteY5" fmla="*/ 140214 h 672702"/>
                <a:gd name="connsiteX6" fmla="*/ 403463 w 672702"/>
                <a:gd name="connsiteY6" fmla="*/ 140214 h 672702"/>
                <a:gd name="connsiteX7" fmla="*/ 403463 w 672702"/>
                <a:gd name="connsiteY7" fmla="*/ 241801 h 672702"/>
                <a:gd name="connsiteX8" fmla="*/ 403807 w 672702"/>
                <a:gd name="connsiteY8" fmla="*/ 245828 h 672702"/>
                <a:gd name="connsiteX9" fmla="*/ 411676 w 672702"/>
                <a:gd name="connsiteY9" fmla="*/ 250587 h 672702"/>
                <a:gd name="connsiteX10" fmla="*/ 423520 w 672702"/>
                <a:gd name="connsiteY10" fmla="*/ 241475 h 672702"/>
                <a:gd name="connsiteX11" fmla="*/ 423889 w 672702"/>
                <a:gd name="connsiteY11" fmla="*/ 238993 h 672702"/>
                <a:gd name="connsiteX12" fmla="*/ 423889 w 672702"/>
                <a:gd name="connsiteY12" fmla="*/ 140214 h 672702"/>
                <a:gd name="connsiteX13" fmla="*/ 448565 w 672702"/>
                <a:gd name="connsiteY13" fmla="*/ 140214 h 672702"/>
                <a:gd name="connsiteX14" fmla="*/ 448558 w 672702"/>
                <a:gd name="connsiteY14" fmla="*/ 273423 h 672702"/>
                <a:gd name="connsiteX15" fmla="*/ 423876 w 672702"/>
                <a:gd name="connsiteY15" fmla="*/ 273423 h 672702"/>
                <a:gd name="connsiteX16" fmla="*/ 423905 w 672702"/>
                <a:gd name="connsiteY16" fmla="*/ 259113 h 672702"/>
                <a:gd name="connsiteX17" fmla="*/ 416287 w 672702"/>
                <a:gd name="connsiteY17" fmla="*/ 266567 h 672702"/>
                <a:gd name="connsiteX18" fmla="*/ 400598 w 672702"/>
                <a:gd name="connsiteY18" fmla="*/ 274721 h 672702"/>
                <a:gd name="connsiteX19" fmla="*/ 380563 w 672702"/>
                <a:gd name="connsiteY19" fmla="*/ 264049 h 672702"/>
                <a:gd name="connsiteX20" fmla="*/ 378966 w 672702"/>
                <a:gd name="connsiteY20" fmla="*/ 254109 h 672702"/>
                <a:gd name="connsiteX21" fmla="*/ 378966 w 672702"/>
                <a:gd name="connsiteY21" fmla="*/ 140214 h 672702"/>
                <a:gd name="connsiteX22" fmla="*/ 322901 w 672702"/>
                <a:gd name="connsiteY22" fmla="*/ 136880 h 672702"/>
                <a:gd name="connsiteX23" fmla="*/ 322901 w 672702"/>
                <a:gd name="connsiteY23" fmla="*/ 136880 h 672702"/>
                <a:gd name="connsiteX24" fmla="*/ 358244 w 672702"/>
                <a:gd name="connsiteY24" fmla="*/ 172224 h 672702"/>
                <a:gd name="connsiteX25" fmla="*/ 358244 w 672702"/>
                <a:gd name="connsiteY25" fmla="*/ 241392 h 672702"/>
                <a:gd name="connsiteX26" fmla="*/ 322901 w 672702"/>
                <a:gd name="connsiteY26" fmla="*/ 276736 h 672702"/>
                <a:gd name="connsiteX27" fmla="*/ 322901 w 672702"/>
                <a:gd name="connsiteY27" fmla="*/ 276736 h 672702"/>
                <a:gd name="connsiteX28" fmla="*/ 287557 w 672702"/>
                <a:gd name="connsiteY28" fmla="*/ 241392 h 672702"/>
                <a:gd name="connsiteX29" fmla="*/ 287557 w 672702"/>
                <a:gd name="connsiteY29" fmla="*/ 172224 h 672702"/>
                <a:gd name="connsiteX30" fmla="*/ 322901 w 672702"/>
                <a:gd name="connsiteY30" fmla="*/ 136880 h 672702"/>
                <a:gd name="connsiteX31" fmla="*/ 227825 w 672702"/>
                <a:gd name="connsiteY31" fmla="*/ 93097 h 672702"/>
                <a:gd name="connsiteX32" fmla="*/ 244409 w 672702"/>
                <a:gd name="connsiteY32" fmla="*/ 163363 h 672702"/>
                <a:gd name="connsiteX33" fmla="*/ 244418 w 672702"/>
                <a:gd name="connsiteY33" fmla="*/ 163363 h 672702"/>
                <a:gd name="connsiteX34" fmla="*/ 261002 w 672702"/>
                <a:gd name="connsiteY34" fmla="*/ 93097 h 672702"/>
                <a:gd name="connsiteX35" fmla="*/ 289091 w 672702"/>
                <a:gd name="connsiteY35" fmla="*/ 93097 h 672702"/>
                <a:gd name="connsiteX36" fmla="*/ 257859 w 672702"/>
                <a:gd name="connsiteY36" fmla="*/ 196588 h 672702"/>
                <a:gd name="connsiteX37" fmla="*/ 257353 w 672702"/>
                <a:gd name="connsiteY37" fmla="*/ 200204 h 672702"/>
                <a:gd name="connsiteX38" fmla="*/ 257365 w 672702"/>
                <a:gd name="connsiteY38" fmla="*/ 273395 h 672702"/>
                <a:gd name="connsiteX39" fmla="*/ 231464 w 672702"/>
                <a:gd name="connsiteY39" fmla="*/ 273395 h 672702"/>
                <a:gd name="connsiteX40" fmla="*/ 231474 w 672702"/>
                <a:gd name="connsiteY40" fmla="*/ 200204 h 672702"/>
                <a:gd name="connsiteX41" fmla="*/ 230968 w 672702"/>
                <a:gd name="connsiteY41" fmla="*/ 196588 h 672702"/>
                <a:gd name="connsiteX42" fmla="*/ 199737 w 672702"/>
                <a:gd name="connsiteY42" fmla="*/ 93097 h 672702"/>
                <a:gd name="connsiteX43" fmla="*/ 227825 w 672702"/>
                <a:gd name="connsiteY43" fmla="*/ 93097 h 672702"/>
                <a:gd name="connsiteX44" fmla="*/ 536678 w 672702"/>
                <a:gd name="connsiteY44" fmla="*/ 517911 h 672702"/>
                <a:gd name="connsiteX45" fmla="*/ 477796 w 672702"/>
                <a:gd name="connsiteY45" fmla="*/ 578091 h 672702"/>
                <a:gd name="connsiteX46" fmla="*/ 194902 w 672702"/>
                <a:gd name="connsiteY46" fmla="*/ 578091 h 672702"/>
                <a:gd name="connsiteX47" fmla="*/ 136036 w 672702"/>
                <a:gd name="connsiteY47" fmla="*/ 517911 h 672702"/>
                <a:gd name="connsiteX48" fmla="*/ 136036 w 672702"/>
                <a:gd name="connsiteY48" fmla="*/ 370655 h 672702"/>
                <a:gd name="connsiteX49" fmla="*/ 194902 w 672702"/>
                <a:gd name="connsiteY49" fmla="*/ 310490 h 672702"/>
                <a:gd name="connsiteX50" fmla="*/ 477796 w 672702"/>
                <a:gd name="connsiteY50" fmla="*/ 310490 h 672702"/>
                <a:gd name="connsiteX51" fmla="*/ 536678 w 672702"/>
                <a:gd name="connsiteY51" fmla="*/ 370655 h 672702"/>
                <a:gd name="connsiteX52" fmla="*/ 536678 w 672702"/>
                <a:gd name="connsiteY52" fmla="*/ 517911 h 6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72702" h="672702">
                  <a:moveTo>
                    <a:pt x="0" y="0"/>
                  </a:moveTo>
                  <a:lnTo>
                    <a:pt x="0" y="672703"/>
                  </a:lnTo>
                  <a:lnTo>
                    <a:pt x="672703" y="672703"/>
                  </a:lnTo>
                  <a:lnTo>
                    <a:pt x="672703" y="0"/>
                  </a:lnTo>
                  <a:lnTo>
                    <a:pt x="0" y="0"/>
                  </a:lnTo>
                  <a:close/>
                  <a:moveTo>
                    <a:pt x="378966" y="140214"/>
                  </a:moveTo>
                  <a:lnTo>
                    <a:pt x="403463" y="140214"/>
                  </a:lnTo>
                  <a:lnTo>
                    <a:pt x="403463" y="241801"/>
                  </a:lnTo>
                  <a:cubicBezTo>
                    <a:pt x="403463" y="243147"/>
                    <a:pt x="403571" y="244508"/>
                    <a:pt x="403807" y="245828"/>
                  </a:cubicBezTo>
                  <a:cubicBezTo>
                    <a:pt x="404549" y="250014"/>
                    <a:pt x="407645" y="251984"/>
                    <a:pt x="411676" y="250587"/>
                  </a:cubicBezTo>
                  <a:cubicBezTo>
                    <a:pt x="416590" y="248886"/>
                    <a:pt x="420341" y="245484"/>
                    <a:pt x="423520" y="241475"/>
                  </a:cubicBezTo>
                  <a:cubicBezTo>
                    <a:pt x="423972" y="240902"/>
                    <a:pt x="423889" y="239833"/>
                    <a:pt x="423889" y="238993"/>
                  </a:cubicBezTo>
                  <a:lnTo>
                    <a:pt x="423889" y="140214"/>
                  </a:lnTo>
                  <a:lnTo>
                    <a:pt x="448565" y="140214"/>
                  </a:lnTo>
                  <a:lnTo>
                    <a:pt x="448558" y="273423"/>
                  </a:lnTo>
                  <a:lnTo>
                    <a:pt x="423876" y="273423"/>
                  </a:lnTo>
                  <a:lnTo>
                    <a:pt x="423905" y="259113"/>
                  </a:lnTo>
                  <a:cubicBezTo>
                    <a:pt x="421176" y="261800"/>
                    <a:pt x="418847" y="264311"/>
                    <a:pt x="416287" y="266567"/>
                  </a:cubicBezTo>
                  <a:cubicBezTo>
                    <a:pt x="411750" y="270564"/>
                    <a:pt x="406610" y="273544"/>
                    <a:pt x="400598" y="274721"/>
                  </a:cubicBezTo>
                  <a:cubicBezTo>
                    <a:pt x="391368" y="276525"/>
                    <a:pt x="383506" y="273608"/>
                    <a:pt x="380563" y="264049"/>
                  </a:cubicBezTo>
                  <a:cubicBezTo>
                    <a:pt x="379583" y="260865"/>
                    <a:pt x="378991" y="257433"/>
                    <a:pt x="378966" y="254109"/>
                  </a:cubicBezTo>
                  <a:lnTo>
                    <a:pt x="378966" y="140214"/>
                  </a:lnTo>
                  <a:close/>
                  <a:moveTo>
                    <a:pt x="322901" y="136880"/>
                  </a:moveTo>
                  <a:lnTo>
                    <a:pt x="322901" y="136880"/>
                  </a:lnTo>
                  <a:cubicBezTo>
                    <a:pt x="342420" y="136880"/>
                    <a:pt x="358244" y="152704"/>
                    <a:pt x="358244" y="172224"/>
                  </a:cubicBezTo>
                  <a:lnTo>
                    <a:pt x="358244" y="241392"/>
                  </a:lnTo>
                  <a:cubicBezTo>
                    <a:pt x="358244" y="260912"/>
                    <a:pt x="342420" y="276736"/>
                    <a:pt x="322901" y="276736"/>
                  </a:cubicBezTo>
                  <a:lnTo>
                    <a:pt x="322901" y="276736"/>
                  </a:lnTo>
                  <a:cubicBezTo>
                    <a:pt x="303381" y="276736"/>
                    <a:pt x="287557" y="260912"/>
                    <a:pt x="287557" y="241392"/>
                  </a:cubicBezTo>
                  <a:lnTo>
                    <a:pt x="287557" y="172224"/>
                  </a:lnTo>
                  <a:cubicBezTo>
                    <a:pt x="287555" y="152704"/>
                    <a:pt x="303379" y="136880"/>
                    <a:pt x="322901" y="136880"/>
                  </a:cubicBezTo>
                  <a:close/>
                  <a:moveTo>
                    <a:pt x="227825" y="93097"/>
                  </a:moveTo>
                  <a:cubicBezTo>
                    <a:pt x="227825" y="93097"/>
                    <a:pt x="239051" y="140777"/>
                    <a:pt x="244409" y="163363"/>
                  </a:cubicBezTo>
                  <a:lnTo>
                    <a:pt x="244418" y="163363"/>
                  </a:lnTo>
                  <a:cubicBezTo>
                    <a:pt x="249776" y="140777"/>
                    <a:pt x="261002" y="93097"/>
                    <a:pt x="261002" y="93097"/>
                  </a:cubicBezTo>
                  <a:lnTo>
                    <a:pt x="289091" y="93097"/>
                  </a:lnTo>
                  <a:cubicBezTo>
                    <a:pt x="289091" y="93097"/>
                    <a:pt x="267510" y="164669"/>
                    <a:pt x="257859" y="196588"/>
                  </a:cubicBezTo>
                  <a:cubicBezTo>
                    <a:pt x="257511" y="197741"/>
                    <a:pt x="257353" y="198996"/>
                    <a:pt x="257353" y="200204"/>
                  </a:cubicBezTo>
                  <a:lnTo>
                    <a:pt x="257365" y="273395"/>
                  </a:lnTo>
                  <a:lnTo>
                    <a:pt x="231464" y="273395"/>
                  </a:lnTo>
                  <a:lnTo>
                    <a:pt x="231474" y="200204"/>
                  </a:lnTo>
                  <a:cubicBezTo>
                    <a:pt x="231474" y="198996"/>
                    <a:pt x="231315" y="197742"/>
                    <a:pt x="230968" y="196588"/>
                  </a:cubicBezTo>
                  <a:cubicBezTo>
                    <a:pt x="221317" y="164669"/>
                    <a:pt x="199737" y="93097"/>
                    <a:pt x="199737" y="93097"/>
                  </a:cubicBezTo>
                  <a:lnTo>
                    <a:pt x="227825" y="93097"/>
                  </a:lnTo>
                  <a:close/>
                  <a:moveTo>
                    <a:pt x="536678" y="517911"/>
                  </a:moveTo>
                  <a:cubicBezTo>
                    <a:pt x="536678" y="550650"/>
                    <a:pt x="510521" y="577397"/>
                    <a:pt x="477796" y="578091"/>
                  </a:cubicBezTo>
                  <a:cubicBezTo>
                    <a:pt x="383518" y="580113"/>
                    <a:pt x="289195" y="580113"/>
                    <a:pt x="194902" y="578091"/>
                  </a:cubicBezTo>
                  <a:cubicBezTo>
                    <a:pt x="162192" y="577397"/>
                    <a:pt x="136036" y="550650"/>
                    <a:pt x="136036" y="517911"/>
                  </a:cubicBezTo>
                  <a:lnTo>
                    <a:pt x="136036" y="370655"/>
                  </a:lnTo>
                  <a:cubicBezTo>
                    <a:pt x="136036" y="337930"/>
                    <a:pt x="162192" y="311183"/>
                    <a:pt x="194902" y="310490"/>
                  </a:cubicBezTo>
                  <a:cubicBezTo>
                    <a:pt x="289195" y="308467"/>
                    <a:pt x="383518" y="308467"/>
                    <a:pt x="477796" y="310490"/>
                  </a:cubicBezTo>
                  <a:cubicBezTo>
                    <a:pt x="510521" y="311183"/>
                    <a:pt x="536678" y="337930"/>
                    <a:pt x="536678" y="370655"/>
                  </a:cubicBezTo>
                  <a:lnTo>
                    <a:pt x="536678" y="517911"/>
                  </a:lnTo>
                  <a:close/>
                </a:path>
              </a:pathLst>
            </a:custGeom>
            <a:grpFill/>
            <a:ln w="14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D4D7911-5BAA-7B49-93DE-138A9960E1DB}"/>
              </a:ext>
            </a:extLst>
          </p:cNvPr>
          <p:cNvGrpSpPr>
            <a:grpSpLocks noChangeAspect="1"/>
          </p:cNvGrpSpPr>
          <p:nvPr/>
        </p:nvGrpSpPr>
        <p:grpSpPr>
          <a:xfrm>
            <a:off x="6963953" y="4174550"/>
            <a:ext cx="389096" cy="389096"/>
            <a:chOff x="6062679" y="4698582"/>
            <a:chExt cx="943853" cy="943853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4FA06A3A-32D8-3641-BD54-0585FE10DACA}"/>
                </a:ext>
              </a:extLst>
            </p:cNvPr>
            <p:cNvSpPr/>
            <p:nvPr/>
          </p:nvSpPr>
          <p:spPr>
            <a:xfrm>
              <a:off x="6248991" y="4839498"/>
              <a:ext cx="575054" cy="419910"/>
            </a:xfrm>
            <a:custGeom>
              <a:avLst/>
              <a:gdLst>
                <a:gd name="connsiteX0" fmla="*/ 516377 w 575054"/>
                <a:gd name="connsiteY0" fmla="*/ 0 h 419910"/>
                <a:gd name="connsiteX1" fmla="*/ 58636 w 575054"/>
                <a:gd name="connsiteY1" fmla="*/ 0 h 419910"/>
                <a:gd name="connsiteX2" fmla="*/ 0 w 575054"/>
                <a:gd name="connsiteY2" fmla="*/ 66202 h 419910"/>
                <a:gd name="connsiteX3" fmla="*/ 0 w 575054"/>
                <a:gd name="connsiteY3" fmla="*/ 343305 h 419910"/>
                <a:gd name="connsiteX4" fmla="*/ 226979 w 575054"/>
                <a:gd name="connsiteY4" fmla="*/ 383972 h 419910"/>
                <a:gd name="connsiteX5" fmla="*/ 265754 w 575054"/>
                <a:gd name="connsiteY5" fmla="*/ 395321 h 419910"/>
                <a:gd name="connsiteX6" fmla="*/ 269537 w 575054"/>
                <a:gd name="connsiteY6" fmla="*/ 399104 h 419910"/>
                <a:gd name="connsiteX7" fmla="*/ 295072 w 575054"/>
                <a:gd name="connsiteY7" fmla="*/ 419911 h 419910"/>
                <a:gd name="connsiteX8" fmla="*/ 343305 w 575054"/>
                <a:gd name="connsiteY8" fmla="*/ 383972 h 419910"/>
                <a:gd name="connsiteX9" fmla="*/ 575013 w 575054"/>
                <a:gd name="connsiteY9" fmla="*/ 341414 h 419910"/>
                <a:gd name="connsiteX10" fmla="*/ 575013 w 575054"/>
                <a:gd name="connsiteY10" fmla="*/ 66202 h 419910"/>
                <a:gd name="connsiteX11" fmla="*/ 516377 w 575054"/>
                <a:gd name="connsiteY11" fmla="*/ 0 h 419910"/>
                <a:gd name="connsiteX12" fmla="*/ 187257 w 575054"/>
                <a:gd name="connsiteY12" fmla="*/ 349926 h 419910"/>
                <a:gd name="connsiteX13" fmla="*/ 98357 w 575054"/>
                <a:gd name="connsiteY13" fmla="*/ 266700 h 419910"/>
                <a:gd name="connsiteX14" fmla="*/ 187257 w 575054"/>
                <a:gd name="connsiteY14" fmla="*/ 183474 h 419910"/>
                <a:gd name="connsiteX15" fmla="*/ 276157 w 575054"/>
                <a:gd name="connsiteY15" fmla="*/ 266700 h 419910"/>
                <a:gd name="connsiteX16" fmla="*/ 187257 w 575054"/>
                <a:gd name="connsiteY16" fmla="*/ 349926 h 419910"/>
                <a:gd name="connsiteX17" fmla="*/ 394376 w 575054"/>
                <a:gd name="connsiteY17" fmla="*/ 349926 h 419910"/>
                <a:gd name="connsiteX18" fmla="*/ 305476 w 575054"/>
                <a:gd name="connsiteY18" fmla="*/ 266700 h 419910"/>
                <a:gd name="connsiteX19" fmla="*/ 394376 w 575054"/>
                <a:gd name="connsiteY19" fmla="*/ 183474 h 419910"/>
                <a:gd name="connsiteX20" fmla="*/ 483276 w 575054"/>
                <a:gd name="connsiteY20" fmla="*/ 266700 h 419910"/>
                <a:gd name="connsiteX21" fmla="*/ 394376 w 575054"/>
                <a:gd name="connsiteY21" fmla="*/ 349926 h 41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5054" h="419910">
                  <a:moveTo>
                    <a:pt x="516377" y="0"/>
                  </a:moveTo>
                  <a:lnTo>
                    <a:pt x="58636" y="0"/>
                  </a:lnTo>
                  <a:cubicBezTo>
                    <a:pt x="12295" y="0"/>
                    <a:pt x="0" y="16078"/>
                    <a:pt x="0" y="66202"/>
                  </a:cubicBezTo>
                  <a:lnTo>
                    <a:pt x="0" y="343305"/>
                  </a:lnTo>
                  <a:cubicBezTo>
                    <a:pt x="97412" y="394376"/>
                    <a:pt x="181583" y="384918"/>
                    <a:pt x="226979" y="383972"/>
                  </a:cubicBezTo>
                  <a:cubicBezTo>
                    <a:pt x="245894" y="383027"/>
                    <a:pt x="258188" y="386810"/>
                    <a:pt x="265754" y="395321"/>
                  </a:cubicBezTo>
                  <a:cubicBezTo>
                    <a:pt x="266700" y="396267"/>
                    <a:pt x="268592" y="397213"/>
                    <a:pt x="269537" y="399104"/>
                  </a:cubicBezTo>
                  <a:cubicBezTo>
                    <a:pt x="278049" y="406670"/>
                    <a:pt x="286561" y="414236"/>
                    <a:pt x="295072" y="419911"/>
                  </a:cubicBezTo>
                  <a:cubicBezTo>
                    <a:pt x="296964" y="397213"/>
                    <a:pt x="309259" y="382081"/>
                    <a:pt x="343305" y="383972"/>
                  </a:cubicBezTo>
                  <a:cubicBezTo>
                    <a:pt x="389647" y="385864"/>
                    <a:pt x="475710" y="394376"/>
                    <a:pt x="575013" y="341414"/>
                  </a:cubicBezTo>
                  <a:lnTo>
                    <a:pt x="575013" y="66202"/>
                  </a:lnTo>
                  <a:cubicBezTo>
                    <a:pt x="575959" y="18915"/>
                    <a:pt x="560827" y="0"/>
                    <a:pt x="516377" y="0"/>
                  </a:cubicBezTo>
                  <a:close/>
                  <a:moveTo>
                    <a:pt x="187257" y="349926"/>
                  </a:moveTo>
                  <a:cubicBezTo>
                    <a:pt x="138079" y="349926"/>
                    <a:pt x="98357" y="313041"/>
                    <a:pt x="98357" y="266700"/>
                  </a:cubicBezTo>
                  <a:cubicBezTo>
                    <a:pt x="98357" y="220359"/>
                    <a:pt x="138079" y="183474"/>
                    <a:pt x="187257" y="183474"/>
                  </a:cubicBezTo>
                  <a:cubicBezTo>
                    <a:pt x="236436" y="183474"/>
                    <a:pt x="276157" y="220359"/>
                    <a:pt x="276157" y="266700"/>
                  </a:cubicBezTo>
                  <a:cubicBezTo>
                    <a:pt x="276157" y="313041"/>
                    <a:pt x="236436" y="349926"/>
                    <a:pt x="187257" y="349926"/>
                  </a:cubicBezTo>
                  <a:close/>
                  <a:moveTo>
                    <a:pt x="394376" y="349926"/>
                  </a:moveTo>
                  <a:cubicBezTo>
                    <a:pt x="345197" y="349926"/>
                    <a:pt x="305476" y="313041"/>
                    <a:pt x="305476" y="266700"/>
                  </a:cubicBezTo>
                  <a:cubicBezTo>
                    <a:pt x="305476" y="220359"/>
                    <a:pt x="345197" y="183474"/>
                    <a:pt x="394376" y="183474"/>
                  </a:cubicBezTo>
                  <a:cubicBezTo>
                    <a:pt x="443554" y="183474"/>
                    <a:pt x="483276" y="220359"/>
                    <a:pt x="483276" y="266700"/>
                  </a:cubicBezTo>
                  <a:cubicBezTo>
                    <a:pt x="483276" y="313041"/>
                    <a:pt x="443554" y="349926"/>
                    <a:pt x="394376" y="349926"/>
                  </a:cubicBezTo>
                  <a:close/>
                </a:path>
              </a:pathLst>
            </a:custGeom>
            <a:solidFill>
              <a:schemeClr val="bg2"/>
            </a:solidFill>
            <a:ln w="94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hlinkClick r:id="rId9"/>
              <a:extLst>
                <a:ext uri="{FF2B5EF4-FFF2-40B4-BE49-F238E27FC236}">
                  <a16:creationId xmlns:a16="http://schemas.microsoft.com/office/drawing/2014/main" id="{24B0603D-8076-7148-BC3A-E93413FEF692}"/>
                </a:ext>
              </a:extLst>
            </p:cNvPr>
            <p:cNvSpPr/>
            <p:nvPr/>
          </p:nvSpPr>
          <p:spPr>
            <a:xfrm>
              <a:off x="6062679" y="4698582"/>
              <a:ext cx="943853" cy="943853"/>
            </a:xfrm>
            <a:custGeom>
              <a:avLst/>
              <a:gdLst>
                <a:gd name="connsiteX0" fmla="*/ 0 w 943853"/>
                <a:gd name="connsiteY0" fmla="*/ 0 h 943853"/>
                <a:gd name="connsiteX1" fmla="*/ 0 w 943853"/>
                <a:gd name="connsiteY1" fmla="*/ 943853 h 943853"/>
                <a:gd name="connsiteX2" fmla="*/ 943853 w 943853"/>
                <a:gd name="connsiteY2" fmla="*/ 943853 h 943853"/>
                <a:gd name="connsiteX3" fmla="*/ 943853 w 943853"/>
                <a:gd name="connsiteY3" fmla="*/ 0 h 943853"/>
                <a:gd name="connsiteX4" fmla="*/ 0 w 943853"/>
                <a:gd name="connsiteY4" fmla="*/ 0 h 943853"/>
                <a:gd name="connsiteX5" fmla="*/ 829418 w 943853"/>
                <a:gd name="connsiteY5" fmla="*/ 479493 h 943853"/>
                <a:gd name="connsiteX6" fmla="*/ 676207 w 943853"/>
                <a:gd name="connsiteY6" fmla="*/ 583524 h 943853"/>
                <a:gd name="connsiteX7" fmla="*/ 482330 w 943853"/>
                <a:gd name="connsiteY7" fmla="*/ 762270 h 943853"/>
                <a:gd name="connsiteX8" fmla="*/ 482330 w 943853"/>
                <a:gd name="connsiteY8" fmla="*/ 627975 h 943853"/>
                <a:gd name="connsiteX9" fmla="*/ 462469 w 943853"/>
                <a:gd name="connsiteY9" fmla="*/ 623246 h 943853"/>
                <a:gd name="connsiteX10" fmla="*/ 462469 w 943853"/>
                <a:gd name="connsiteY10" fmla="*/ 762270 h 943853"/>
                <a:gd name="connsiteX11" fmla="*/ 268592 w 943853"/>
                <a:gd name="connsiteY11" fmla="*/ 583524 h 943853"/>
                <a:gd name="connsiteX12" fmla="*/ 115381 w 943853"/>
                <a:gd name="connsiteY12" fmla="*/ 479493 h 943853"/>
                <a:gd name="connsiteX13" fmla="*/ 138079 w 943853"/>
                <a:gd name="connsiteY13" fmla="*/ 453957 h 943853"/>
                <a:gd name="connsiteX14" fmla="*/ 146590 w 943853"/>
                <a:gd name="connsiteY14" fmla="*/ 459632 h 943853"/>
                <a:gd name="connsiteX15" fmla="*/ 146590 w 943853"/>
                <a:gd name="connsiteY15" fmla="*/ 174017 h 943853"/>
                <a:gd name="connsiteX16" fmla="*/ 212793 w 943853"/>
                <a:gd name="connsiteY16" fmla="*/ 102140 h 943853"/>
                <a:gd name="connsiteX17" fmla="*/ 730115 w 943853"/>
                <a:gd name="connsiteY17" fmla="*/ 102140 h 943853"/>
                <a:gd name="connsiteX18" fmla="*/ 796317 w 943853"/>
                <a:gd name="connsiteY18" fmla="*/ 174017 h 943853"/>
                <a:gd name="connsiteX19" fmla="*/ 796317 w 943853"/>
                <a:gd name="connsiteY19" fmla="*/ 459632 h 943853"/>
                <a:gd name="connsiteX20" fmla="*/ 804829 w 943853"/>
                <a:gd name="connsiteY20" fmla="*/ 453957 h 943853"/>
                <a:gd name="connsiteX21" fmla="*/ 829418 w 943853"/>
                <a:gd name="connsiteY21" fmla="*/ 479493 h 94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43853" h="943853">
                  <a:moveTo>
                    <a:pt x="0" y="0"/>
                  </a:moveTo>
                  <a:lnTo>
                    <a:pt x="0" y="943853"/>
                  </a:lnTo>
                  <a:lnTo>
                    <a:pt x="943853" y="943853"/>
                  </a:lnTo>
                  <a:lnTo>
                    <a:pt x="943853" y="0"/>
                  </a:lnTo>
                  <a:lnTo>
                    <a:pt x="0" y="0"/>
                  </a:lnTo>
                  <a:close/>
                  <a:moveTo>
                    <a:pt x="829418" y="479493"/>
                  </a:moveTo>
                  <a:cubicBezTo>
                    <a:pt x="802937" y="511648"/>
                    <a:pt x="752813" y="551369"/>
                    <a:pt x="676207" y="583524"/>
                  </a:cubicBezTo>
                  <a:cubicBezTo>
                    <a:pt x="757541" y="859682"/>
                    <a:pt x="478547" y="904132"/>
                    <a:pt x="482330" y="762270"/>
                  </a:cubicBezTo>
                  <a:cubicBezTo>
                    <a:pt x="482330" y="765107"/>
                    <a:pt x="482330" y="686611"/>
                    <a:pt x="482330" y="627975"/>
                  </a:cubicBezTo>
                  <a:cubicBezTo>
                    <a:pt x="476655" y="626083"/>
                    <a:pt x="470035" y="625137"/>
                    <a:pt x="462469" y="623246"/>
                  </a:cubicBezTo>
                  <a:cubicBezTo>
                    <a:pt x="462469" y="681882"/>
                    <a:pt x="462469" y="765107"/>
                    <a:pt x="462469" y="762270"/>
                  </a:cubicBezTo>
                  <a:cubicBezTo>
                    <a:pt x="467198" y="904132"/>
                    <a:pt x="187257" y="859682"/>
                    <a:pt x="268592" y="583524"/>
                  </a:cubicBezTo>
                  <a:cubicBezTo>
                    <a:pt x="191986" y="552315"/>
                    <a:pt x="141862" y="511648"/>
                    <a:pt x="115381" y="479493"/>
                  </a:cubicBezTo>
                  <a:cubicBezTo>
                    <a:pt x="102140" y="459632"/>
                    <a:pt x="116327" y="438826"/>
                    <a:pt x="138079" y="453957"/>
                  </a:cubicBezTo>
                  <a:cubicBezTo>
                    <a:pt x="140916" y="455849"/>
                    <a:pt x="143753" y="457740"/>
                    <a:pt x="146590" y="459632"/>
                  </a:cubicBezTo>
                  <a:lnTo>
                    <a:pt x="146590" y="174017"/>
                  </a:lnTo>
                  <a:cubicBezTo>
                    <a:pt x="146590" y="134296"/>
                    <a:pt x="176854" y="102140"/>
                    <a:pt x="212793" y="102140"/>
                  </a:cubicBezTo>
                  <a:lnTo>
                    <a:pt x="730115" y="102140"/>
                  </a:lnTo>
                  <a:cubicBezTo>
                    <a:pt x="766999" y="102140"/>
                    <a:pt x="796317" y="134296"/>
                    <a:pt x="796317" y="174017"/>
                  </a:cubicBezTo>
                  <a:lnTo>
                    <a:pt x="796317" y="459632"/>
                  </a:lnTo>
                  <a:cubicBezTo>
                    <a:pt x="799154" y="457740"/>
                    <a:pt x="801992" y="455849"/>
                    <a:pt x="804829" y="453957"/>
                  </a:cubicBezTo>
                  <a:cubicBezTo>
                    <a:pt x="828472" y="438826"/>
                    <a:pt x="842659" y="459632"/>
                    <a:pt x="829418" y="479493"/>
                  </a:cubicBezTo>
                  <a:close/>
                </a:path>
              </a:pathLst>
            </a:custGeom>
            <a:solidFill>
              <a:schemeClr val="bg2"/>
            </a:solidFill>
            <a:ln w="94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34AEC1-7F8E-41B6-A0BA-85C0F9E75F36}"/>
              </a:ext>
            </a:extLst>
          </p:cNvPr>
          <p:cNvSpPr txBox="1"/>
          <p:nvPr/>
        </p:nvSpPr>
        <p:spPr>
          <a:xfrm>
            <a:off x="171622" y="6251623"/>
            <a:ext cx="350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kern="0" dirty="0">
                <a:ea typeface="Arial Narrow" charset="0"/>
                <a:cs typeface="Arial Narrow" charset="0"/>
              </a:rPr>
              <a:t>© SGS Group Management SA – 2021 – All Rights Reserved – SGS is a registered trademark of SGS Group Management SA</a:t>
            </a:r>
          </a:p>
        </p:txBody>
      </p:sp>
    </p:spTree>
    <p:extLst>
      <p:ext uri="{BB962C8B-B14F-4D97-AF65-F5344CB8AC3E}">
        <p14:creationId xmlns:p14="http://schemas.microsoft.com/office/powerpoint/2010/main" val="1085423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284F80-C15B-B14F-8B53-ED32932529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9775" y="6181725"/>
            <a:ext cx="932400" cy="43923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417805-2C0C-8649-A0A4-B37B72996BE8}"/>
              </a:ext>
            </a:extLst>
          </p:cNvPr>
          <p:cNvCxnSpPr>
            <a:cxnSpLocks/>
          </p:cNvCxnSpPr>
          <p:nvPr/>
        </p:nvCxnSpPr>
        <p:spPr>
          <a:xfrm>
            <a:off x="479425" y="512763"/>
            <a:ext cx="50006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EF8FDB3-1B1A-492F-8C40-85F6D641112E}"/>
              </a:ext>
            </a:extLst>
          </p:cNvPr>
          <p:cNvSpPr/>
          <p:nvPr/>
        </p:nvSpPr>
        <p:spPr>
          <a:xfrm>
            <a:off x="479425" y="5103637"/>
            <a:ext cx="5616575" cy="11945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r>
              <a:rPr lang="en-PH" dirty="0"/>
              <a:t>Use this pullout box to highlight important text or additional information that captures reader’s</a:t>
            </a:r>
          </a:p>
          <a:p>
            <a:r>
              <a:rPr lang="en-PH" dirty="0"/>
              <a:t>attention.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9987ED1-0EE4-4138-8947-285D89308C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4E97FBBB-1DF2-410F-BD2A-94B53C1E0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B4731593-69C9-4878-9EE8-08F2A66CC69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18649" cy="6872990"/>
          </a:xfr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6587E2B-3754-484B-914A-B0EF4F03D652}"/>
              </a:ext>
            </a:extLst>
          </p:cNvPr>
          <p:cNvSpPr/>
          <p:nvPr/>
        </p:nvSpPr>
        <p:spPr>
          <a:xfrm>
            <a:off x="-1" y="-14990"/>
            <a:ext cx="8520901" cy="6887980"/>
          </a:xfrm>
          <a:prstGeom prst="rect">
            <a:avLst/>
          </a:prstGeom>
          <a:gradFill flip="none" rotWithShape="1">
            <a:gsLst>
              <a:gs pos="81000">
                <a:schemeClr val="tx1">
                  <a:lumMod val="65000"/>
                  <a:lumOff val="35000"/>
                </a:schemeClr>
              </a:gs>
              <a:gs pos="25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11116B14-5ED5-4C5A-8661-5CBB7C96CEDB}"/>
              </a:ext>
            </a:extLst>
          </p:cNvPr>
          <p:cNvSpPr txBox="1">
            <a:spLocks/>
          </p:cNvSpPr>
          <p:nvPr/>
        </p:nvSpPr>
        <p:spPr>
          <a:xfrm>
            <a:off x="479425" y="614364"/>
            <a:ext cx="6378575" cy="4431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We provide solutions.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F3D751-E489-4FED-88CC-BD60297D5273}"/>
              </a:ext>
            </a:extLst>
          </p:cNvPr>
          <p:cNvSpPr/>
          <p:nvPr/>
        </p:nvSpPr>
        <p:spPr>
          <a:xfrm>
            <a:off x="487915" y="1957514"/>
            <a:ext cx="3772535" cy="23025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kern="0" dirty="0">
                <a:solidFill>
                  <a:schemeClr val="bg1"/>
                </a:solidFill>
              </a:rPr>
              <a:t>Testing &amp; Certifications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kern="0" dirty="0">
                <a:solidFill>
                  <a:schemeClr val="bg1"/>
                </a:solidFill>
                <a:cs typeface="Arial" panose="020B0604020202020204"/>
              </a:rPr>
              <a:t>Safety Assessments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kern="0" dirty="0">
                <a:solidFill>
                  <a:schemeClr val="bg1"/>
                </a:solidFill>
                <a:cs typeface="Arial" panose="020B0604020202020204"/>
              </a:rPr>
              <a:t>Documentation Review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kern="0" dirty="0">
                <a:solidFill>
                  <a:schemeClr val="bg1"/>
                </a:solidFill>
                <a:cs typeface="Arial" panose="020B0604020202020204"/>
              </a:rPr>
              <a:t>Inspections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kern="0" dirty="0">
                <a:solidFill>
                  <a:schemeClr val="bg1"/>
                </a:solidFill>
                <a:cs typeface="Arial" panose="020B0604020202020204"/>
              </a:rPr>
              <a:t>Audits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kern="0" dirty="0">
                <a:solidFill>
                  <a:schemeClr val="bg1"/>
                </a:solidFill>
                <a:cs typeface="Arial" panose="020B0604020202020204"/>
              </a:rPr>
              <a:t>Education through seminars, webinars, and trainings</a:t>
            </a:r>
            <a:r>
              <a:rPr lang="en-US" kern="0" dirty="0">
                <a:solidFill>
                  <a:schemeClr val="tx1">
                    <a:lumMod val="75000"/>
                  </a:schemeClr>
                </a:solidFill>
                <a:cs typeface="Arial" panose="020B0604020202020204"/>
              </a:rPr>
              <a:t> 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2CAEEEAE-A932-4324-9200-B9AECA6E61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650" y="6324599"/>
            <a:ext cx="932400" cy="4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41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700E7-BA7E-1C4F-9E13-EE61002FF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9BA86C-ECC0-F94D-B4FC-DCB7267FB0A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0294" y="5364480"/>
            <a:ext cx="1857558" cy="1258007"/>
          </a:xfr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anchor="t"/>
          <a:lstStyle/>
          <a:p>
            <a:pPr marL="0" indent="0"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2"/>
                </a:solidFill>
              </a:rPr>
              <a:t>Nº1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</a:rPr>
              <a:t>World leader</a:t>
            </a:r>
          </a:p>
          <a:p>
            <a:pPr marL="0" indent="0">
              <a:spcAft>
                <a:spcPts val="0"/>
              </a:spcAft>
              <a:buNone/>
            </a:pP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BE7471-091A-C24A-AA6C-3C8DD2E62C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451895" y="5364480"/>
            <a:ext cx="1857558" cy="1258007"/>
          </a:xfr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anchor="t"/>
          <a:lstStyle/>
          <a:p>
            <a:pPr marL="0" indent="0"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2"/>
                </a:solidFill>
              </a:rPr>
              <a:t>98 000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</a:rPr>
              <a:t>Employees</a:t>
            </a:r>
          </a:p>
          <a:p>
            <a:pPr marL="0" indent="0">
              <a:spcAft>
                <a:spcPts val="0"/>
              </a:spcAft>
              <a:buNone/>
            </a:pP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4266FD-8E27-8E48-B1A4-F8C9D98051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453496" y="5364480"/>
            <a:ext cx="1857558" cy="1258007"/>
          </a:xfr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anchor="t"/>
          <a:lstStyle/>
          <a:p>
            <a:pPr marL="0" indent="0"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2"/>
                </a:solidFill>
              </a:rPr>
              <a:t>2 650 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</a:rPr>
              <a:t>Offices and laboratories</a:t>
            </a:r>
          </a:p>
          <a:p>
            <a:pPr marL="0" indent="0">
              <a:spcAft>
                <a:spcPts val="0"/>
              </a:spcAft>
              <a:buNone/>
            </a:pP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476512A-ABE2-7846-AFED-9E1E08A38D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55097" y="5364480"/>
            <a:ext cx="1857558" cy="1258007"/>
          </a:xfr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anchor="t"/>
          <a:lstStyle/>
          <a:p>
            <a:pPr marL="0" indent="0">
              <a:buNone/>
            </a:pPr>
            <a:r>
              <a:rPr lang="en-US" sz="3600" b="1" dirty="0">
                <a:solidFill>
                  <a:schemeClr val="bg2"/>
                </a:solidFill>
                <a:cs typeface="Arial"/>
              </a:rPr>
              <a:t>7</a:t>
            </a:r>
            <a:endParaRPr lang="en-US" sz="3600" b="1" dirty="0">
              <a:solidFill>
                <a:schemeClr val="bg2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</a:rPr>
              <a:t>Global industries</a:t>
            </a:r>
          </a:p>
          <a:p>
            <a:pPr marL="0" indent="0">
              <a:spcAft>
                <a:spcPts val="0"/>
              </a:spcAft>
              <a:buNone/>
            </a:pP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9D5858-4B56-B046-AABC-A678AC51024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456697" y="5364480"/>
            <a:ext cx="1857558" cy="1258007"/>
          </a:xfrm>
          <a:solidFill>
            <a:schemeClr val="accent3"/>
          </a:solidFill>
          <a:ln w="28575">
            <a:noFill/>
          </a:ln>
        </p:spPr>
        <p:txBody>
          <a:bodyPr tIns="144000" anchor="t"/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Global Service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Local Expertise</a:t>
            </a:r>
          </a:p>
        </p:txBody>
      </p:sp>
      <p:pic>
        <p:nvPicPr>
          <p:cNvPr id="17" name="Picture Placeholder 49">
            <a:extLst>
              <a:ext uri="{FF2B5EF4-FFF2-40B4-BE49-F238E27FC236}">
                <a16:creationId xmlns:a16="http://schemas.microsoft.com/office/drawing/2014/main" id="{E0C6984E-6889-5048-8E70-7103D2474DBD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097" y="3911221"/>
            <a:ext cx="1857555" cy="1453262"/>
          </a:xfrm>
        </p:spPr>
      </p:pic>
      <p:pic>
        <p:nvPicPr>
          <p:cNvPr id="41" name="Picture Placeholder 41">
            <a:extLst>
              <a:ext uri="{FF2B5EF4-FFF2-40B4-BE49-F238E27FC236}">
                <a16:creationId xmlns:a16="http://schemas.microsoft.com/office/drawing/2014/main" id="{E751CAB2-8CF8-7240-AA5C-E037780E0D06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6697" y="3911221"/>
            <a:ext cx="1857555" cy="1453262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0284DBA5-B12A-F640-A5AC-98B8CDFF1043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53497" y="3911219"/>
            <a:ext cx="1857555" cy="1453262"/>
          </a:xfr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90B861D-381C-E84D-B1D4-55DFD99AEEBA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1897" y="3911218"/>
            <a:ext cx="1857555" cy="1453262"/>
          </a:xfrm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3A04D5D1-FE97-2D46-9F12-98A1C37515A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297" y="3911218"/>
            <a:ext cx="1857555" cy="1453262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1E4F815-0CC4-4478-BC50-59F4BE1A4DF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9425" y="1378149"/>
            <a:ext cx="11218863" cy="4384790"/>
          </a:xfrm>
        </p:spPr>
        <p:txBody>
          <a:bodyPr/>
          <a:lstStyle/>
          <a:p>
            <a:r>
              <a:rPr lang="en-PH" sz="2400" dirty="0"/>
              <a:t>We are the world's leading testing, inspection and certification company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Specializing in helping businesses large and small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Industry leader with reputation for integrity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Consistency in audits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Flexibility to meet unique needs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Most recognized registration worldwide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546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5568F3-1DF3-FF42-A2E4-E0C27E94A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530" y="1419292"/>
            <a:ext cx="9014676" cy="444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D59252-F24E-3B42-BDC0-06C4707A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 Capabilities – Connectivity</a:t>
            </a:r>
            <a:endParaRPr lang="en-US" dirty="0"/>
          </a:p>
        </p:txBody>
      </p:sp>
      <p:pic>
        <p:nvPicPr>
          <p:cNvPr id="525" name="Graphic 524" descr="Marker">
            <a:extLst>
              <a:ext uri="{FF2B5EF4-FFF2-40B4-BE49-F238E27FC236}">
                <a16:creationId xmlns:a16="http://schemas.microsoft.com/office/drawing/2014/main" id="{23D812B3-303A-1348-9AD7-B0F54C0254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28865" y="3909025"/>
            <a:ext cx="575733" cy="575733"/>
          </a:xfrm>
          <a:prstGeom prst="rect">
            <a:avLst/>
          </a:prstGeom>
        </p:spPr>
      </p:pic>
      <p:pic>
        <p:nvPicPr>
          <p:cNvPr id="534" name="Graphic 533" descr="Marker">
            <a:extLst>
              <a:ext uri="{FF2B5EF4-FFF2-40B4-BE49-F238E27FC236}">
                <a16:creationId xmlns:a16="http://schemas.microsoft.com/office/drawing/2014/main" id="{8C232763-357C-784A-A0EE-95E45C6316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8556" y="3595607"/>
            <a:ext cx="575733" cy="575733"/>
          </a:xfrm>
          <a:prstGeom prst="rect">
            <a:avLst/>
          </a:prstGeom>
        </p:spPr>
      </p:pic>
      <p:pic>
        <p:nvPicPr>
          <p:cNvPr id="535" name="Graphic 534" descr="Marker">
            <a:extLst>
              <a:ext uri="{FF2B5EF4-FFF2-40B4-BE49-F238E27FC236}">
                <a16:creationId xmlns:a16="http://schemas.microsoft.com/office/drawing/2014/main" id="{402ABA26-01A7-674C-9E89-C81E08AA00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2069" y="2612284"/>
            <a:ext cx="575733" cy="575733"/>
          </a:xfrm>
          <a:prstGeom prst="rect">
            <a:avLst/>
          </a:prstGeom>
        </p:spPr>
      </p:pic>
      <p:pic>
        <p:nvPicPr>
          <p:cNvPr id="536" name="Graphic 535" descr="Marker">
            <a:extLst>
              <a:ext uri="{FF2B5EF4-FFF2-40B4-BE49-F238E27FC236}">
                <a16:creationId xmlns:a16="http://schemas.microsoft.com/office/drawing/2014/main" id="{513AE617-7B5B-2C4C-9947-646BB9352F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4279" y="2267138"/>
            <a:ext cx="575733" cy="575733"/>
          </a:xfrm>
          <a:prstGeom prst="rect">
            <a:avLst/>
          </a:prstGeom>
        </p:spPr>
      </p:pic>
      <p:sp>
        <p:nvSpPr>
          <p:cNvPr id="539" name="TextBox 538">
            <a:extLst>
              <a:ext uri="{FF2B5EF4-FFF2-40B4-BE49-F238E27FC236}">
                <a16:creationId xmlns:a16="http://schemas.microsoft.com/office/drawing/2014/main" id="{289DAFA5-30D7-F247-A814-078D3E89C450}"/>
              </a:ext>
            </a:extLst>
          </p:cNvPr>
          <p:cNvSpPr txBox="1"/>
          <p:nvPr/>
        </p:nvSpPr>
        <p:spPr>
          <a:xfrm>
            <a:off x="394401" y="1504612"/>
            <a:ext cx="517611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30+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Locations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pic>
        <p:nvPicPr>
          <p:cNvPr id="17" name="Graphic 16" descr="Marker">
            <a:extLst>
              <a:ext uri="{FF2B5EF4-FFF2-40B4-BE49-F238E27FC236}">
                <a16:creationId xmlns:a16="http://schemas.microsoft.com/office/drawing/2014/main" id="{57E00F1F-9BFC-5744-8000-3B249785C9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2072" y="2319783"/>
            <a:ext cx="575733" cy="5757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C84913-462F-264B-BA56-275405A3723F}"/>
              </a:ext>
            </a:extLst>
          </p:cNvPr>
          <p:cNvSpPr txBox="1"/>
          <p:nvPr/>
        </p:nvSpPr>
        <p:spPr>
          <a:xfrm>
            <a:off x="394401" y="2599319"/>
            <a:ext cx="3048000" cy="14157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6600"/>
                </a:solidFill>
                <a:latin typeface="Arial" panose="020B0604020202020204"/>
                <a:cs typeface="Arial" charset="0"/>
              </a:rPr>
              <a:t>60+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Laboratories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  <a:cs typeface="Arial"/>
              </a:rPr>
              <a:t>Safety, EMC/RF, Wireless, Chemical, Reliability, Cybersecurity …</a:t>
            </a:r>
            <a:endParaRPr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pic>
        <p:nvPicPr>
          <p:cNvPr id="16" name="Graphic 15" descr="Marker">
            <a:extLst>
              <a:ext uri="{FF2B5EF4-FFF2-40B4-BE49-F238E27FC236}">
                <a16:creationId xmlns:a16="http://schemas.microsoft.com/office/drawing/2014/main" id="{C94BA689-6632-4320-AE89-36214AFD46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8801" y="2637705"/>
            <a:ext cx="575733" cy="575733"/>
          </a:xfrm>
          <a:prstGeom prst="rect">
            <a:avLst/>
          </a:prstGeom>
        </p:spPr>
      </p:pic>
      <p:pic>
        <p:nvPicPr>
          <p:cNvPr id="18" name="Graphic 17" descr="Marker">
            <a:extLst>
              <a:ext uri="{FF2B5EF4-FFF2-40B4-BE49-F238E27FC236}">
                <a16:creationId xmlns:a16="http://schemas.microsoft.com/office/drawing/2014/main" id="{ED280898-B99D-4378-9CB4-49C15CA4FA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2274" y="3968475"/>
            <a:ext cx="575733" cy="575733"/>
          </a:xfrm>
          <a:prstGeom prst="rect">
            <a:avLst/>
          </a:prstGeom>
        </p:spPr>
      </p:pic>
      <p:pic>
        <p:nvPicPr>
          <p:cNvPr id="19" name="Graphic 18" descr="Marker">
            <a:extLst>
              <a:ext uri="{FF2B5EF4-FFF2-40B4-BE49-F238E27FC236}">
                <a16:creationId xmlns:a16="http://schemas.microsoft.com/office/drawing/2014/main" id="{E1BC4780-7024-4F32-95C6-7311263C8F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3761" y="4403020"/>
            <a:ext cx="575733" cy="575733"/>
          </a:xfrm>
          <a:prstGeom prst="rect">
            <a:avLst/>
          </a:prstGeom>
        </p:spPr>
      </p:pic>
      <p:pic>
        <p:nvPicPr>
          <p:cNvPr id="20" name="Graphic 19" descr="Marker">
            <a:extLst>
              <a:ext uri="{FF2B5EF4-FFF2-40B4-BE49-F238E27FC236}">
                <a16:creationId xmlns:a16="http://schemas.microsoft.com/office/drawing/2014/main" id="{AD55A241-AFB0-4FC5-9D09-539F1E8067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8855" y="2782660"/>
            <a:ext cx="575733" cy="575733"/>
          </a:xfrm>
          <a:prstGeom prst="rect">
            <a:avLst/>
          </a:prstGeom>
        </p:spPr>
      </p:pic>
      <p:pic>
        <p:nvPicPr>
          <p:cNvPr id="22" name="Graphic 21" descr="Marker">
            <a:extLst>
              <a:ext uri="{FF2B5EF4-FFF2-40B4-BE49-F238E27FC236}">
                <a16:creationId xmlns:a16="http://schemas.microsoft.com/office/drawing/2014/main" id="{B5C5661A-E7CC-4477-97E8-052F000FF6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3060" y="2097211"/>
            <a:ext cx="575733" cy="575733"/>
          </a:xfrm>
          <a:prstGeom prst="rect">
            <a:avLst/>
          </a:prstGeom>
        </p:spPr>
      </p:pic>
      <p:pic>
        <p:nvPicPr>
          <p:cNvPr id="23" name="Graphic 22" descr="Marker">
            <a:extLst>
              <a:ext uri="{FF2B5EF4-FFF2-40B4-BE49-F238E27FC236}">
                <a16:creationId xmlns:a16="http://schemas.microsoft.com/office/drawing/2014/main" id="{21FF193A-D0C2-4855-AFEA-09FABEAB0B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6463" y="2632273"/>
            <a:ext cx="575733" cy="575733"/>
          </a:xfrm>
          <a:prstGeom prst="rect">
            <a:avLst/>
          </a:prstGeom>
        </p:spPr>
      </p:pic>
      <p:pic>
        <p:nvPicPr>
          <p:cNvPr id="24" name="Graphic 23" descr="Marker">
            <a:extLst>
              <a:ext uri="{FF2B5EF4-FFF2-40B4-BE49-F238E27FC236}">
                <a16:creationId xmlns:a16="http://schemas.microsoft.com/office/drawing/2014/main" id="{7BDF2423-C6D5-4D61-8E0E-728E9044AE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4654" y="2567044"/>
            <a:ext cx="575733" cy="575733"/>
          </a:xfrm>
          <a:prstGeom prst="rect">
            <a:avLst/>
          </a:prstGeom>
        </p:spPr>
      </p:pic>
      <p:pic>
        <p:nvPicPr>
          <p:cNvPr id="25" name="Graphic 24" descr="Marker">
            <a:extLst>
              <a:ext uri="{FF2B5EF4-FFF2-40B4-BE49-F238E27FC236}">
                <a16:creationId xmlns:a16="http://schemas.microsoft.com/office/drawing/2014/main" id="{86C15933-F25C-4D8C-89F7-B11D986060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5434" y="2625070"/>
            <a:ext cx="575733" cy="575733"/>
          </a:xfrm>
          <a:prstGeom prst="rect">
            <a:avLst/>
          </a:prstGeom>
        </p:spPr>
      </p:pic>
      <p:pic>
        <p:nvPicPr>
          <p:cNvPr id="26" name="Graphic 25" descr="Marker">
            <a:extLst>
              <a:ext uri="{FF2B5EF4-FFF2-40B4-BE49-F238E27FC236}">
                <a16:creationId xmlns:a16="http://schemas.microsoft.com/office/drawing/2014/main" id="{0CF1A687-44C4-4E8D-8C48-FDB87622A0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2324" y="2503594"/>
            <a:ext cx="575733" cy="575733"/>
          </a:xfrm>
          <a:prstGeom prst="rect">
            <a:avLst/>
          </a:prstGeom>
        </p:spPr>
      </p:pic>
      <p:pic>
        <p:nvPicPr>
          <p:cNvPr id="27" name="Graphic 26" descr="Marker">
            <a:extLst>
              <a:ext uri="{FF2B5EF4-FFF2-40B4-BE49-F238E27FC236}">
                <a16:creationId xmlns:a16="http://schemas.microsoft.com/office/drawing/2014/main" id="{A10C48A6-4205-4B7A-A630-F77F288220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5002" y="2505372"/>
            <a:ext cx="575733" cy="575733"/>
          </a:xfrm>
          <a:prstGeom prst="rect">
            <a:avLst/>
          </a:prstGeom>
        </p:spPr>
      </p:pic>
      <p:pic>
        <p:nvPicPr>
          <p:cNvPr id="28" name="Graphic 27" descr="Marker">
            <a:extLst>
              <a:ext uri="{FF2B5EF4-FFF2-40B4-BE49-F238E27FC236}">
                <a16:creationId xmlns:a16="http://schemas.microsoft.com/office/drawing/2014/main" id="{F0033E1D-998E-4F13-B746-DBC3F0E7D4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63176" y="2672944"/>
            <a:ext cx="575733" cy="575733"/>
          </a:xfrm>
          <a:prstGeom prst="rect">
            <a:avLst/>
          </a:prstGeom>
        </p:spPr>
      </p:pic>
      <p:pic>
        <p:nvPicPr>
          <p:cNvPr id="29" name="Graphic 28" descr="Marker">
            <a:extLst>
              <a:ext uri="{FF2B5EF4-FFF2-40B4-BE49-F238E27FC236}">
                <a16:creationId xmlns:a16="http://schemas.microsoft.com/office/drawing/2014/main" id="{8F3D498C-30E2-454E-981E-73632D2B94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2352" y="2512854"/>
            <a:ext cx="575733" cy="575733"/>
          </a:xfrm>
          <a:prstGeom prst="rect">
            <a:avLst/>
          </a:prstGeom>
        </p:spPr>
      </p:pic>
      <p:pic>
        <p:nvPicPr>
          <p:cNvPr id="30" name="Graphic 29" descr="Marker">
            <a:extLst>
              <a:ext uri="{FF2B5EF4-FFF2-40B4-BE49-F238E27FC236}">
                <a16:creationId xmlns:a16="http://schemas.microsoft.com/office/drawing/2014/main" id="{D0346ABE-2A1C-4920-8051-BD73D828AD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8006" y="2352343"/>
            <a:ext cx="575733" cy="575733"/>
          </a:xfrm>
          <a:prstGeom prst="rect">
            <a:avLst/>
          </a:prstGeom>
        </p:spPr>
      </p:pic>
      <p:pic>
        <p:nvPicPr>
          <p:cNvPr id="32" name="Graphic 31" descr="Marker">
            <a:extLst>
              <a:ext uri="{FF2B5EF4-FFF2-40B4-BE49-F238E27FC236}">
                <a16:creationId xmlns:a16="http://schemas.microsoft.com/office/drawing/2014/main" id="{E051FDFA-176C-43C0-BF97-1F4CE42970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08966" y="3738092"/>
            <a:ext cx="575733" cy="575733"/>
          </a:xfrm>
          <a:prstGeom prst="rect">
            <a:avLst/>
          </a:prstGeom>
        </p:spPr>
      </p:pic>
      <p:pic>
        <p:nvPicPr>
          <p:cNvPr id="33" name="Graphic 32" descr="Marker">
            <a:extLst>
              <a:ext uri="{FF2B5EF4-FFF2-40B4-BE49-F238E27FC236}">
                <a16:creationId xmlns:a16="http://schemas.microsoft.com/office/drawing/2014/main" id="{902DD466-55D0-4A9C-9D8F-4517E8FE6B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4732" y="3019874"/>
            <a:ext cx="575733" cy="575733"/>
          </a:xfrm>
          <a:prstGeom prst="rect">
            <a:avLst/>
          </a:prstGeom>
        </p:spPr>
      </p:pic>
      <p:pic>
        <p:nvPicPr>
          <p:cNvPr id="34" name="Graphic 33" descr="Marker">
            <a:extLst>
              <a:ext uri="{FF2B5EF4-FFF2-40B4-BE49-F238E27FC236}">
                <a16:creationId xmlns:a16="http://schemas.microsoft.com/office/drawing/2014/main" id="{94D0FFD2-0BC0-45EA-A76F-FCF20BC5E7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08945" y="3129316"/>
            <a:ext cx="575733" cy="575733"/>
          </a:xfrm>
          <a:prstGeom prst="rect">
            <a:avLst/>
          </a:prstGeom>
        </p:spPr>
      </p:pic>
      <p:pic>
        <p:nvPicPr>
          <p:cNvPr id="35" name="Graphic 34" descr="Marker">
            <a:extLst>
              <a:ext uri="{FF2B5EF4-FFF2-40B4-BE49-F238E27FC236}">
                <a16:creationId xmlns:a16="http://schemas.microsoft.com/office/drawing/2014/main" id="{17CAD099-A33B-4BA4-B681-061B3170BE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6364" y="3527665"/>
            <a:ext cx="575733" cy="575733"/>
          </a:xfrm>
          <a:prstGeom prst="rect">
            <a:avLst/>
          </a:prstGeom>
        </p:spPr>
      </p:pic>
      <p:pic>
        <p:nvPicPr>
          <p:cNvPr id="36" name="Graphic 35" descr="Marker">
            <a:extLst>
              <a:ext uri="{FF2B5EF4-FFF2-40B4-BE49-F238E27FC236}">
                <a16:creationId xmlns:a16="http://schemas.microsoft.com/office/drawing/2014/main" id="{C2E3F310-04FF-4A6F-B313-E6A2638AC6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2397" y="1860755"/>
            <a:ext cx="575733" cy="575733"/>
          </a:xfrm>
          <a:prstGeom prst="rect">
            <a:avLst/>
          </a:prstGeom>
        </p:spPr>
      </p:pic>
      <p:pic>
        <p:nvPicPr>
          <p:cNvPr id="37" name="Graphic 36" descr="Marker">
            <a:extLst>
              <a:ext uri="{FF2B5EF4-FFF2-40B4-BE49-F238E27FC236}">
                <a16:creationId xmlns:a16="http://schemas.microsoft.com/office/drawing/2014/main" id="{D4F1C041-18D6-4F7C-9C88-F6D92D14E0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8005" y="3705336"/>
            <a:ext cx="575733" cy="575733"/>
          </a:xfrm>
          <a:prstGeom prst="rect">
            <a:avLst/>
          </a:prstGeom>
        </p:spPr>
      </p:pic>
      <p:pic>
        <p:nvPicPr>
          <p:cNvPr id="38" name="Graphic 37" descr="Marker">
            <a:extLst>
              <a:ext uri="{FF2B5EF4-FFF2-40B4-BE49-F238E27FC236}">
                <a16:creationId xmlns:a16="http://schemas.microsoft.com/office/drawing/2014/main" id="{82EBC7BE-67A4-429C-9AB5-87A711E0B1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9514" y="3315454"/>
            <a:ext cx="575733" cy="575733"/>
          </a:xfrm>
          <a:prstGeom prst="rect">
            <a:avLst/>
          </a:prstGeom>
        </p:spPr>
      </p:pic>
      <p:pic>
        <p:nvPicPr>
          <p:cNvPr id="39" name="Graphic 38" descr="Marker">
            <a:extLst>
              <a:ext uri="{FF2B5EF4-FFF2-40B4-BE49-F238E27FC236}">
                <a16:creationId xmlns:a16="http://schemas.microsoft.com/office/drawing/2014/main" id="{DF61C080-419F-4F82-9ABE-A880B37E2D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24256" y="2817705"/>
            <a:ext cx="575733" cy="575733"/>
          </a:xfrm>
          <a:prstGeom prst="rect">
            <a:avLst/>
          </a:prstGeom>
        </p:spPr>
      </p:pic>
      <p:pic>
        <p:nvPicPr>
          <p:cNvPr id="40" name="Graphic 39" descr="Marker">
            <a:extLst>
              <a:ext uri="{FF2B5EF4-FFF2-40B4-BE49-F238E27FC236}">
                <a16:creationId xmlns:a16="http://schemas.microsoft.com/office/drawing/2014/main" id="{16BB0586-9C6E-4C10-BC64-56077ABACB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7890" y="3213438"/>
            <a:ext cx="575733" cy="575733"/>
          </a:xfrm>
          <a:prstGeom prst="rect">
            <a:avLst/>
          </a:prstGeom>
        </p:spPr>
      </p:pic>
      <p:pic>
        <p:nvPicPr>
          <p:cNvPr id="42" name="Graphic 41" descr="Marker">
            <a:extLst>
              <a:ext uri="{FF2B5EF4-FFF2-40B4-BE49-F238E27FC236}">
                <a16:creationId xmlns:a16="http://schemas.microsoft.com/office/drawing/2014/main" id="{D50B5419-5F9E-4E32-B687-27A8E46799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0355" y="2754766"/>
            <a:ext cx="575733" cy="575733"/>
          </a:xfrm>
          <a:prstGeom prst="rect">
            <a:avLst/>
          </a:prstGeom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FC1BC0C1-46A4-4114-A503-A03D4B3CC8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3680" y="2711209"/>
            <a:ext cx="575733" cy="575733"/>
          </a:xfrm>
          <a:prstGeom prst="rect">
            <a:avLst/>
          </a:prstGeom>
        </p:spPr>
      </p:pic>
      <p:pic>
        <p:nvPicPr>
          <p:cNvPr id="44" name="Graphic 43" descr="Marker">
            <a:extLst>
              <a:ext uri="{FF2B5EF4-FFF2-40B4-BE49-F238E27FC236}">
                <a16:creationId xmlns:a16="http://schemas.microsoft.com/office/drawing/2014/main" id="{CB36BFB9-2BB2-41D3-8C33-D2847A1041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2667" y="3472303"/>
            <a:ext cx="575733" cy="575733"/>
          </a:xfrm>
          <a:prstGeom prst="rect">
            <a:avLst/>
          </a:prstGeom>
        </p:spPr>
      </p:pic>
      <p:pic>
        <p:nvPicPr>
          <p:cNvPr id="45" name="Graphic 44" descr="Marker">
            <a:extLst>
              <a:ext uri="{FF2B5EF4-FFF2-40B4-BE49-F238E27FC236}">
                <a16:creationId xmlns:a16="http://schemas.microsoft.com/office/drawing/2014/main" id="{E86765DE-CC3B-4AE2-B657-3C8D175891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3989" y="3091756"/>
            <a:ext cx="575733" cy="5757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35867A-76DD-4CA5-9695-E5FBA371869E}"/>
              </a:ext>
            </a:extLst>
          </p:cNvPr>
          <p:cNvSpPr/>
          <p:nvPr/>
        </p:nvSpPr>
        <p:spPr>
          <a:xfrm>
            <a:off x="280280" y="5340628"/>
            <a:ext cx="4469452" cy="1092104"/>
          </a:xfrm>
          <a:prstGeom prst="rect">
            <a:avLst/>
          </a:prstGeom>
          <a:solidFill>
            <a:srgbClr val="FF6600"/>
          </a:solidFill>
          <a:ln>
            <a:solidFill>
              <a:srgbClr val="E5E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Global </a:t>
            </a:r>
            <a:r>
              <a:rPr lang="es-ES" sz="2800" dirty="0" err="1"/>
              <a:t>Expertise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Local </a:t>
            </a:r>
            <a:r>
              <a:rPr lang="es-ES" sz="2800" dirty="0" err="1"/>
              <a:t>Footprint</a:t>
            </a:r>
            <a:endParaRPr lang="es-ES" sz="2800" dirty="0"/>
          </a:p>
        </p:txBody>
      </p:sp>
      <p:sp>
        <p:nvSpPr>
          <p:cNvPr id="4" name="Rectangle 3"/>
          <p:cNvSpPr/>
          <p:nvPr/>
        </p:nvSpPr>
        <p:spPr>
          <a:xfrm>
            <a:off x="190005" y="3949569"/>
            <a:ext cx="6096000" cy="2862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defTabSz="622300">
              <a:lnSpc>
                <a:spcPct val="90000"/>
              </a:lnSpc>
              <a:spcAft>
                <a:spcPct val="35000"/>
              </a:spcAft>
              <a:buClr>
                <a:srgbClr val="FF6600"/>
              </a:buClr>
            </a:pPr>
            <a:endParaRPr lang="en-CA" sz="1400" dirty="0">
              <a:sym typeface="Wingdings" pitchFamily="2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0280" y="4237596"/>
            <a:ext cx="4241211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</a:pPr>
            <a:r>
              <a:rPr lang="en-CA" sz="2000" dirty="0">
                <a:solidFill>
                  <a:srgbClr val="FF6600"/>
                </a:solidFill>
                <a:sym typeface="Wingdings" pitchFamily="2" charset="2"/>
              </a:rPr>
              <a:t>50+</a:t>
            </a:r>
          </a:p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</a:pPr>
            <a:r>
              <a:rPr lang="en-CA" dirty="0">
                <a:sym typeface="Wingdings" pitchFamily="2" charset="2"/>
              </a:rPr>
              <a:t>Certification Bodies &amp; MRA Partners</a:t>
            </a:r>
            <a:br>
              <a:rPr lang="en-CA" sz="2000" b="1" dirty="0">
                <a:sym typeface="Wingdings" pitchFamily="2" charset="2"/>
              </a:rPr>
            </a:br>
            <a:r>
              <a:rPr lang="en-CA" b="1" dirty="0">
                <a:sym typeface="Wingdings" pitchFamily="2" charset="2"/>
              </a:rPr>
              <a:t> </a:t>
            </a:r>
          </a:p>
        </p:txBody>
      </p:sp>
      <p:pic>
        <p:nvPicPr>
          <p:cNvPr id="41" name="Graphic 40" descr="Marker">
            <a:extLst>
              <a:ext uri="{FF2B5EF4-FFF2-40B4-BE49-F238E27FC236}">
                <a16:creationId xmlns:a16="http://schemas.microsoft.com/office/drawing/2014/main" id="{E6C66B71-547A-4991-A67A-683C35B4A2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6950" y="2886722"/>
            <a:ext cx="575733" cy="5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8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0B98317-B485-455F-97F9-690B864BC1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874394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4D75C2-E6A8-439A-82E6-E0718F0FDF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8426" y="2026936"/>
            <a:ext cx="2085403" cy="1839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856A7C-F28F-4208-808C-86851AF37F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7822" y="2026937"/>
            <a:ext cx="2085404" cy="1841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B635E-5130-437F-BCE4-E6ACBB71AA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9793" y="2024862"/>
            <a:ext cx="2134645" cy="18439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700E7-BA7E-1C4F-9E13-EE61002F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200" y="614363"/>
            <a:ext cx="6846127" cy="443198"/>
          </a:xfrm>
        </p:spPr>
        <p:txBody>
          <a:bodyPr/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Trusted Solutions for </a:t>
            </a:r>
            <a:r>
              <a:rPr lang="en-GB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Connectivity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4266FD-8E27-8E48-B1A4-F8C9D98051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179792" y="4047098"/>
            <a:ext cx="2134645" cy="1317381"/>
          </a:xfrm>
          <a:noFill/>
          <a:ln w="19050">
            <a:solidFill>
              <a:schemeClr val="accent3"/>
            </a:solidFill>
          </a:ln>
        </p:spPr>
        <p:txBody>
          <a:bodyPr/>
          <a:lstStyle/>
          <a:p>
            <a:pPr marL="0" indent="0" eaLnBrk="0" hangingPunct="0">
              <a:lnSpc>
                <a:spcPct val="80000"/>
              </a:lnSpc>
              <a:spcBef>
                <a:spcPts val="1250"/>
              </a:spcBef>
              <a:buClr>
                <a:srgbClr val="FF3F00"/>
              </a:buClr>
              <a:buNone/>
            </a:pPr>
            <a:r>
              <a:rPr lang="en-CA" sz="1400" dirty="0">
                <a:solidFill>
                  <a:srgbClr val="FF6600"/>
                </a:solidFill>
                <a:cs typeface="Arial Narrow Bold"/>
              </a:rPr>
              <a:t>Improve efficiency </a:t>
            </a:r>
            <a:r>
              <a:rPr lang="en-CA" sz="1400" dirty="0">
                <a:solidFill>
                  <a:srgbClr val="363636"/>
                </a:solidFill>
                <a:cs typeface="Arial Narrow Bold"/>
              </a:rPr>
              <a:t>in R&amp;D Design Validation, </a:t>
            </a:r>
            <a:r>
              <a:rPr lang="en-CA" sz="1400" spc="-70" dirty="0">
                <a:solidFill>
                  <a:srgbClr val="363636"/>
                </a:solidFill>
                <a:cs typeface="Arial Narrow Bold"/>
              </a:rPr>
              <a:t>manufacturing monitoring</a:t>
            </a:r>
            <a:r>
              <a:rPr lang="en-CA" sz="1400" dirty="0">
                <a:solidFill>
                  <a:srgbClr val="363636"/>
                </a:solidFill>
                <a:cs typeface="Arial Narrow Bold"/>
              </a:rPr>
              <a:t>, sourcing to retailing operations</a:t>
            </a:r>
            <a:endParaRPr lang="en-GB" sz="1400" dirty="0">
              <a:solidFill>
                <a:srgbClr val="363636"/>
              </a:solidFill>
              <a:cs typeface="Arial Narrow Bold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476512A-ABE2-7846-AFED-9E1E08A38D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00486" y="4047098"/>
            <a:ext cx="2093346" cy="1317381"/>
          </a:xfrm>
          <a:noFill/>
          <a:ln w="19050">
            <a:solidFill>
              <a:schemeClr val="accent3"/>
            </a:solidFill>
          </a:ln>
        </p:spPr>
        <p:txBody>
          <a:bodyPr/>
          <a:lstStyle/>
          <a:p>
            <a:pPr marL="0" indent="0" eaLnBrk="0" hangingPunct="0">
              <a:lnSpc>
                <a:spcPct val="80000"/>
              </a:lnSpc>
              <a:spcBef>
                <a:spcPts val="1250"/>
              </a:spcBef>
              <a:buClr>
                <a:srgbClr val="FF3F00"/>
              </a:buClr>
              <a:buNone/>
            </a:pPr>
            <a:r>
              <a:rPr lang="en-CA" sz="1400" dirty="0">
                <a:solidFill>
                  <a:srgbClr val="FF6600"/>
                </a:solidFill>
                <a:cs typeface="Arial" pitchFamily="34" charset="0"/>
              </a:rPr>
              <a:t>Identify</a:t>
            </a:r>
            <a:r>
              <a:rPr lang="en-CA" sz="1400" dirty="0"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</a:t>
            </a:r>
            <a:r>
              <a:rPr lang="en-CA" sz="1400" dirty="0">
                <a:solidFill>
                  <a:srgbClr val="363636"/>
                </a:solidFill>
                <a:cs typeface="Arial" pitchFamily="34" charset="0"/>
              </a:rPr>
              <a:t>applicable regulations,  standards and certification, testing for specific products and markets globally</a:t>
            </a:r>
            <a:endParaRPr lang="en-GB" sz="1400" dirty="0">
              <a:solidFill>
                <a:srgbClr val="363636"/>
              </a:solidFill>
              <a:cs typeface="Arial" pitchFamily="34" charset="0"/>
            </a:endParaRP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88E67DA7-FAF6-4C77-AC4D-F06603A0BE3F}"/>
              </a:ext>
            </a:extLst>
          </p:cNvPr>
          <p:cNvSpPr txBox="1">
            <a:spLocks/>
          </p:cNvSpPr>
          <p:nvPr/>
        </p:nvSpPr>
        <p:spPr>
          <a:xfrm>
            <a:off x="9779880" y="4047098"/>
            <a:ext cx="2093346" cy="1317381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vert="horz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lnSpc>
                <a:spcPct val="77000"/>
              </a:lnSpc>
              <a:spcBef>
                <a:spcPts val="2450"/>
              </a:spcBef>
              <a:spcAft>
                <a:spcPts val="1200"/>
              </a:spcAft>
              <a:buClr>
                <a:srgbClr val="FF3F00"/>
              </a:buClr>
              <a:buNone/>
            </a:pPr>
            <a:r>
              <a:rPr lang="en-CA" sz="1400" dirty="0">
                <a:solidFill>
                  <a:srgbClr val="FF6600"/>
                </a:solidFill>
                <a:cs typeface="Arial Narrow Bold"/>
              </a:rPr>
              <a:t>Expertise </a:t>
            </a:r>
            <a:r>
              <a:rPr lang="en-CA" sz="1400" dirty="0">
                <a:solidFill>
                  <a:srgbClr val="363636"/>
                </a:solidFill>
                <a:cs typeface="Arial Narrow Bold"/>
              </a:rPr>
              <a:t>in sustainability, energy efficiency and green attributes from design stage to end of product    life-cycle</a:t>
            </a:r>
            <a:endParaRPr lang="en-GB" sz="1400" dirty="0">
              <a:solidFill>
                <a:srgbClr val="363636"/>
              </a:solidFill>
              <a:cs typeface="Arial Narrow Bold"/>
            </a:endParaRPr>
          </a:p>
        </p:txBody>
      </p:sp>
    </p:spTree>
    <p:extLst>
      <p:ext uri="{BB962C8B-B14F-4D97-AF65-F5344CB8AC3E}">
        <p14:creationId xmlns:p14="http://schemas.microsoft.com/office/powerpoint/2010/main" val="1318962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7F1A25-6A26-4742-ABAE-9BF35C9C34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4942" y="1770840"/>
            <a:ext cx="2085404" cy="1963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4C0BCF-BA81-4670-80B8-BAE6C4E26F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501654" y="1753769"/>
            <a:ext cx="2071116" cy="1980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DE29C9-08A1-4FB9-83BF-24661D6EB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7892" y="1753768"/>
            <a:ext cx="2093666" cy="19809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533637-441B-4E82-A7E8-AB655107D1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7988" y="1753767"/>
            <a:ext cx="2071116" cy="1980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700E7-BA7E-1C4F-9E13-EE61002F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614363"/>
            <a:ext cx="11218862" cy="4431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Areas </a:t>
            </a:r>
            <a:r>
              <a:rPr lang="en-US" dirty="0"/>
              <a:t>We Can Help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9BA86C-ECC0-F94D-B4FC-DCB7267FB0A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4" y="4351898"/>
            <a:ext cx="2093346" cy="2128290"/>
          </a:xfrm>
          <a:noFill/>
          <a:ln w="19050">
            <a:solidFill>
              <a:schemeClr val="accent3"/>
            </a:solidFill>
          </a:ln>
        </p:spPr>
        <p:txBody>
          <a:bodyPr/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500" spc="-70" dirty="0">
                <a:cs typeface="Arial Narrow Bold"/>
              </a:rPr>
              <a:t>Household &amp; professional appliances 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500" spc="-70" dirty="0">
              <a:cs typeface="Arial Narrow Bold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500" spc="-70" dirty="0">
                <a:cs typeface="Arial Narrow Bold"/>
              </a:rPr>
              <a:t>Home entertainment electronics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500" spc="-70" dirty="0">
              <a:cs typeface="Arial Narrow Bold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500" spc="-70" dirty="0">
                <a:cs typeface="Arial Narrow Bold"/>
              </a:rPr>
              <a:t>Consumer &amp; professional lighting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500" spc="-70" dirty="0">
              <a:cs typeface="Arial Narrow Bold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500" spc="-70" dirty="0">
                <a:cs typeface="Arial Narrow Bold"/>
              </a:rPr>
              <a:t>Home and gardening tools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BE7471-091A-C24A-AA6C-3C8DD2E62C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58818" y="4351898"/>
            <a:ext cx="2093346" cy="2128290"/>
          </a:xfrm>
          <a:noFill/>
          <a:ln w="19050">
            <a:solidFill>
              <a:schemeClr val="accent3"/>
            </a:solidFill>
          </a:ln>
        </p:spPr>
        <p:txBody>
          <a:bodyPr vert="horz" lIns="72000" tIns="72000" rIns="72000" bIns="72000" rtlCol="0" anchor="t">
            <a:noAutofit/>
          </a:bodyPr>
          <a:lstStyle/>
          <a:p>
            <a:pPr marL="0" indent="0" eaLnBrk="0" hangingPunct="0">
              <a:buNone/>
            </a:pPr>
            <a:r>
              <a:rPr lang="en-GB" sz="1500" dirty="0"/>
              <a:t>IT equipment &amp; products</a:t>
            </a:r>
          </a:p>
          <a:p>
            <a:pPr marL="0" indent="0" eaLnBrk="0" hangingPunct="0">
              <a:buNone/>
            </a:pPr>
            <a:r>
              <a:rPr lang="en-GB" sz="1500" dirty="0"/>
              <a:t>Smart electronics </a:t>
            </a:r>
          </a:p>
          <a:p>
            <a:pPr marL="0" indent="0" eaLnBrk="0" hangingPunct="0">
              <a:buNone/>
            </a:pPr>
            <a:r>
              <a:rPr lang="en-GB" sz="1500" dirty="0"/>
              <a:t>Home automation </a:t>
            </a:r>
          </a:p>
          <a:p>
            <a:pPr marL="0" indent="0" eaLnBrk="0" hangingPunct="0">
              <a:buNone/>
            </a:pPr>
            <a:r>
              <a:rPr lang="en-GB" sz="1500" dirty="0"/>
              <a:t>Mobile phone &amp; tablet, 2-way radios</a:t>
            </a:r>
          </a:p>
          <a:p>
            <a:pPr marL="0" indent="0" eaLnBrk="0" hangingPunct="0">
              <a:buNone/>
            </a:pPr>
            <a:r>
              <a:rPr lang="en-GB" sz="1500" dirty="0"/>
              <a:t>Software apps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4266FD-8E27-8E48-B1A4-F8C9D98051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038212" y="4351898"/>
            <a:ext cx="2093346" cy="2128290"/>
          </a:xfrm>
          <a:noFill/>
          <a:ln w="19050">
            <a:solidFill>
              <a:schemeClr val="accent3"/>
            </a:solidFill>
          </a:ln>
        </p:spPr>
        <p:txBody>
          <a:bodyPr/>
          <a:lstStyle/>
          <a:p>
            <a:pPr marL="0" indent="0" eaLnBrk="0" hangingPunct="0">
              <a:buNone/>
            </a:pPr>
            <a:r>
              <a:rPr lang="en-US" sz="1500" dirty="0">
                <a:ea typeface="ＭＳ Ｐゴシック" charset="0"/>
                <a:sym typeface="Wingdings" pitchFamily="2" charset="2"/>
              </a:rPr>
              <a:t>Power supplies </a:t>
            </a:r>
          </a:p>
          <a:p>
            <a:pPr marL="0" indent="0" eaLnBrk="0" hangingPunct="0">
              <a:buNone/>
            </a:pPr>
            <a:r>
              <a:rPr lang="en-US" sz="1500" dirty="0">
                <a:ea typeface="ＭＳ Ｐゴシック" charset="0"/>
                <a:sym typeface="Wingdings" pitchFamily="2" charset="2"/>
              </a:rPr>
              <a:t>Wireless charger</a:t>
            </a:r>
          </a:p>
          <a:p>
            <a:pPr marL="0" indent="0" eaLnBrk="0" hangingPunct="0">
              <a:buNone/>
            </a:pPr>
            <a:r>
              <a:rPr lang="en-US" sz="1500" dirty="0">
                <a:ea typeface="ＭＳ Ｐゴシック" charset="0"/>
                <a:sym typeface="Wingdings" pitchFamily="2" charset="2"/>
              </a:rPr>
              <a:t>Battery and accumulators</a:t>
            </a:r>
          </a:p>
          <a:p>
            <a:pPr marL="0" indent="0" eaLnBrk="0" hangingPunct="0">
              <a:buNone/>
            </a:pPr>
            <a:r>
              <a:rPr lang="en-US" sz="1500" dirty="0">
                <a:ea typeface="ＭＳ Ｐゴシック" charset="0"/>
                <a:sym typeface="Wingdings" pitchFamily="2" charset="2"/>
              </a:rPr>
              <a:t>Solar panel</a:t>
            </a:r>
          </a:p>
          <a:p>
            <a:pPr marL="0" indent="0" eaLnBrk="0" hangingPunct="0">
              <a:buNone/>
            </a:pPr>
            <a:r>
              <a:rPr lang="en-US" sz="1500" dirty="0">
                <a:ea typeface="ＭＳ Ｐゴシック" charset="0"/>
                <a:sym typeface="Wingdings" pitchFamily="2" charset="2"/>
              </a:rPr>
              <a:t>Wind turbine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476512A-ABE2-7846-AFED-9E1E08A38D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17606" y="4351898"/>
            <a:ext cx="2093346" cy="2128290"/>
          </a:xfrm>
          <a:noFill/>
          <a:ln w="19050">
            <a:solidFill>
              <a:schemeClr val="accent3"/>
            </a:solidFill>
          </a:ln>
        </p:spPr>
        <p:txBody>
          <a:bodyPr/>
          <a:lstStyle/>
          <a:p>
            <a:pPr marL="0" indent="0" eaLnBrk="0" hangingPunct="0">
              <a:buNone/>
            </a:pPr>
            <a:r>
              <a:rPr lang="en-US" sz="1500" dirty="0">
                <a:ea typeface="ＭＳ Ｐゴシック" charset="0"/>
                <a:sym typeface="Wingdings" pitchFamily="2" charset="2"/>
              </a:rPr>
              <a:t>Home health care devices</a:t>
            </a:r>
          </a:p>
          <a:p>
            <a:pPr marL="0" indent="0" eaLnBrk="0" hangingPunct="0">
              <a:buNone/>
            </a:pPr>
            <a:r>
              <a:rPr lang="en-US" sz="1500" dirty="0">
                <a:ea typeface="ＭＳ Ｐゴシック" charset="0"/>
                <a:sym typeface="Wingdings" pitchFamily="2" charset="2"/>
              </a:rPr>
              <a:t>Hospital medical devices</a:t>
            </a:r>
          </a:p>
          <a:p>
            <a:pPr marL="0" indent="0" eaLnBrk="0" hangingPunct="0">
              <a:buNone/>
            </a:pPr>
            <a:r>
              <a:rPr lang="en-US" sz="1500" dirty="0">
                <a:ea typeface="ＭＳ Ｐゴシック" charset="0"/>
                <a:sym typeface="Wingdings" pitchFamily="2" charset="2"/>
              </a:rPr>
              <a:t>IoT connected  medical devices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88E67DA7-FAF6-4C77-AC4D-F06603A0BE3F}"/>
              </a:ext>
            </a:extLst>
          </p:cNvPr>
          <p:cNvSpPr txBox="1">
            <a:spLocks/>
          </p:cNvSpPr>
          <p:nvPr/>
        </p:nvSpPr>
        <p:spPr>
          <a:xfrm>
            <a:off x="9597000" y="4351898"/>
            <a:ext cx="2093346" cy="1393582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vert="horz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None/>
            </a:pPr>
            <a:r>
              <a:rPr lang="de-DE" sz="1500" dirty="0">
                <a:ea typeface="ＭＳ Ｐゴシック" charset="0"/>
                <a:cs typeface="Arial Narrow Bold"/>
              </a:rPr>
              <a:t>Microelectronics</a:t>
            </a:r>
          </a:p>
          <a:p>
            <a:pPr marL="0" indent="0" eaLnBrk="0" hangingPunct="0">
              <a:buNone/>
            </a:pPr>
            <a:r>
              <a:rPr lang="en-GB" sz="1500" dirty="0"/>
              <a:t>Automation and robotic </a:t>
            </a:r>
          </a:p>
          <a:p>
            <a:pPr marL="0" indent="0" eaLnBrk="0" hangingPunct="0">
              <a:buNone/>
            </a:pPr>
            <a:r>
              <a:rPr lang="en-US" sz="1500" dirty="0">
                <a:ea typeface="ＭＳ Ｐゴシック" charset="0"/>
                <a:sym typeface="Wingdings" pitchFamily="2" charset="2"/>
              </a:rPr>
              <a:t>Automotive electronics </a:t>
            </a:r>
            <a:endParaRPr lang="en-GB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0972A5-E1CD-45D8-BB0B-B342007809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2488" y="1753767"/>
            <a:ext cx="2093346" cy="196252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C65A244-8C07-4878-B863-8314EEBE8BE6}"/>
              </a:ext>
            </a:extLst>
          </p:cNvPr>
          <p:cNvSpPr/>
          <p:nvPr/>
        </p:nvSpPr>
        <p:spPr>
          <a:xfrm>
            <a:off x="387984" y="3803056"/>
            <a:ext cx="1547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ym typeface="Wingdings" pitchFamily="2" charset="2"/>
              </a:rPr>
              <a:t>ELECTRICAL &amp; </a:t>
            </a:r>
          </a:p>
          <a:p>
            <a:r>
              <a:rPr lang="de-DE" sz="1400" b="1" dirty="0">
                <a:sym typeface="Wingdings" pitchFamily="2" charset="2"/>
              </a:rPr>
              <a:t>ELECTRONICS</a:t>
            </a:r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63768-267C-426A-9F8B-D1070DB210CD}"/>
              </a:ext>
            </a:extLst>
          </p:cNvPr>
          <p:cNvSpPr/>
          <p:nvPr/>
        </p:nvSpPr>
        <p:spPr>
          <a:xfrm>
            <a:off x="2667378" y="3803056"/>
            <a:ext cx="1521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ym typeface="Wingdings" pitchFamily="2" charset="2"/>
              </a:rPr>
              <a:t>TECHNOLOGY</a:t>
            </a:r>
          </a:p>
          <a:p>
            <a:r>
              <a:rPr lang="de-DE" sz="1400" b="1" dirty="0">
                <a:sym typeface="Wingdings" pitchFamily="2" charset="2"/>
              </a:rPr>
              <a:t>CONNECTIVITY</a:t>
            </a:r>
            <a:endParaRPr lang="en-US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88A2F3-44D4-4572-853C-575BD3656876}"/>
              </a:ext>
            </a:extLst>
          </p:cNvPr>
          <p:cNvSpPr/>
          <p:nvPr/>
        </p:nvSpPr>
        <p:spPr>
          <a:xfrm>
            <a:off x="4959640" y="3803056"/>
            <a:ext cx="1917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ym typeface="Wingdings" pitchFamily="2" charset="2"/>
              </a:rPr>
              <a:t>ENERGY SOLUTION</a:t>
            </a: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3FE4FA-5984-4ADD-A713-FD09FE4B9133}"/>
              </a:ext>
            </a:extLst>
          </p:cNvPr>
          <p:cNvSpPr/>
          <p:nvPr/>
        </p:nvSpPr>
        <p:spPr>
          <a:xfrm>
            <a:off x="7221621" y="3803056"/>
            <a:ext cx="14585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ym typeface="Wingdings" pitchFamily="2" charset="2"/>
              </a:rPr>
              <a:t>HEALTH CARE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748782-9E2E-4001-81E5-A82DD2A27345}"/>
              </a:ext>
            </a:extLst>
          </p:cNvPr>
          <p:cNvSpPr/>
          <p:nvPr/>
        </p:nvSpPr>
        <p:spPr>
          <a:xfrm>
            <a:off x="9524622" y="3803056"/>
            <a:ext cx="1471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ym typeface="Wingdings" pitchFamily="2" charset="2"/>
              </a:rPr>
              <a:t>MACHINERY &amp;</a:t>
            </a:r>
          </a:p>
          <a:p>
            <a:r>
              <a:rPr lang="de-DE" sz="1400" b="1" dirty="0">
                <a:sym typeface="Wingdings" pitchFamily="2" charset="2"/>
              </a:rPr>
              <a:t>COMPONENTS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89109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7793F1F-D7C1-6146-B7F8-704A4D193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6600"/>
                </a:solidFill>
                <a:latin typeface="Arial" charset="0"/>
              </a:rPr>
              <a:t>Services </a:t>
            </a:r>
            <a:r>
              <a:rPr lang="en-GB" dirty="0">
                <a:latin typeface="Arial" charset="0"/>
              </a:rPr>
              <a:t>We Offer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323840" y="1262548"/>
            <a:ext cx="6262403" cy="4191000"/>
          </a:xfrm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vert="horz" lIns="0" tIns="0" rIns="0" bIns="0" rtlCol="0" anchor="t">
            <a:noAutofit/>
          </a:bodyPr>
          <a:lstStyle/>
          <a:p>
            <a:pPr marL="0" lvl="1" indent="-273050" eaLnBrk="0" hangingPunct="0">
              <a:spcBef>
                <a:spcPts val="100"/>
              </a:spcBef>
              <a:spcAft>
                <a:spcPts val="100"/>
              </a:spcAft>
              <a:buClr>
                <a:srgbClr val="FF3F00"/>
              </a:buClr>
              <a:buSzPct val="10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endParaRPr lang="en-US" b="1" dirty="0">
              <a:solidFill>
                <a:srgbClr val="FF6600"/>
              </a:solidFill>
              <a:ea typeface="ＭＳ Ｐゴシック" charset="0"/>
              <a:cs typeface="Arial Narrow Bold"/>
            </a:endParaRPr>
          </a:p>
          <a:p>
            <a:pPr marL="0" lvl="1" indent="0" eaLnBrk="0" hangingPunct="0">
              <a:spcBef>
                <a:spcPts val="100"/>
              </a:spcBef>
              <a:spcAft>
                <a:spcPts val="100"/>
              </a:spcAft>
              <a:buClr>
                <a:srgbClr val="FF3F00"/>
              </a:buClr>
              <a:buSzPct val="10000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800" b="1" dirty="0">
                <a:solidFill>
                  <a:srgbClr val="FF6600"/>
                </a:solidFill>
                <a:ea typeface="ＭＳ Ｐゴシック" charset="0"/>
                <a:cs typeface="Arial Narrow Bold"/>
                <a:sym typeface="Wingdings" pitchFamily="2" charset="2"/>
              </a:rPr>
              <a:t>TESTING &amp; CERTIFICATION</a:t>
            </a:r>
            <a:endParaRPr lang="en-GB" sz="1800" dirty="0">
              <a:solidFill>
                <a:srgbClr val="363636"/>
              </a:solidFill>
              <a:ea typeface="ＭＳ Ｐゴシック" charset="0"/>
              <a:cs typeface="Arial Narrow Bold"/>
            </a:endParaRPr>
          </a:p>
          <a:p>
            <a:pPr marL="467995" lvl="2" indent="-175895" eaLnBrk="0" hangingPunct="0">
              <a:spcBef>
                <a:spcPts val="600"/>
              </a:spcBef>
              <a:spcAft>
                <a:spcPts val="600"/>
              </a:spcAft>
              <a:buClr>
                <a:srgbClr val="FF3F00"/>
              </a:buClr>
              <a:buSzPct val="100000"/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sz="1600" dirty="0">
                <a:ea typeface="ＭＳ Ｐゴシック"/>
                <a:cs typeface="Arial Narrow Bold"/>
              </a:rPr>
              <a:t>Product certifications (CB, GS, NRTL)</a:t>
            </a:r>
          </a:p>
          <a:p>
            <a:pPr marL="467995" lvl="2" indent="-175895" eaLnBrk="0" hangingPunct="0">
              <a:spcBef>
                <a:spcPts val="600"/>
              </a:spcBef>
              <a:spcAft>
                <a:spcPts val="600"/>
              </a:spcAft>
              <a:buClr>
                <a:srgbClr val="FF3F00"/>
              </a:buClr>
              <a:buSzPct val="100000"/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sz="1600" dirty="0">
                <a:ea typeface="ＭＳ Ｐゴシック"/>
                <a:cs typeface="Arial Narrow Bold"/>
              </a:rPr>
              <a:t>EMC/RF – Electromagnetic Compatibility &amp; Radio Frequency</a:t>
            </a:r>
          </a:p>
          <a:p>
            <a:pPr marL="467995" lvl="2" indent="-175895" eaLnBrk="0" hangingPunct="0">
              <a:spcBef>
                <a:spcPts val="600"/>
              </a:spcBef>
              <a:spcAft>
                <a:spcPts val="600"/>
              </a:spcAft>
              <a:buClr>
                <a:srgbClr val="FF3F00"/>
              </a:buClr>
              <a:buSzPct val="100000"/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sz="1600" dirty="0">
                <a:ea typeface="ＭＳ Ｐゴシック"/>
                <a:cs typeface="Arial Narrow Bold"/>
              </a:rPr>
              <a:t>Wireless regulatory &amp; conformance</a:t>
            </a:r>
          </a:p>
          <a:p>
            <a:pPr marL="467995" lvl="2" indent="-175895" eaLnBrk="0" hangingPunct="0">
              <a:spcBef>
                <a:spcPts val="600"/>
              </a:spcBef>
              <a:spcAft>
                <a:spcPts val="600"/>
              </a:spcAft>
              <a:buClr>
                <a:srgbClr val="FF3F00"/>
              </a:buClr>
              <a:buSzPct val="100000"/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sz="1600" dirty="0">
                <a:ea typeface="ＭＳ Ｐゴシック"/>
                <a:cs typeface="Arial Narrow Bold"/>
              </a:rPr>
              <a:t>Chemical &amp; materials – RoHS, REACH, Food contact, and California Prop 65</a:t>
            </a:r>
            <a:r>
              <a:rPr lang="en-US" sz="1600" dirty="0">
                <a:ea typeface="ＭＳ Ｐゴシック"/>
                <a:cs typeface="Arial Narrow Bold"/>
              </a:rPr>
              <a:t>)</a:t>
            </a:r>
          </a:p>
          <a:p>
            <a:pPr marL="467995" lvl="2" indent="-175895" eaLnBrk="0" hangingPunct="0">
              <a:spcBef>
                <a:spcPts val="600"/>
              </a:spcBef>
              <a:spcAft>
                <a:spcPts val="600"/>
              </a:spcAft>
              <a:buClr>
                <a:srgbClr val="FF3F00"/>
              </a:buClr>
              <a:buSzPct val="100000"/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600" dirty="0">
                <a:ea typeface="ＭＳ Ｐゴシック"/>
                <a:cs typeface="Arial Narrow Bold"/>
              </a:rPr>
              <a:t>Functional safety</a:t>
            </a:r>
          </a:p>
          <a:p>
            <a:pPr marL="467995" lvl="2" indent="-175895" eaLnBrk="0" hangingPunct="0">
              <a:spcBef>
                <a:spcPts val="600"/>
              </a:spcBef>
              <a:spcAft>
                <a:spcPts val="600"/>
              </a:spcAft>
              <a:buClr>
                <a:srgbClr val="FF3F00"/>
              </a:buClr>
              <a:buSzPct val="100000"/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600" dirty="0">
                <a:ea typeface="ＭＳ Ｐゴシック"/>
                <a:cs typeface="Arial Narrow Bold"/>
              </a:rPr>
              <a:t>Equipment used in potentially explosive atmospheres - ATEX  and IECEx </a:t>
            </a:r>
            <a:endParaRPr lang="en-GB" sz="1600" kern="0">
              <a:ea typeface="新細明體" pitchFamily="18" charset="-120"/>
              <a:cs typeface="Courier New" pitchFamily="49" charset="0"/>
            </a:endParaRPr>
          </a:p>
          <a:p>
            <a:pPr marL="467995" lvl="2" indent="-175895" eaLnBrk="0" hangingPunct="0">
              <a:spcBef>
                <a:spcPts val="600"/>
              </a:spcBef>
              <a:spcAft>
                <a:spcPts val="600"/>
              </a:spcAft>
              <a:buClr>
                <a:srgbClr val="FF3F00"/>
              </a:buClr>
              <a:buSzPct val="100000"/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altLang="zh-TW" sz="1600" kern="0" dirty="0">
                <a:ea typeface="新細明體"/>
                <a:cs typeface="Courier New"/>
              </a:rPr>
              <a:t>Energy efficiency (</a:t>
            </a:r>
            <a:r>
              <a:rPr lang="en-GB" altLang="zh-TW" sz="1600" kern="0" dirty="0" err="1">
                <a:ea typeface="新細明體"/>
                <a:cs typeface="Courier New"/>
              </a:rPr>
              <a:t>ErP</a:t>
            </a:r>
            <a:r>
              <a:rPr lang="en-GB" altLang="zh-TW" sz="1600" kern="0" dirty="0">
                <a:ea typeface="新細明體"/>
                <a:cs typeface="Courier New"/>
              </a:rPr>
              <a:t>, Energy Star)</a:t>
            </a:r>
          </a:p>
          <a:p>
            <a:pPr marL="467995" lvl="2" indent="-175895" eaLnBrk="0" hangingPunct="0">
              <a:spcBef>
                <a:spcPts val="600"/>
              </a:spcBef>
              <a:spcAft>
                <a:spcPts val="600"/>
              </a:spcAft>
              <a:buClr>
                <a:srgbClr val="FF3F00"/>
              </a:buClr>
              <a:buSzPct val="100000"/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altLang="zh-TW" sz="1600" kern="0" dirty="0">
                <a:ea typeface="新細明體"/>
                <a:cs typeface="Courier New"/>
              </a:rPr>
              <a:t>Alliance logo testing/certification (Bluetooth, Zigbee, </a:t>
            </a:r>
            <a:r>
              <a:rPr lang="en-GB" altLang="zh-TW" sz="1600" kern="0" dirty="0" err="1">
                <a:ea typeface="新細明體"/>
                <a:cs typeface="Courier New"/>
              </a:rPr>
              <a:t>WiFi</a:t>
            </a:r>
            <a:r>
              <a:rPr lang="en-GB" altLang="zh-TW" sz="1600" kern="0" dirty="0">
                <a:ea typeface="新細明體"/>
                <a:cs typeface="Courier New"/>
              </a:rPr>
              <a:t>)</a:t>
            </a:r>
          </a:p>
          <a:p>
            <a:pPr marL="467995" lvl="2" indent="-175895" eaLnBrk="0" hangingPunct="0">
              <a:spcBef>
                <a:spcPts val="600"/>
              </a:spcBef>
              <a:spcAft>
                <a:spcPts val="600"/>
              </a:spcAft>
              <a:buClr>
                <a:srgbClr val="FF3F00"/>
              </a:buClr>
              <a:buSzPct val="100000"/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altLang="zh-TW" sz="1600" kern="0" dirty="0">
                <a:ea typeface="新細明體"/>
                <a:cs typeface="Courier New"/>
              </a:rPr>
              <a:t>International Type Approval (ITA) (cover 180+ countries)</a:t>
            </a:r>
          </a:p>
          <a:p>
            <a:pPr marL="467995" lvl="2" indent="-175895">
              <a:spcBef>
                <a:spcPts val="600"/>
              </a:spcBef>
              <a:spcAft>
                <a:spcPts val="600"/>
              </a:spcAft>
              <a:buClr>
                <a:srgbClr val="FF3F00"/>
              </a:buClr>
              <a:buSzPct val="100000"/>
              <a:buFont typeface="Wingdings" charset="2"/>
            </a:pPr>
            <a:r>
              <a:rPr lang="en-GB" altLang="zh-TW" sz="1600" kern="0" dirty="0">
                <a:ea typeface="新細明體"/>
                <a:cs typeface="Courier New"/>
              </a:rPr>
              <a:t>Security evaluation of various IT products</a:t>
            </a:r>
          </a:p>
          <a:p>
            <a:endParaRPr lang="en-US" dirty="0">
              <a:cs typeface="Arial" panose="020B0604020202020204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3EC954BB-CC5B-470F-9731-96E4028ACE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14" r="13014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2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7793F1F-D7C1-6146-B7F8-704A4D193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968" y="614364"/>
            <a:ext cx="6378575" cy="443198"/>
          </a:xfrm>
        </p:spPr>
        <p:txBody>
          <a:bodyPr/>
          <a:lstStyle/>
          <a:p>
            <a:r>
              <a:rPr lang="en-GB" dirty="0">
                <a:solidFill>
                  <a:srgbClr val="FF6600"/>
                </a:solidFill>
                <a:latin typeface="Arial" charset="0"/>
              </a:rPr>
              <a:t>Services </a:t>
            </a:r>
            <a:r>
              <a:rPr lang="en-GB" dirty="0">
                <a:latin typeface="Arial" charset="0"/>
              </a:rPr>
              <a:t>We Offer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1C3A21-8485-4B3B-808A-AC14EFBE6276}"/>
              </a:ext>
            </a:extLst>
          </p:cNvPr>
          <p:cNvSpPr txBox="1"/>
          <p:nvPr/>
        </p:nvSpPr>
        <p:spPr>
          <a:xfrm>
            <a:off x="8515282" y="1439836"/>
            <a:ext cx="3327718" cy="45037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72000" rIns="72000" bIns="72000"/>
          <a:lstStyle/>
          <a:p>
            <a:pPr marL="0" lvl="1" eaLnBrk="0" hangingPunct="0">
              <a:lnSpc>
                <a:spcPct val="80000"/>
              </a:lnSpc>
              <a:buClr>
                <a:srgbClr val="FF3F00"/>
              </a:buCl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b="1" dirty="0">
                <a:solidFill>
                  <a:srgbClr val="FF6600"/>
                </a:solidFill>
                <a:ea typeface="ＭＳ Ｐゴシック" charset="0"/>
                <a:cs typeface="Arial Narrow"/>
                <a:sym typeface="Wingdings" pitchFamily="2" charset="2"/>
              </a:rPr>
              <a:t>INSPECTION &amp; PRODUCTION MONITORING</a:t>
            </a:r>
            <a:endParaRPr lang="en-US" b="1" dirty="0">
              <a:solidFill>
                <a:srgbClr val="FF6600"/>
              </a:solidFill>
              <a:ea typeface="ＭＳ Ｐゴシック" charset="0"/>
              <a:cs typeface="Arial Narrow Bold"/>
              <a:sym typeface="Wingdings" pitchFamily="2" charset="2"/>
            </a:endParaRPr>
          </a:p>
          <a:p>
            <a:pPr marL="288000" lvl="2" indent="-176400" eaLnBrk="0" hangingPunct="0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400" dirty="0">
                <a:solidFill>
                  <a:srgbClr val="363636"/>
                </a:solidFill>
                <a:ea typeface="ＭＳ Ｐゴシック" charset="0"/>
                <a:cs typeface="Arial Narrow Bold"/>
              </a:rPr>
              <a:t>IPC – Initial Production Check</a:t>
            </a:r>
          </a:p>
          <a:p>
            <a:pPr marL="288000" lvl="2" indent="-176400" eaLnBrk="0" hangingPunc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400" dirty="0">
                <a:solidFill>
                  <a:srgbClr val="363636"/>
                </a:solidFill>
                <a:ea typeface="ＭＳ Ｐゴシック" charset="0"/>
                <a:cs typeface="Arial Narrow Bold"/>
              </a:rPr>
              <a:t>DUPRO - During Production Check</a:t>
            </a:r>
          </a:p>
          <a:p>
            <a:pPr marL="288000" lvl="2" indent="-176400" eaLnBrk="0" hangingPunc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400" dirty="0">
                <a:solidFill>
                  <a:srgbClr val="363636"/>
                </a:solidFill>
                <a:ea typeface="ＭＳ Ｐゴシック" charset="0"/>
                <a:cs typeface="Arial Narrow Bold"/>
              </a:rPr>
              <a:t>FRI - Final Random Check</a:t>
            </a:r>
          </a:p>
          <a:p>
            <a:pPr marL="288000" lvl="2" indent="-176400" eaLnBrk="0" hangingPunc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400" dirty="0">
                <a:solidFill>
                  <a:srgbClr val="363636"/>
                </a:solidFill>
                <a:ea typeface="ＭＳ Ｐゴシック" charset="0"/>
                <a:cs typeface="Arial Narrow Bold"/>
              </a:rPr>
              <a:t>L/S – Loading/Supervision</a:t>
            </a:r>
          </a:p>
          <a:p>
            <a:pPr marL="288000" lvl="2" indent="-176400" eaLnBrk="0" hangingPunc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400" dirty="0">
                <a:solidFill>
                  <a:srgbClr val="363636"/>
                </a:solidFill>
                <a:ea typeface="ＭＳ Ｐゴシック" charset="0"/>
                <a:cs typeface="Arial Narrow Bold"/>
              </a:rPr>
              <a:t>QAP - Quality Assurance Program for Manufacturers &amp; Retailers</a:t>
            </a:r>
          </a:p>
          <a:p>
            <a:pPr marL="288000" lvl="2" indent="-176400" eaLnBrk="0" hangingPunc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400" dirty="0">
                <a:solidFill>
                  <a:srgbClr val="363636"/>
                </a:solidFill>
                <a:ea typeface="ＭＳ Ｐゴシック" charset="0"/>
                <a:cs typeface="Arial Narrow Bold"/>
              </a:rPr>
              <a:t>QIP – Quality Improvement Program for Suppliers &amp; Manufacturers</a:t>
            </a:r>
          </a:p>
          <a:p>
            <a:pPr marL="288000" lvl="2" indent="-176400" eaLnBrk="0" hangingPunc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400" dirty="0">
                <a:solidFill>
                  <a:srgbClr val="363636"/>
                </a:solidFill>
                <a:ea typeface="ＭＳ Ｐゴシック" charset="0"/>
                <a:cs typeface="Arial Narrow Bold"/>
              </a:rPr>
              <a:t>Individual customer modules</a:t>
            </a:r>
          </a:p>
          <a:p>
            <a:pPr marL="288000" lvl="2" indent="-176400" eaLnBrk="0" hangingPunc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400" dirty="0">
                <a:solidFill>
                  <a:srgbClr val="363636"/>
                </a:solidFill>
                <a:ea typeface="ＭＳ Ｐゴシック" charset="0"/>
                <a:cs typeface="Arial Narrow Bold"/>
              </a:rPr>
              <a:t>SQE – Supplier Quality Engineering</a:t>
            </a:r>
          </a:p>
          <a:p>
            <a:endParaRPr lang="en-US" sz="1400" dirty="0">
              <a:solidFill>
                <a:prstClr val="black"/>
              </a:solidFill>
              <a:latin typeface="Arial Narrow" pitchFamily="34" charset="0"/>
            </a:endParaRPr>
          </a:p>
          <a:p>
            <a:pPr marL="288000" lvl="2" indent="-176400" eaLnBrk="0" hangingPunct="0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endParaRPr lang="en-US" sz="1400" dirty="0">
              <a:solidFill>
                <a:srgbClr val="363636"/>
              </a:solidFill>
              <a:latin typeface="Arial Narrow" pitchFamily="34" charset="0"/>
              <a:ea typeface="ＭＳ Ｐゴシック" charset="0"/>
              <a:cs typeface="Arial Narrow Bold"/>
              <a:sym typeface="Wingdings" pitchFamily="2" charset="2"/>
            </a:endParaRPr>
          </a:p>
          <a:p>
            <a:pPr marL="288000" lvl="2" indent="-176400" eaLnBrk="0" hangingPunct="0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endParaRPr lang="en-US" sz="1400" dirty="0">
              <a:solidFill>
                <a:srgbClr val="363636"/>
              </a:solidFill>
              <a:latin typeface="Arial Narrow" pitchFamily="34" charset="0"/>
              <a:ea typeface="ＭＳ Ｐゴシック" charset="0"/>
              <a:cs typeface="Arial Narrow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F78313-7F58-4818-8C11-9FB4FA51381F}"/>
              </a:ext>
            </a:extLst>
          </p:cNvPr>
          <p:cNvSpPr txBox="1"/>
          <p:nvPr/>
        </p:nvSpPr>
        <p:spPr>
          <a:xfrm>
            <a:off x="5110383" y="1439836"/>
            <a:ext cx="3195417" cy="45037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72000" rIns="72000" bIns="72000" numCol="1"/>
          <a:lstStyle/>
          <a:p>
            <a:pPr marL="0" lvl="1" eaLnBrk="0" hangingPunct="0">
              <a:lnSpc>
                <a:spcPct val="80000"/>
              </a:lnSpc>
              <a:buClr>
                <a:srgbClr val="FF3F00"/>
              </a:buCl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1800" b="1" dirty="0">
                <a:solidFill>
                  <a:srgbClr val="FF6600"/>
                </a:solidFill>
                <a:latin typeface="+mj-lt"/>
                <a:ea typeface="ＭＳ Ｐゴシック" charset="0"/>
                <a:cs typeface="Arial Narrow Bold"/>
                <a:sym typeface="Wingdings" pitchFamily="2" charset="2"/>
              </a:rPr>
              <a:t>TOTAL SOLUTION</a:t>
            </a:r>
          </a:p>
          <a:p>
            <a:pPr marL="288000" lvl="2" indent="-176400" eaLnBrk="0" hangingPunct="0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altLang="zh-TW" sz="1400" kern="0" dirty="0">
                <a:solidFill>
                  <a:schemeClr val="bg2"/>
                </a:solidFill>
                <a:latin typeface="Arial" charset="0"/>
                <a:ea typeface="新細明體" pitchFamily="18" charset="-120"/>
                <a:cs typeface="Courier New" pitchFamily="49" charset="0"/>
              </a:rPr>
              <a:t>R&amp;D design validation</a:t>
            </a:r>
          </a:p>
          <a:p>
            <a:pPr marL="288000" lvl="2" indent="-176400" eaLnBrk="0" hangingPunct="0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altLang="zh-TW" sz="1400" kern="0" dirty="0">
                <a:solidFill>
                  <a:schemeClr val="bg2"/>
                </a:solidFill>
                <a:latin typeface="Arial" charset="0"/>
                <a:ea typeface="新細明體" pitchFamily="18" charset="-120"/>
                <a:cs typeface="Courier New" pitchFamily="49" charset="0"/>
              </a:rPr>
              <a:t>Performance &amp; reliability </a:t>
            </a:r>
          </a:p>
          <a:p>
            <a:pPr marL="288000" lvl="2" indent="-176400" eaLnBrk="0" hangingPunct="0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altLang="zh-TW" sz="1400" kern="0" dirty="0">
                <a:solidFill>
                  <a:schemeClr val="bg2"/>
                </a:solidFill>
                <a:latin typeface="Arial" charset="0"/>
                <a:ea typeface="新細明體" pitchFamily="18" charset="-120"/>
                <a:cs typeface="Courier New" pitchFamily="49" charset="0"/>
              </a:rPr>
              <a:t>IoT eco-system  </a:t>
            </a:r>
          </a:p>
          <a:p>
            <a:pPr marL="288000" lvl="2" indent="-176400" eaLnBrk="0" hangingPunct="0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altLang="zh-TW" sz="1400" kern="0" dirty="0">
                <a:solidFill>
                  <a:schemeClr val="bg2"/>
                </a:solidFill>
                <a:latin typeface="Arial" charset="0"/>
                <a:ea typeface="新細明體" pitchFamily="18" charset="-120"/>
                <a:cs typeface="Courier New" pitchFamily="49" charset="0"/>
              </a:rPr>
              <a:t>Cybersecurity </a:t>
            </a:r>
          </a:p>
          <a:p>
            <a:pPr marL="288000" lvl="2" indent="-176400" eaLnBrk="0" hangingPunct="0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altLang="zh-TW" sz="1400" kern="0" dirty="0">
                <a:solidFill>
                  <a:schemeClr val="bg2"/>
                </a:solidFill>
                <a:latin typeface="Arial" charset="0"/>
                <a:ea typeface="新細明體" pitchFamily="18" charset="-120"/>
                <a:cs typeface="Courier New" pitchFamily="49" charset="0"/>
              </a:rPr>
              <a:t>Software/apps validation</a:t>
            </a:r>
          </a:p>
          <a:p>
            <a:pPr marL="288000" lvl="2" indent="-176400" eaLnBrk="0" hangingPunct="0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de-DE" sz="1400" dirty="0">
                <a:solidFill>
                  <a:schemeClr val="bg2"/>
                </a:solidFill>
                <a:ea typeface="ＭＳ Ｐゴシック" charset="0"/>
                <a:cs typeface="Arial Narrow Bold"/>
              </a:rPr>
              <a:t>Failure and damage analysis</a:t>
            </a:r>
          </a:p>
          <a:p>
            <a:pPr marL="288000" lvl="2" indent="-176400" eaLnBrk="0" hangingPunct="0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de-DE" altLang="zh-TW" sz="1400" kern="0" dirty="0">
                <a:solidFill>
                  <a:schemeClr val="bg2"/>
                </a:solidFill>
                <a:latin typeface="Arial" charset="0"/>
                <a:ea typeface="ＭＳ Ｐゴシック" charset="0"/>
                <a:cs typeface="Courier New" pitchFamily="49" charset="0"/>
              </a:rPr>
              <a:t>Sustainability (reduce, re-use, recycle)</a:t>
            </a:r>
          </a:p>
          <a:p>
            <a:pPr marL="288000" lvl="2" indent="-176400" eaLnBrk="0" hangingPunct="0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rgbClr val="FF3F00"/>
              </a:buClr>
              <a:buFont typeface="Wingdings" charset="2"/>
              <a:buChar char="§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GB" altLang="zh-TW" sz="1400" kern="0" dirty="0">
                <a:solidFill>
                  <a:schemeClr val="bg2"/>
                </a:solidFill>
                <a:latin typeface="Arial" charset="0"/>
                <a:ea typeface="新細明體" pitchFamily="18" charset="-120"/>
                <a:cs typeface="Courier New" pitchFamily="49" charset="0"/>
              </a:rPr>
              <a:t>Retailer &amp; e-commerce supply chain management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F927C15-0D89-4738-8403-3FA99502F6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1155553"/>
      </p:ext>
    </p:extLst>
  </p:cSld>
  <p:clrMapOvr>
    <a:masterClrMapping/>
  </p:clrMapOvr>
</p:sld>
</file>

<file path=ppt/theme/theme1.xml><?xml version="1.0" encoding="utf-8"?>
<a:theme xmlns:a="http://schemas.openxmlformats.org/drawingml/2006/main" name="SGS slide templates">
  <a:themeElements>
    <a:clrScheme name="SGS Colors 1">
      <a:dk1>
        <a:srgbClr val="000000"/>
      </a:dk1>
      <a:lt1>
        <a:srgbClr val="FFFFFF"/>
      </a:lt1>
      <a:dk2>
        <a:srgbClr val="838383"/>
      </a:dk2>
      <a:lt2>
        <a:srgbClr val="363636"/>
      </a:lt2>
      <a:accent1>
        <a:srgbClr val="AAAAAA"/>
      </a:accent1>
      <a:accent2>
        <a:srgbClr val="C8C8C8"/>
      </a:accent2>
      <a:accent3>
        <a:srgbClr val="FF6600"/>
      </a:accent3>
      <a:accent4>
        <a:srgbClr val="AB2328"/>
      </a:accent4>
      <a:accent5>
        <a:srgbClr val="006951"/>
      </a:accent5>
      <a:accent6>
        <a:srgbClr val="005587"/>
      </a:accent6>
      <a:hlink>
        <a:srgbClr val="FF6600"/>
      </a:hlink>
      <a:folHlink>
        <a:srgbClr val="3636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GS PowerPoint Template (1).pptx" id="{6FDF45EE-7B53-4B45-8CCD-DDCE5A015F37}" vid="{742F7095-1079-4835-B28B-D0B29472810A}"/>
    </a:ext>
  </a:extLst>
</a:theme>
</file>

<file path=ppt/theme/theme2.xml><?xml version="1.0" encoding="utf-8"?>
<a:theme xmlns:a="http://schemas.openxmlformats.org/drawingml/2006/main" name="1_SGS slide templates">
  <a:themeElements>
    <a:clrScheme name="SGS Colors 1">
      <a:dk1>
        <a:srgbClr val="000000"/>
      </a:dk1>
      <a:lt1>
        <a:srgbClr val="FFFFFF"/>
      </a:lt1>
      <a:dk2>
        <a:srgbClr val="838383"/>
      </a:dk2>
      <a:lt2>
        <a:srgbClr val="363636"/>
      </a:lt2>
      <a:accent1>
        <a:srgbClr val="AAAAAA"/>
      </a:accent1>
      <a:accent2>
        <a:srgbClr val="C8C8C8"/>
      </a:accent2>
      <a:accent3>
        <a:srgbClr val="FF6600"/>
      </a:accent3>
      <a:accent4>
        <a:srgbClr val="AB2328"/>
      </a:accent4>
      <a:accent5>
        <a:srgbClr val="006951"/>
      </a:accent5>
      <a:accent6>
        <a:srgbClr val="005587"/>
      </a:accent6>
      <a:hlink>
        <a:srgbClr val="FF6600"/>
      </a:hlink>
      <a:folHlink>
        <a:srgbClr val="3636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GS PowerPoint Template (1).pptx" id="{6FDF45EE-7B53-4B45-8CCD-DDCE5A015F37}" vid="{742F7095-1079-4835-B28B-D0B294728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cope_x0020_of_x0020_Use xmlns="87de07c9-a6d6-41c9-82f8-39906029282b">External</Scope_x0020_of_x0020_Use>
    <Type_x0020_of_x0020_Publication xmlns="87de07c9-a6d6-41c9-82f8-39906029282b">Presentation</Type_x0020_of_x0020_Publication>
    <C_x0026_P_x0020_Sub_x0020_Business_x0020_Units xmlns="5876cdd0-0bcd-4e37-99a5-2af59314e855" xsi:nil="true"/>
    <E_x0026_E_x0020_Sub_x0020_Business_x0020_Units xmlns="87de07c9-a6d6-41c9-82f8-39906029282b">E&amp;E in general</E_x0026_E_x0020_Sub_x0020_Business_x0020_Units>
    <Social_x0020_Media xmlns="87de07c9-a6d6-41c9-82f8-39906029282b">false</Social_x0020_Media>
    <Marketing_x0020_Material_x0020_Description xmlns="87de07c9-a6d6-41c9-82f8-39906029282b" xsi:nil="true"/>
    <Campaign_x0020_Name xmlns="87de07c9-a6d6-41c9-82f8-39906029282b" xsi:nil="true"/>
    <lcf76f155ced4ddcb4097134ff3c332f xmlns="5876cdd0-0bcd-4e37-99a5-2af59314e855" xsi:nil="true"/>
    <TaxCatchAll xmlns="87de07c9-a6d6-41c9-82f8-39906029282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onnectivity Marketing Material" ma:contentTypeID="0x0101009148F5A04DDD49CBA7127AADA5FB792B00D26C54CEB8E3464BA36717953BD9BBAC0200BD439AFD3482C646B85A33C2D23AAA8C" ma:contentTypeVersion="10" ma:contentTypeDescription="" ma:contentTypeScope="" ma:versionID="fd20b625bf95d271d0aa29b04793456c">
  <xsd:schema xmlns:xsd="http://www.w3.org/2001/XMLSchema" xmlns:xs="http://www.w3.org/2001/XMLSchema" xmlns:p="http://schemas.microsoft.com/office/2006/metadata/properties" xmlns:ns1="http://schemas.microsoft.com/sharepoint/v3" xmlns:ns2="5876CDD0-0BCD-4E37-99A5-2AF59314E855" xmlns:ns3="87de07c9-a6d6-41c9-82f8-39906029282b" xmlns:ns4="5876cdd0-0bcd-4e37-99a5-2af59314e855" targetNamespace="http://schemas.microsoft.com/office/2006/metadata/properties" ma:root="true" ma:fieldsID="1eb956cac9f24fdb2431c20dc742a67b" ns1:_="" ns2:_="" ns3:_="" ns4:_="">
    <xsd:import namespace="http://schemas.microsoft.com/sharepoint/v3"/>
    <xsd:import namespace="5876CDD0-0BCD-4E37-99A5-2AF59314E855"/>
    <xsd:import namespace="87de07c9-a6d6-41c9-82f8-39906029282b"/>
    <xsd:import namespace="5876cdd0-0bcd-4e37-99a5-2af59314e855"/>
    <xsd:element name="properties">
      <xsd:complexType>
        <xsd:sequence>
          <xsd:element name="documentManagement">
            <xsd:complexType>
              <xsd:all>
                <xsd:element ref="ns3:Marketing_x0020_Material_x0020_Description" minOccurs="0"/>
                <xsd:element ref="ns3:Type_x0020_of_x0020_Publication"/>
                <xsd:element ref="ns3:E_x0026_E_x0020_Sub_x0020_Business_x0020_Units"/>
                <xsd:element ref="ns3:Campaign_x0020_Name" minOccurs="0"/>
                <xsd:element ref="ns3:Scope_x0020_of_x0020_Use"/>
                <xsd:element ref="ns3:Social_x0020_Media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1:FileRef" minOccurs="0"/>
                <xsd:element ref="ns1:File_x0020_Type" minOccurs="0"/>
                <xsd:element ref="ns1:HTML_x0020_File_x0020_Type" minOccurs="0"/>
                <xsd:element ref="ns4:C_x0026_P_x0020_Sub_x0020_Business_x0020_Units" minOccurs="0"/>
                <xsd:element ref="ns4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FileRef" ma:index="23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24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26" nillable="true" ma:displayName="HTML File Type" ma:hidden="true" ma:internalName="HTML_x0020_File_x0020_Typ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76CDD0-0BCD-4E37-99A5-2AF59314E855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de07c9-a6d6-41c9-82f8-39906029282b" elementFormDefault="qualified">
    <xsd:import namespace="http://schemas.microsoft.com/office/2006/documentManagement/types"/>
    <xsd:import namespace="http://schemas.microsoft.com/office/infopath/2007/PartnerControls"/>
    <xsd:element name="Marketing_x0020_Material_x0020_Description" ma:index="5" nillable="true" ma:displayName="Marketing Material Description" ma:internalName="Marketing_x0020_Material_x0020_Description">
      <xsd:simpleType>
        <xsd:restriction base="dms:Note">
          <xsd:maxLength value="255"/>
        </xsd:restriction>
      </xsd:simpleType>
    </xsd:element>
    <xsd:element name="Type_x0020_of_x0020_Publication" ma:index="6" ma:displayName="Type of Publication" ma:default="Brochure" ma:format="Dropdown" ma:internalName="Type_x0020_of_x0020_Publication">
      <xsd:simpleType>
        <xsd:restriction base="dms:Choice">
          <xsd:enumeration value="Banner"/>
          <xsd:enumeration value="Booth Design"/>
          <xsd:enumeration value="Brochure"/>
          <xsd:enumeration value="Factsheet"/>
          <xsd:enumeration value="Flyer"/>
          <xsd:enumeration value="Image"/>
          <xsd:enumeration value="Infographic"/>
          <xsd:enumeration value="Leaflet"/>
          <xsd:enumeration value="Popup Banner"/>
          <xsd:enumeration value="Postcard"/>
          <xsd:enumeration value="Poster"/>
          <xsd:enumeration value="Presentation"/>
          <xsd:enumeration value="Trypitch"/>
          <xsd:enumeration value="Videos"/>
        </xsd:restriction>
      </xsd:simpleType>
    </xsd:element>
    <xsd:element name="E_x0026_E_x0020_Sub_x0020_Business_x0020_Units" ma:index="7" ma:displayName="E&amp;E Sub Business Units" ma:default="E&amp;E in general" ma:format="Dropdown" ma:internalName="E_x0026_E_x0020_Sub_x0020_Business_x0020_Units" ma:readOnly="false">
      <xsd:simpleType>
        <xsd:restriction base="dms:Choice">
          <xsd:enumeration value="E&amp;E in general"/>
          <xsd:enumeration value="Audio &amp; Video"/>
          <xsd:enumeration value="Battery"/>
          <xsd:enumeration value="Cybersecurity - Brightsight"/>
          <xsd:enumeration value="Electro Medical Devices"/>
          <xsd:enumeration value="EMC"/>
          <xsd:enumeration value="Energy Efficiency"/>
          <xsd:enumeration value="Explosive Atmosphere"/>
          <xsd:enumeration value="Field Evaluation"/>
          <xsd:enumeration value="Household Appliances"/>
          <xsd:enumeration value="IoT"/>
          <xsd:enumeration value="Lighting"/>
          <xsd:enumeration value="Machinery"/>
          <xsd:enumeration value="NRTL"/>
          <xsd:enumeration value="Performance"/>
          <xsd:enumeration value="Product Inspection"/>
          <xsd:enumeration value="RSTS"/>
          <xsd:enumeration value="Total Solution"/>
          <xsd:enumeration value="Wireless"/>
        </xsd:restriction>
      </xsd:simpleType>
    </xsd:element>
    <xsd:element name="Campaign_x0020_Name" ma:index="8" nillable="true" ma:displayName="Campaign Name" ma:internalName="Campaign_x0020_Name">
      <xsd:simpleType>
        <xsd:restriction base="dms:Text">
          <xsd:maxLength value="255"/>
        </xsd:restriction>
      </xsd:simpleType>
    </xsd:element>
    <xsd:element name="Scope_x0020_of_x0020_Use" ma:index="9" ma:displayName="Scope of Use" ma:default="Internal" ma:format="RadioButtons" ma:internalName="Scope_x0020_of_x0020_Use">
      <xsd:simpleType>
        <xsd:restriction base="dms:Choice">
          <xsd:enumeration value="Internal"/>
          <xsd:enumeration value="External"/>
        </xsd:restriction>
      </xsd:simpleType>
    </xsd:element>
    <xsd:element name="Social_x0020_Media" ma:index="10" nillable="true" ma:displayName="Social Media" ma:default="0" ma:internalName="Social_x0020_Media">
      <xsd:simpleType>
        <xsd:restriction base="dms:Boolean"/>
      </xsd:simpleType>
    </xsd:element>
    <xsd:element name="TaxCatchAll" ma:index="29" nillable="true" ma:displayName="Taxonomy Catch All Column" ma:hidden="true" ma:list="{d35a5b1c-390c-4362-ae60-b4c1687d3f59}" ma:internalName="TaxCatchAll" ma:showField="CatchAllData" ma:web="87de07c9-a6d6-41c9-82f8-3990602928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76cdd0-0bcd-4e37-99a5-2af59314e855" elementFormDefault="qualified">
    <xsd:import namespace="http://schemas.microsoft.com/office/2006/documentManagement/types"/>
    <xsd:import namespace="http://schemas.microsoft.com/office/infopath/2007/PartnerControls"/>
    <xsd:element name="C_x0026_P_x0020_Sub_x0020_Business_x0020_Units" ma:index="27" nillable="true" ma:displayName="C&amp;P Sub Business Units" ma:format="Dropdown" ma:internalName="C_x0026_P_x0020_Sub_x0020_Business_x0020_Units">
      <xsd:simpleType>
        <xsd:restriction base="dms:Choice">
          <xsd:enumeration value="China Import Program (CIP)"/>
          <xsd:enumeration value="Product Certification Marks"/>
          <xsd:enumeration value="PROF"/>
          <xsd:enumeration value="Tested means Trusted"/>
        </xsd:restriction>
      </xsd:simpleType>
    </xsd:element>
    <xsd:element name="lcf76f155ced4ddcb4097134ff3c332f" ma:index="28" nillable="true" ma:displayName="Image Tags_0" ma:hidden="true" ma:internalName="lcf76f155ced4ddcb4097134ff3c332f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3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A850CF-50AE-4AEE-B55A-E655DF170777}">
  <ds:schemaRefs>
    <ds:schemaRef ds:uri="http://purl.org/dc/terms/"/>
    <ds:schemaRef ds:uri="7e727385-f2fe-49aa-8f65-d28f847ff5c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4c90b6fd-8039-46a6-a18d-fa183b7c0c9e"/>
    <ds:schemaRef ds:uri="http://www.w3.org/XML/1998/namespace"/>
    <ds:schemaRef ds:uri="http://purl.org/dc/dcmitype/"/>
    <ds:schemaRef ds:uri="87de07c9-a6d6-41c9-82f8-39906029282b"/>
    <ds:schemaRef ds:uri="5876cdd0-0bcd-4e37-99a5-2af59314e855"/>
  </ds:schemaRefs>
</ds:datastoreItem>
</file>

<file path=customXml/itemProps2.xml><?xml version="1.0" encoding="utf-8"?>
<ds:datastoreItem xmlns:ds="http://schemas.openxmlformats.org/officeDocument/2006/customXml" ds:itemID="{59E9A0BC-13C0-497A-AE90-CCA591EA5B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76CDD0-0BCD-4E37-99A5-2AF59314E855"/>
    <ds:schemaRef ds:uri="87de07c9-a6d6-41c9-82f8-39906029282b"/>
    <ds:schemaRef ds:uri="5876cdd0-0bcd-4e37-99a5-2af59314e8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ACC9E2-E67B-4024-B0BC-1B21700593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1558</Words>
  <Application>Microsoft Office PowerPoint</Application>
  <PresentationFormat>Widescreen</PresentationFormat>
  <Paragraphs>357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Narrow</vt:lpstr>
      <vt:lpstr>Calibri</vt:lpstr>
      <vt:lpstr>Courier New</vt:lpstr>
      <vt:lpstr>Wingdings</vt:lpstr>
      <vt:lpstr>SGS slide templates</vt:lpstr>
      <vt:lpstr>1_SGS slide templates</vt:lpstr>
      <vt:lpstr>PowerPoint Presentation</vt:lpstr>
      <vt:lpstr>You have challenges</vt:lpstr>
      <vt:lpstr>PowerPoint Presentation</vt:lpstr>
      <vt:lpstr>Who We Are</vt:lpstr>
      <vt:lpstr>Testing Capabilities – Connectivity</vt:lpstr>
      <vt:lpstr>Trusted Solutions for Connectivity</vt:lpstr>
      <vt:lpstr>Areas We Can Help</vt:lpstr>
      <vt:lpstr>Services We Offer</vt:lpstr>
      <vt:lpstr>Services We Offer</vt:lpstr>
      <vt:lpstr>Services We Offer</vt:lpstr>
      <vt:lpstr>PowerPoint Presentation</vt:lpstr>
      <vt:lpstr>Customized Appliance Testing</vt:lpstr>
      <vt:lpstr>PowerPoint Presentation</vt:lpstr>
      <vt:lpstr>Full Range of Lighting Capabilities</vt:lpstr>
      <vt:lpstr>PowerPoint Presentation</vt:lpstr>
      <vt:lpstr>Power Tools: Start to Finish</vt:lpstr>
      <vt:lpstr>PowerPoint Presentation</vt:lpstr>
      <vt:lpstr>Battery Solutions:  Granting Power to the World </vt:lpstr>
      <vt:lpstr>Battery Test Offerings</vt:lpstr>
      <vt:lpstr>Solar</vt:lpstr>
      <vt:lpstr>PowerPoint Presentation</vt:lpstr>
      <vt:lpstr>Electro-Medical Devices  Key Services</vt:lpstr>
      <vt:lpstr>PowerPoint Presentation</vt:lpstr>
      <vt:lpstr>Capabilities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Berja, Joma Nicole Anne (Alabang)</dc:creator>
  <cp:keywords/>
  <cp:lastModifiedBy>Hussain, Asim (Faisalabad)</cp:lastModifiedBy>
  <cp:revision>108</cp:revision>
  <cp:lastPrinted>2021-01-25T16:51:51Z</cp:lastPrinted>
  <dcterms:created xsi:type="dcterms:W3CDTF">2020-10-23T01:49:20Z</dcterms:created>
  <dcterms:modified xsi:type="dcterms:W3CDTF">2023-08-22T05:16:23Z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0x0101009148F5A04DDD49CBA7127AADA5FB792B00D26C54CEB8E3464BA36717953BD9BBAC0200BD439AFD3482C646B85A33C2D23AAA8C</vt:lpwstr>
  </property>
  <property fmtid="{D5CDD505-2E9C-101B-9397-08002B2CF9AE}" pid="3" name="SharedWithUsers">
    <vt:lpwstr>15235;#Stephens, Gerald (Fairfield);#1065;#Augeraud, Solange (Fairfield);#3655;#Estime, Edlhy (Fairfield)</vt:lpwstr>
  </property>
  <property fmtid="{D5CDD505-2E9C-101B-9397-08002B2CF9AE}" pid="4" name="MediaServiceImageTags">
    <vt:lpwstr/>
  </property>
</Properties>
</file>