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85" r:id="rId5"/>
  </p:sldMasterIdLst>
  <p:notesMasterIdLst>
    <p:notesMasterId r:id="rId33"/>
  </p:notesMasterIdLst>
  <p:handoutMasterIdLst>
    <p:handoutMasterId r:id="rId34"/>
  </p:handoutMasterIdLst>
  <p:sldIdLst>
    <p:sldId id="420" r:id="rId6"/>
    <p:sldId id="579" r:id="rId7"/>
    <p:sldId id="1475" r:id="rId8"/>
    <p:sldId id="646" r:id="rId9"/>
    <p:sldId id="1512" r:id="rId10"/>
    <p:sldId id="1513" r:id="rId11"/>
    <p:sldId id="1514" r:id="rId12"/>
    <p:sldId id="1515" r:id="rId13"/>
    <p:sldId id="603" r:id="rId14"/>
    <p:sldId id="1505" r:id="rId15"/>
    <p:sldId id="1506" r:id="rId16"/>
    <p:sldId id="1507" r:id="rId17"/>
    <p:sldId id="1508" r:id="rId18"/>
    <p:sldId id="1509" r:id="rId19"/>
    <p:sldId id="613" r:id="rId20"/>
    <p:sldId id="1511" r:id="rId21"/>
    <p:sldId id="344" r:id="rId22"/>
    <p:sldId id="1485" r:id="rId23"/>
    <p:sldId id="479" r:id="rId24"/>
    <p:sldId id="1504" r:id="rId25"/>
    <p:sldId id="1500" r:id="rId26"/>
    <p:sldId id="359" r:id="rId27"/>
    <p:sldId id="1501" r:id="rId28"/>
    <p:sldId id="1497" r:id="rId29"/>
    <p:sldId id="594" r:id="rId30"/>
    <p:sldId id="595" r:id="rId31"/>
    <p:sldId id="403" r:id="rId3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46175BB-7464-4DA8-825F-D16E796A60E2}">
          <p14:sldIdLst>
            <p14:sldId id="420"/>
          </p14:sldIdLst>
        </p14:section>
        <p14:section name="Why SGS" id="{9A004C9B-628A-4C7D-9386-2920B4D3DD39}">
          <p14:sldIdLst>
            <p14:sldId id="579"/>
            <p14:sldId id="1475"/>
            <p14:sldId id="646"/>
            <p14:sldId id="1512"/>
            <p14:sldId id="1513"/>
            <p14:sldId id="1514"/>
            <p14:sldId id="1515"/>
            <p14:sldId id="603"/>
          </p14:sldIdLst>
        </p14:section>
        <p14:section name="Make your products stand out" id="{86DECE5B-0F32-41E8-B82B-9B16925CF6E0}">
          <p14:sldIdLst>
            <p14:sldId id="1505"/>
            <p14:sldId id="1506"/>
            <p14:sldId id="1507"/>
            <p14:sldId id="1508"/>
            <p14:sldId id="1509"/>
            <p14:sldId id="613"/>
            <p14:sldId id="1511"/>
            <p14:sldId id="344"/>
            <p14:sldId id="1485"/>
            <p14:sldId id="479"/>
            <p14:sldId id="1504"/>
            <p14:sldId id="1500"/>
            <p14:sldId id="359"/>
            <p14:sldId id="1501"/>
          </p14:sldIdLst>
        </p14:section>
        <p14:section name="Market Trend" id="{9FA7A8BA-79B2-4791-9CF8-A39D59A92DF7}">
          <p14:sldIdLst>
            <p14:sldId id="1497"/>
            <p14:sldId id="594"/>
            <p14:sldId id="595"/>
            <p14:sldId id="403"/>
          </p14:sldIdLst>
        </p14:section>
        <p14:section name="SGS Solution" id="{9F23C0AE-3B18-4D20-9F91-B5ABAA8F6B2C}">
          <p14:sldIdLst/>
        </p14:section>
        <p14:section name="SGS Service" id="{BFDAADF5-27B1-4239-A38A-D30C6CC06D9D}">
          <p14:sldIdLst/>
        </p14:section>
        <p14:section name="Why SGS" id="{E97C12C2-8A3E-4308-BF2F-18E8B5D5728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gapito, Karen (Alabang)" initials="AK(" lastIdx="2" clrIdx="0"/>
  <p:cmAuthor id="2" name="Berja, Joma Nicole Anne (Alabang)" initials="BJNA(" lastIdx="7" clrIdx="1"/>
  <p:cmAuthor id="3" name="Cabrol, Julie (Madrid)" initials="CJ(" lastIdx="5" clrIdx="2"/>
  <p:cmAuthor id="4" name="CABROL, Julie (ARCUEIL)" initials="CJ(" lastIdx="21" clrIdx="3">
    <p:extLst>
      <p:ext uri="{19B8F6BF-5375-455C-9EA6-DF929625EA0E}">
        <p15:presenceInfo xmlns:p15="http://schemas.microsoft.com/office/powerpoint/2012/main" userId="S::Julie.Cabrol@sgs.com::2ab085a0-a57f-4217-82fc-8d1f19d378c0" providerId="AD"/>
      </p:ext>
    </p:extLst>
  </p:cmAuthor>
  <p:cmAuthor id="5" name="Mary Lau" initials="ML" lastIdx="8" clrIdx="4">
    <p:extLst>
      <p:ext uri="{19B8F6BF-5375-455C-9EA6-DF929625EA0E}">
        <p15:presenceInfo xmlns:p15="http://schemas.microsoft.com/office/powerpoint/2012/main" userId="Mary La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C8C8C8"/>
    <a:srgbClr val="AAAAAA"/>
    <a:srgbClr val="545454"/>
    <a:srgbClr val="FFFFFF"/>
    <a:srgbClr val="363636"/>
    <a:srgbClr val="FFD2B4"/>
    <a:srgbClr val="FF944B"/>
    <a:srgbClr val="FF8837"/>
    <a:srgbClr val="E3E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29" autoAdjust="0"/>
    <p:restoredTop sz="82265" autoAdjust="0"/>
  </p:normalViewPr>
  <p:slideViewPr>
    <p:cSldViewPr snapToGrid="0" snapToObjects="1">
      <p:cViewPr varScale="1">
        <p:scale>
          <a:sx n="71" d="100"/>
          <a:sy n="71" d="100"/>
        </p:scale>
        <p:origin x="1320" y="67"/>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showGuides="1">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EB33C60-7D3B-5E45-A5C9-84F6E56A47F8}"/>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9E1C32B3-B53B-FE4D-AE76-9099649B73C9}"/>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30330B7C-9F1D-F54A-8986-96893E23D80D}" type="datetimeFigureOut">
              <a:rPr lang="en-US" smtClean="0"/>
              <a:t>8/23/2023</a:t>
            </a:fld>
            <a:endParaRPr lang="en-US"/>
          </a:p>
        </p:txBody>
      </p:sp>
      <p:sp>
        <p:nvSpPr>
          <p:cNvPr id="4" name="Footer Placeholder 3">
            <a:extLst>
              <a:ext uri="{FF2B5EF4-FFF2-40B4-BE49-F238E27FC236}">
                <a16:creationId xmlns:a16="http://schemas.microsoft.com/office/drawing/2014/main" id="{C6C8AAD7-626A-CC40-B004-F208C3E4BDD7}"/>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8FFEFEB5-0401-3A40-BE38-3FB301119418}"/>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38D4BF47-7C99-5D48-983A-E9E48B2F5762}" type="slidenum">
              <a:rPr lang="en-US" smtClean="0"/>
              <a:t>‹#›</a:t>
            </a:fld>
            <a:endParaRPr lang="en-US"/>
          </a:p>
        </p:txBody>
      </p:sp>
    </p:spTree>
    <p:extLst>
      <p:ext uri="{BB962C8B-B14F-4D97-AF65-F5344CB8AC3E}">
        <p14:creationId xmlns:p14="http://schemas.microsoft.com/office/powerpoint/2010/main" val="17042488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BE21D0E-C8AB-8745-9889-04537599CD5F}" type="datetimeFigureOut">
              <a:rPr lang="en-US" smtClean="0"/>
              <a:t>8/23/2023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F588570E-2BAD-E842-BF0A-D627E4B490E0}" type="slidenum">
              <a:rPr lang="en-US" smtClean="0"/>
              <a:t>‹#›</a:t>
            </a:fld>
            <a:endParaRPr lang="en-US"/>
          </a:p>
        </p:txBody>
      </p:sp>
    </p:spTree>
    <p:extLst>
      <p:ext uri="{BB962C8B-B14F-4D97-AF65-F5344CB8AC3E}">
        <p14:creationId xmlns:p14="http://schemas.microsoft.com/office/powerpoint/2010/main" val="4051985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88570E-2BAD-E842-BF0A-D627E4B490E0}" type="slidenum">
              <a:rPr lang="en-US" smtClean="0"/>
              <a:t>1</a:t>
            </a:fld>
            <a:endParaRPr lang="en-US" dirty="0"/>
          </a:p>
        </p:txBody>
      </p:sp>
    </p:spTree>
    <p:extLst>
      <p:ext uri="{BB962C8B-B14F-4D97-AF65-F5344CB8AC3E}">
        <p14:creationId xmlns:p14="http://schemas.microsoft.com/office/powerpoint/2010/main" val="182042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u="sng" dirty="0">
                <a:solidFill>
                  <a:schemeClr val="accent3"/>
                </a:solidFill>
              </a:rPr>
              <a:t>Digitization &amp; Traceability </a:t>
            </a:r>
            <a:endParaRPr lang="en-US" sz="1300" dirty="0"/>
          </a:p>
          <a:p>
            <a:pPr defTabSz="966612">
              <a:defRPr/>
            </a:pPr>
            <a:r>
              <a:rPr lang="en-US" sz="1300" dirty="0"/>
              <a:t>Source : https://www.supplychainbrain.com</a:t>
            </a:r>
          </a:p>
          <a:p>
            <a:pPr defTabSz="966612">
              <a:defRPr/>
            </a:pPr>
            <a:endParaRPr lang="en-US" sz="1300" dirty="0"/>
          </a:p>
          <a:p>
            <a:pPr defTabSz="966612">
              <a:defRPr/>
            </a:pPr>
            <a:endParaRPr lang="en-US" sz="1300" dirty="0"/>
          </a:p>
          <a:p>
            <a:pPr defTabSz="966612">
              <a:defRPr/>
            </a:pPr>
            <a:r>
              <a:rPr lang="en-US" u="sng" dirty="0">
                <a:solidFill>
                  <a:schemeClr val="accent3"/>
                </a:solidFill>
              </a:rPr>
              <a:t>Nearshoring</a:t>
            </a:r>
            <a:r>
              <a:rPr lang="en-US" dirty="0"/>
              <a:t> </a:t>
            </a:r>
          </a:p>
          <a:p>
            <a:pPr defTabSz="966612">
              <a:defRPr/>
            </a:pPr>
            <a:r>
              <a:rPr lang="en-US" sz="1300" dirty="0"/>
              <a:t>Source : https://www.connects.world / https://www.fashionatingworld.com</a:t>
            </a:r>
          </a:p>
          <a:p>
            <a:pPr defTabSz="966612">
              <a:defRPr/>
            </a:pPr>
            <a:endParaRPr lang="en-US" dirty="0"/>
          </a:p>
          <a:p>
            <a:endParaRPr lang="en-US" dirty="0"/>
          </a:p>
        </p:txBody>
      </p:sp>
      <p:sp>
        <p:nvSpPr>
          <p:cNvPr id="4" name="Slide Number Placeholder 3"/>
          <p:cNvSpPr>
            <a:spLocks noGrp="1"/>
          </p:cNvSpPr>
          <p:nvPr>
            <p:ph type="sldNum" sz="quarter" idx="5"/>
          </p:nvPr>
        </p:nvSpPr>
        <p:spPr/>
        <p:txBody>
          <a:bodyPr/>
          <a:lstStyle/>
          <a:p>
            <a:fld id="{F588570E-2BAD-E842-BF0A-D627E4B490E0}" type="slidenum">
              <a:rPr lang="en-US" smtClean="0"/>
              <a:t>10</a:t>
            </a:fld>
            <a:endParaRPr lang="en-US"/>
          </a:p>
        </p:txBody>
      </p:sp>
    </p:spTree>
    <p:extLst>
      <p:ext uri="{BB962C8B-B14F-4D97-AF65-F5344CB8AC3E}">
        <p14:creationId xmlns:p14="http://schemas.microsoft.com/office/powerpoint/2010/main" val="3160334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u="sng" dirty="0">
                <a:solidFill>
                  <a:schemeClr val="accent3"/>
                </a:solidFill>
              </a:rPr>
              <a:t>Digitization &amp; Traceability </a:t>
            </a:r>
            <a:endParaRPr lang="en-US" sz="1300" dirty="0"/>
          </a:p>
          <a:p>
            <a:pPr defTabSz="966612">
              <a:defRPr/>
            </a:pPr>
            <a:r>
              <a:rPr lang="en-US" sz="1300" dirty="0"/>
              <a:t>Source : https://www.supplychainbrain.com</a:t>
            </a:r>
          </a:p>
          <a:p>
            <a:pPr defTabSz="966612">
              <a:defRPr/>
            </a:pPr>
            <a:endParaRPr lang="en-US" sz="1300" dirty="0"/>
          </a:p>
          <a:p>
            <a:pPr defTabSz="966612">
              <a:defRPr/>
            </a:pPr>
            <a:endParaRPr lang="en-US" sz="1300" dirty="0"/>
          </a:p>
          <a:p>
            <a:pPr defTabSz="966612">
              <a:defRPr/>
            </a:pPr>
            <a:r>
              <a:rPr lang="en-US" u="sng" dirty="0">
                <a:solidFill>
                  <a:schemeClr val="accent3"/>
                </a:solidFill>
              </a:rPr>
              <a:t>Nearshoring</a:t>
            </a:r>
            <a:r>
              <a:rPr lang="en-US" dirty="0"/>
              <a:t> </a:t>
            </a:r>
          </a:p>
          <a:p>
            <a:pPr defTabSz="966612">
              <a:defRPr/>
            </a:pPr>
            <a:r>
              <a:rPr lang="en-US" sz="1300" dirty="0"/>
              <a:t>Source : https://www.connects.world / https://www.fashionatingworld.com</a:t>
            </a:r>
          </a:p>
          <a:p>
            <a:pPr defTabSz="966612">
              <a:defRPr/>
            </a:pPr>
            <a:endParaRPr lang="en-US" dirty="0"/>
          </a:p>
          <a:p>
            <a:endParaRPr lang="en-US" dirty="0"/>
          </a:p>
        </p:txBody>
      </p:sp>
      <p:sp>
        <p:nvSpPr>
          <p:cNvPr id="4" name="Slide Number Placeholder 3"/>
          <p:cNvSpPr>
            <a:spLocks noGrp="1"/>
          </p:cNvSpPr>
          <p:nvPr>
            <p:ph type="sldNum" sz="quarter" idx="5"/>
          </p:nvPr>
        </p:nvSpPr>
        <p:spPr/>
        <p:txBody>
          <a:bodyPr/>
          <a:lstStyle/>
          <a:p>
            <a:fld id="{F588570E-2BAD-E842-BF0A-D627E4B490E0}" type="slidenum">
              <a:rPr lang="en-US" smtClean="0"/>
              <a:t>11</a:t>
            </a:fld>
            <a:endParaRPr lang="en-US"/>
          </a:p>
        </p:txBody>
      </p:sp>
    </p:spTree>
    <p:extLst>
      <p:ext uri="{BB962C8B-B14F-4D97-AF65-F5344CB8AC3E}">
        <p14:creationId xmlns:p14="http://schemas.microsoft.com/office/powerpoint/2010/main" val="3716847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88570E-2BAD-E842-BF0A-D627E4B490E0}" type="slidenum">
              <a:rPr lang="en-US" smtClean="0"/>
              <a:pPr/>
              <a:t>12</a:t>
            </a:fld>
            <a:endParaRPr lang="en-US"/>
          </a:p>
        </p:txBody>
      </p:sp>
    </p:spTree>
    <p:extLst>
      <p:ext uri="{BB962C8B-B14F-4D97-AF65-F5344CB8AC3E}">
        <p14:creationId xmlns:p14="http://schemas.microsoft.com/office/powerpoint/2010/main" val="3595255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88570E-2BAD-E842-BF0A-D627E4B490E0}" type="slidenum">
              <a:rPr lang="en-US" smtClean="0"/>
              <a:pPr/>
              <a:t>13</a:t>
            </a:fld>
            <a:endParaRPr lang="en-US"/>
          </a:p>
        </p:txBody>
      </p:sp>
    </p:spTree>
    <p:extLst>
      <p:ext uri="{BB962C8B-B14F-4D97-AF65-F5344CB8AC3E}">
        <p14:creationId xmlns:p14="http://schemas.microsoft.com/office/powerpoint/2010/main" val="3998097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88570E-2BAD-E842-BF0A-D627E4B490E0}" type="slidenum">
              <a:rPr lang="en-US" smtClean="0"/>
              <a:pPr/>
              <a:t>14</a:t>
            </a:fld>
            <a:endParaRPr lang="en-US"/>
          </a:p>
        </p:txBody>
      </p:sp>
    </p:spTree>
    <p:extLst>
      <p:ext uri="{BB962C8B-B14F-4D97-AF65-F5344CB8AC3E}">
        <p14:creationId xmlns:p14="http://schemas.microsoft.com/office/powerpoint/2010/main" val="2433785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88570E-2BAD-E842-BF0A-D627E4B490E0}" type="slidenum">
              <a:rPr lang="en-US" smtClean="0"/>
              <a:pPr/>
              <a:t>15</a:t>
            </a:fld>
            <a:endParaRPr lang="en-US"/>
          </a:p>
        </p:txBody>
      </p:sp>
    </p:spTree>
    <p:extLst>
      <p:ext uri="{BB962C8B-B14F-4D97-AF65-F5344CB8AC3E}">
        <p14:creationId xmlns:p14="http://schemas.microsoft.com/office/powerpoint/2010/main" val="2900737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88570E-2BAD-E842-BF0A-D627E4B490E0}" type="slidenum">
              <a:rPr lang="en-US" smtClean="0"/>
              <a:pPr/>
              <a:t>16</a:t>
            </a:fld>
            <a:endParaRPr lang="en-US"/>
          </a:p>
        </p:txBody>
      </p:sp>
    </p:spTree>
    <p:extLst>
      <p:ext uri="{BB962C8B-B14F-4D97-AF65-F5344CB8AC3E}">
        <p14:creationId xmlns:p14="http://schemas.microsoft.com/office/powerpoint/2010/main" val="1545420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88570E-2BAD-E842-BF0A-D627E4B490E0}" type="slidenum">
              <a:rPr lang="en-US" smtClean="0"/>
              <a:t>18</a:t>
            </a:fld>
            <a:endParaRPr lang="en-US"/>
          </a:p>
        </p:txBody>
      </p:sp>
    </p:spTree>
    <p:extLst>
      <p:ext uri="{BB962C8B-B14F-4D97-AF65-F5344CB8AC3E}">
        <p14:creationId xmlns:p14="http://schemas.microsoft.com/office/powerpoint/2010/main" val="3941475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88570E-2BAD-E842-BF0A-D627E4B490E0}" type="slidenum">
              <a:rPr lang="en-US" smtClean="0"/>
              <a:t>19</a:t>
            </a:fld>
            <a:endParaRPr lang="en-US"/>
          </a:p>
        </p:txBody>
      </p:sp>
    </p:spTree>
    <p:extLst>
      <p:ext uri="{BB962C8B-B14F-4D97-AF65-F5344CB8AC3E}">
        <p14:creationId xmlns:p14="http://schemas.microsoft.com/office/powerpoint/2010/main" val="8269785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88570E-2BAD-E842-BF0A-D627E4B490E0}" type="slidenum">
              <a:rPr lang="en-US" smtClean="0"/>
              <a:t>20</a:t>
            </a:fld>
            <a:endParaRPr lang="en-US"/>
          </a:p>
        </p:txBody>
      </p:sp>
    </p:spTree>
    <p:extLst>
      <p:ext uri="{BB962C8B-B14F-4D97-AF65-F5344CB8AC3E}">
        <p14:creationId xmlns:p14="http://schemas.microsoft.com/office/powerpoint/2010/main" val="60094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88570E-2BAD-E842-BF0A-D627E4B490E0}" type="slidenum">
              <a:rPr lang="en-US" smtClean="0"/>
              <a:t>2</a:t>
            </a:fld>
            <a:endParaRPr lang="en-US"/>
          </a:p>
        </p:txBody>
      </p:sp>
    </p:spTree>
    <p:extLst>
      <p:ext uri="{BB962C8B-B14F-4D97-AF65-F5344CB8AC3E}">
        <p14:creationId xmlns:p14="http://schemas.microsoft.com/office/powerpoint/2010/main" val="11323497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u="sng" dirty="0">
                <a:solidFill>
                  <a:schemeClr val="accent3"/>
                </a:solidFill>
              </a:rPr>
              <a:t>Digitization &amp; Traceability </a:t>
            </a:r>
            <a:endParaRPr lang="en-US" sz="1300" dirty="0"/>
          </a:p>
          <a:p>
            <a:pPr defTabSz="966612">
              <a:defRPr/>
            </a:pPr>
            <a:r>
              <a:rPr lang="en-US" sz="1300" dirty="0"/>
              <a:t>Source : https://www.supplychainbrain.com</a:t>
            </a:r>
          </a:p>
          <a:p>
            <a:pPr defTabSz="966612">
              <a:defRPr/>
            </a:pPr>
            <a:endParaRPr lang="en-US" sz="1300" dirty="0"/>
          </a:p>
          <a:p>
            <a:pPr defTabSz="966612">
              <a:defRPr/>
            </a:pPr>
            <a:endParaRPr lang="en-US" sz="1300" dirty="0"/>
          </a:p>
          <a:p>
            <a:pPr defTabSz="966612">
              <a:defRPr/>
            </a:pPr>
            <a:r>
              <a:rPr lang="en-US" u="sng" dirty="0">
                <a:solidFill>
                  <a:schemeClr val="accent3"/>
                </a:solidFill>
              </a:rPr>
              <a:t>Nearshoring</a:t>
            </a:r>
            <a:r>
              <a:rPr lang="en-US" dirty="0"/>
              <a:t> </a:t>
            </a:r>
          </a:p>
          <a:p>
            <a:pPr defTabSz="966612">
              <a:defRPr/>
            </a:pPr>
            <a:r>
              <a:rPr lang="en-US" sz="1300" dirty="0"/>
              <a:t>Source : https://www.connects.world / https://www.fashionatingworld.com</a:t>
            </a:r>
          </a:p>
          <a:p>
            <a:pPr defTabSz="966612">
              <a:defRPr/>
            </a:pPr>
            <a:endParaRPr lang="en-US" dirty="0"/>
          </a:p>
          <a:p>
            <a:endParaRPr lang="en-US" dirty="0"/>
          </a:p>
        </p:txBody>
      </p:sp>
      <p:sp>
        <p:nvSpPr>
          <p:cNvPr id="4" name="Slide Number Placeholder 3"/>
          <p:cNvSpPr>
            <a:spLocks noGrp="1"/>
          </p:cNvSpPr>
          <p:nvPr>
            <p:ph type="sldNum" sz="quarter" idx="5"/>
          </p:nvPr>
        </p:nvSpPr>
        <p:spPr/>
        <p:txBody>
          <a:bodyPr/>
          <a:lstStyle/>
          <a:p>
            <a:fld id="{F588570E-2BAD-E842-BF0A-D627E4B490E0}" type="slidenum">
              <a:rPr lang="en-US" smtClean="0"/>
              <a:t>21</a:t>
            </a:fld>
            <a:endParaRPr lang="en-US"/>
          </a:p>
        </p:txBody>
      </p:sp>
    </p:spTree>
    <p:extLst>
      <p:ext uri="{BB962C8B-B14F-4D97-AF65-F5344CB8AC3E}">
        <p14:creationId xmlns:p14="http://schemas.microsoft.com/office/powerpoint/2010/main" val="27880199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88570E-2BAD-E842-BF0A-D627E4B490E0}" type="slidenum">
              <a:rPr lang="en-US" smtClean="0"/>
              <a:pPr/>
              <a:t>22</a:t>
            </a:fld>
            <a:endParaRPr lang="en-US"/>
          </a:p>
        </p:txBody>
      </p:sp>
    </p:spTree>
    <p:extLst>
      <p:ext uri="{BB962C8B-B14F-4D97-AF65-F5344CB8AC3E}">
        <p14:creationId xmlns:p14="http://schemas.microsoft.com/office/powerpoint/2010/main" val="36840536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D383F28-017B-4F46-B0D6-686D8E055AB3}" type="slidenum">
              <a:rPr lang="zh-TW" altLang="en-US" smtClean="0"/>
              <a:pPr>
                <a:defRPr/>
              </a:pPr>
              <a:t>23</a:t>
            </a:fld>
            <a:endParaRPr lang="en-US" altLang="zh-TW" dirty="0"/>
          </a:p>
        </p:txBody>
      </p:sp>
    </p:spTree>
    <p:extLst>
      <p:ext uri="{BB962C8B-B14F-4D97-AF65-F5344CB8AC3E}">
        <p14:creationId xmlns:p14="http://schemas.microsoft.com/office/powerpoint/2010/main" val="33599749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u="sng" dirty="0">
                <a:solidFill>
                  <a:schemeClr val="accent3"/>
                </a:solidFill>
              </a:rPr>
              <a:t>Digitization &amp; Traceability </a:t>
            </a:r>
            <a:endParaRPr lang="en-US" sz="1300" dirty="0"/>
          </a:p>
          <a:p>
            <a:pPr defTabSz="966612">
              <a:defRPr/>
            </a:pPr>
            <a:r>
              <a:rPr lang="en-US" sz="1300" dirty="0"/>
              <a:t>Source : https://www.supplychainbrain.com</a:t>
            </a:r>
          </a:p>
          <a:p>
            <a:pPr defTabSz="966612">
              <a:defRPr/>
            </a:pPr>
            <a:endParaRPr lang="en-US" sz="1300" dirty="0"/>
          </a:p>
          <a:p>
            <a:pPr defTabSz="966612">
              <a:defRPr/>
            </a:pPr>
            <a:endParaRPr lang="en-US" sz="1300" dirty="0"/>
          </a:p>
          <a:p>
            <a:pPr defTabSz="966612">
              <a:defRPr/>
            </a:pPr>
            <a:r>
              <a:rPr lang="en-US" u="sng" dirty="0">
                <a:solidFill>
                  <a:schemeClr val="accent3"/>
                </a:solidFill>
              </a:rPr>
              <a:t>Nearshoring</a:t>
            </a:r>
            <a:r>
              <a:rPr lang="en-US" dirty="0"/>
              <a:t> </a:t>
            </a:r>
          </a:p>
          <a:p>
            <a:pPr defTabSz="966612">
              <a:defRPr/>
            </a:pPr>
            <a:r>
              <a:rPr lang="en-US" sz="1300" dirty="0"/>
              <a:t>Source : https://www.connects.world / https://www.fashionatingworld.com</a:t>
            </a:r>
          </a:p>
          <a:p>
            <a:pPr defTabSz="966612">
              <a:defRPr/>
            </a:pPr>
            <a:endParaRPr lang="en-US" dirty="0"/>
          </a:p>
          <a:p>
            <a:endParaRPr lang="en-US" dirty="0"/>
          </a:p>
        </p:txBody>
      </p:sp>
      <p:sp>
        <p:nvSpPr>
          <p:cNvPr id="4" name="Slide Number Placeholder 3"/>
          <p:cNvSpPr>
            <a:spLocks noGrp="1"/>
          </p:cNvSpPr>
          <p:nvPr>
            <p:ph type="sldNum" sz="quarter" idx="5"/>
          </p:nvPr>
        </p:nvSpPr>
        <p:spPr/>
        <p:txBody>
          <a:bodyPr/>
          <a:lstStyle/>
          <a:p>
            <a:fld id="{F588570E-2BAD-E842-BF0A-D627E4B490E0}" type="slidenum">
              <a:rPr lang="en-US" smtClean="0"/>
              <a:t>24</a:t>
            </a:fld>
            <a:endParaRPr lang="en-US"/>
          </a:p>
        </p:txBody>
      </p:sp>
    </p:spTree>
    <p:extLst>
      <p:ext uri="{BB962C8B-B14F-4D97-AF65-F5344CB8AC3E}">
        <p14:creationId xmlns:p14="http://schemas.microsoft.com/office/powerpoint/2010/main" val="8999393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88570E-2BAD-E842-BF0A-D627E4B490E0}" type="slidenum">
              <a:rPr lang="en-US" smtClean="0"/>
              <a:t>26</a:t>
            </a:fld>
            <a:endParaRPr lang="en-US"/>
          </a:p>
        </p:txBody>
      </p:sp>
    </p:spTree>
    <p:extLst>
      <p:ext uri="{BB962C8B-B14F-4D97-AF65-F5344CB8AC3E}">
        <p14:creationId xmlns:p14="http://schemas.microsoft.com/office/powerpoint/2010/main" val="3927066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88570E-2BAD-E842-BF0A-D627E4B490E0}" type="slidenum">
              <a:rPr lang="en-US" smtClean="0"/>
              <a:t>27</a:t>
            </a:fld>
            <a:endParaRPr lang="en-US"/>
          </a:p>
        </p:txBody>
      </p:sp>
    </p:spTree>
    <p:extLst>
      <p:ext uri="{BB962C8B-B14F-4D97-AF65-F5344CB8AC3E}">
        <p14:creationId xmlns:p14="http://schemas.microsoft.com/office/powerpoint/2010/main" val="3013684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7952" lvl="1" indent="-187952" defTabSz="483306" fontAlgn="base">
              <a:spcBef>
                <a:spcPct val="0"/>
              </a:spcBef>
              <a:spcAft>
                <a:spcPct val="0"/>
              </a:spcAft>
              <a:defRPr/>
            </a:pPr>
            <a:r>
              <a:rPr lang="en-US" b="0" noProof="0" dirty="0"/>
              <a:t>With over </a:t>
            </a:r>
            <a:r>
              <a:rPr lang="en-US" dirty="0"/>
              <a:t>89</a:t>
            </a:r>
            <a:r>
              <a:rPr lang="en-US" b="0" baseline="0" noProof="0" dirty="0"/>
              <a:t> </a:t>
            </a:r>
            <a:r>
              <a:rPr lang="en-US" b="0" noProof="0" dirty="0"/>
              <a:t>000 employees</a:t>
            </a:r>
            <a:r>
              <a:rPr lang="en-US" b="0" baseline="0" noProof="0" dirty="0"/>
              <a:t> strategically located around the world, SGS works</a:t>
            </a:r>
            <a:r>
              <a:rPr lang="en-US" b="0" noProof="0" dirty="0"/>
              <a:t> </a:t>
            </a:r>
            <a:r>
              <a:rPr lang="en-US" b="0" baseline="0" noProof="0" dirty="0"/>
              <a:t>across 11 industries and throughout the supply chains </a:t>
            </a:r>
            <a:r>
              <a:rPr lang="en-US" b="0" i="0" kern="1200" noProof="0" dirty="0">
                <a:latin typeface="Arial" pitchFamily="34" charset="0"/>
                <a:ea typeface="MS PGothic" pitchFamily="34" charset="-128"/>
                <a:cs typeface="Arial" pitchFamily="34" charset="0"/>
              </a:rPr>
              <a:t>providing specialized business solutions that improve quality, safety,</a:t>
            </a:r>
            <a:r>
              <a:rPr lang="en-US" b="0" i="0" kern="1200" baseline="0" noProof="0" dirty="0">
                <a:latin typeface="Arial" pitchFamily="34" charset="0"/>
                <a:ea typeface="MS PGothic" pitchFamily="34" charset="-128"/>
                <a:cs typeface="Arial" pitchFamily="34" charset="0"/>
              </a:rPr>
              <a:t> </a:t>
            </a:r>
            <a:r>
              <a:rPr lang="en-US" b="0" i="0" kern="1200" noProof="0" dirty="0">
                <a:latin typeface="Arial" pitchFamily="34" charset="0"/>
                <a:ea typeface="MS PGothic" pitchFamily="34" charset="-128"/>
                <a:cs typeface="Arial" pitchFamily="34" charset="0"/>
              </a:rPr>
              <a:t>productivity and reduce risk.</a:t>
            </a:r>
            <a:r>
              <a:rPr lang="en-US" b="0" i="0" kern="1200" baseline="0" noProof="0" dirty="0">
                <a:latin typeface="Arial" pitchFamily="34" charset="0"/>
                <a:ea typeface="MS PGothic" pitchFamily="34" charset="-128"/>
                <a:cs typeface="Arial" pitchFamily="34" charset="0"/>
              </a:rPr>
              <a:t> </a:t>
            </a:r>
            <a:r>
              <a:rPr lang="en-US" b="0" baseline="0" noProof="0" dirty="0"/>
              <a:t>Our network of over 2 6</a:t>
            </a:r>
            <a:r>
              <a:rPr lang="en-US" dirty="0"/>
              <a:t>00</a:t>
            </a:r>
            <a:r>
              <a:rPr lang="en-US" b="0" baseline="0" noProof="0" dirty="0"/>
              <a:t> offices and laboratories help customers navigate an increasingly regulated world by offering local expertise on a global scale.</a:t>
            </a:r>
          </a:p>
          <a:p>
            <a:pPr marL="187952" lvl="1" indent="-187952" defTabSz="483306" fontAlgn="base">
              <a:spcBef>
                <a:spcPct val="0"/>
              </a:spcBef>
              <a:spcAft>
                <a:spcPct val="0"/>
              </a:spcAft>
              <a:defRPr/>
            </a:pPr>
            <a:endParaRPr lang="en-US" b="0" baseline="0" noProof="0" dirty="0"/>
          </a:p>
          <a:p>
            <a:pPr lvl="1" eaLnBrk="1" hangingPunct="1">
              <a:spcBef>
                <a:spcPct val="0"/>
              </a:spcBef>
              <a:buFontTx/>
              <a:buNone/>
              <a:defRPr/>
            </a:pPr>
            <a:r>
              <a:rPr lang="en-US" noProof="0" dirty="0"/>
              <a:t>Today, we are: </a:t>
            </a:r>
          </a:p>
          <a:p>
            <a:pPr lvl="1" eaLnBrk="1" hangingPunct="1">
              <a:spcBef>
                <a:spcPct val="0"/>
              </a:spcBef>
              <a:buFontTx/>
              <a:buChar char="•"/>
              <a:defRPr/>
            </a:pPr>
            <a:r>
              <a:rPr lang="en-US" noProof="0" dirty="0"/>
              <a:t>The world</a:t>
            </a:r>
            <a:r>
              <a:rPr lang="en-US" altLang="en-US" noProof="0" dirty="0"/>
              <a:t>’</a:t>
            </a:r>
            <a:r>
              <a:rPr lang="en-US" altLang="ja-JP" noProof="0" dirty="0"/>
              <a:t>s leading inspection, verification, testing and certification company</a:t>
            </a:r>
          </a:p>
          <a:p>
            <a:pPr lvl="1" eaLnBrk="1" hangingPunct="1">
              <a:spcBef>
                <a:spcPct val="0"/>
              </a:spcBef>
              <a:buFontTx/>
              <a:buChar char="•"/>
              <a:defRPr/>
            </a:pPr>
            <a:r>
              <a:rPr lang="en-US" noProof="0" dirty="0"/>
              <a:t>The leading provider of competitive advantage, driving sustainability and delivering trust</a:t>
            </a:r>
          </a:p>
          <a:p>
            <a:pPr lvl="1" eaLnBrk="1" hangingPunct="1">
              <a:spcBef>
                <a:spcPct val="0"/>
              </a:spcBef>
              <a:buFontTx/>
              <a:buChar char="•"/>
              <a:defRPr/>
            </a:pPr>
            <a:r>
              <a:rPr lang="en-US" noProof="0" dirty="0"/>
              <a:t>The</a:t>
            </a:r>
            <a:r>
              <a:rPr lang="en-US" baseline="0" noProof="0" dirty="0"/>
              <a:t> </a:t>
            </a:r>
            <a:r>
              <a:rPr lang="en-US" noProof="0" dirty="0"/>
              <a:t>globally </a:t>
            </a:r>
            <a:r>
              <a:rPr lang="en-US" noProof="0" dirty="0" err="1"/>
              <a:t>recognised</a:t>
            </a:r>
            <a:r>
              <a:rPr lang="en-US" noProof="0" dirty="0"/>
              <a:t> benchmark for quality and integrity</a:t>
            </a:r>
          </a:p>
          <a:p>
            <a:pPr lvl="1" eaLnBrk="1" hangingPunct="1">
              <a:spcBef>
                <a:spcPct val="0"/>
              </a:spcBef>
              <a:buFontTx/>
              <a:buChar char="•"/>
              <a:defRPr/>
            </a:pPr>
            <a:r>
              <a:rPr lang="en-US" noProof="0" dirty="0"/>
              <a:t>We continue</a:t>
            </a:r>
            <a:r>
              <a:rPr lang="en-US" baseline="0" noProof="0" dirty="0"/>
              <a:t> to </a:t>
            </a:r>
            <a:r>
              <a:rPr lang="en-US" noProof="0" dirty="0"/>
              <a:t>push ourselves to deliver innovative services and solutions that help our customers move their businesses forward </a:t>
            </a:r>
          </a:p>
          <a:p>
            <a:pPr lvl="1" eaLnBrk="1" hangingPunct="1">
              <a:spcBef>
                <a:spcPct val="0"/>
              </a:spcBef>
              <a:buFontTx/>
              <a:buNone/>
              <a:defRPr/>
            </a:pPr>
            <a:r>
              <a:rPr lang="en-US" noProof="0" dirty="0"/>
              <a:t>AND we</a:t>
            </a:r>
            <a:r>
              <a:rPr lang="en-US" baseline="0" noProof="0" dirty="0"/>
              <a:t> aim to remain in this position.</a:t>
            </a:r>
            <a:endParaRPr lang="en-US" noProof="0" dirty="0"/>
          </a:p>
        </p:txBody>
      </p:sp>
      <p:sp>
        <p:nvSpPr>
          <p:cNvPr id="4" name="Slide Number Placeholder 3"/>
          <p:cNvSpPr>
            <a:spLocks noGrp="1"/>
          </p:cNvSpPr>
          <p:nvPr>
            <p:ph type="sldNum" sz="quarter" idx="5"/>
          </p:nvPr>
        </p:nvSpPr>
        <p:spPr/>
        <p:txBody>
          <a:bodyPr/>
          <a:lstStyle/>
          <a:p>
            <a:fld id="{F588570E-2BAD-E842-BF0A-D627E4B490E0}" type="slidenum">
              <a:rPr lang="en-US" smtClean="0"/>
              <a:t>3</a:t>
            </a:fld>
            <a:endParaRPr lang="en-US"/>
          </a:p>
        </p:txBody>
      </p:sp>
    </p:spTree>
    <p:extLst>
      <p:ext uri="{BB962C8B-B14F-4D97-AF65-F5344CB8AC3E}">
        <p14:creationId xmlns:p14="http://schemas.microsoft.com/office/powerpoint/2010/main" val="2369074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88570E-2BAD-E842-BF0A-D627E4B490E0}" type="slidenum">
              <a:rPr lang="en-US" smtClean="0"/>
              <a:pPr/>
              <a:t>4</a:t>
            </a:fld>
            <a:endParaRPr lang="en-US"/>
          </a:p>
        </p:txBody>
      </p:sp>
    </p:spTree>
    <p:extLst>
      <p:ext uri="{BB962C8B-B14F-4D97-AF65-F5344CB8AC3E}">
        <p14:creationId xmlns:p14="http://schemas.microsoft.com/office/powerpoint/2010/main" val="767741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88570E-2BAD-E842-BF0A-D627E4B490E0}" type="slidenum">
              <a:rPr lang="en-US" smtClean="0"/>
              <a:pPr/>
              <a:t>5</a:t>
            </a:fld>
            <a:endParaRPr lang="en-US"/>
          </a:p>
        </p:txBody>
      </p:sp>
    </p:spTree>
    <p:extLst>
      <p:ext uri="{BB962C8B-B14F-4D97-AF65-F5344CB8AC3E}">
        <p14:creationId xmlns:p14="http://schemas.microsoft.com/office/powerpoint/2010/main" val="2872561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u="sng" dirty="0">
                <a:solidFill>
                  <a:schemeClr val="accent3"/>
                </a:solidFill>
              </a:rPr>
              <a:t>Digitization &amp; Traceability </a:t>
            </a:r>
            <a:endParaRPr lang="en-US" sz="1300" dirty="0"/>
          </a:p>
          <a:p>
            <a:pPr defTabSz="966612">
              <a:defRPr/>
            </a:pPr>
            <a:r>
              <a:rPr lang="en-US" sz="1300" dirty="0"/>
              <a:t>Source : https://www.supplychainbrain.com</a:t>
            </a:r>
          </a:p>
          <a:p>
            <a:pPr defTabSz="966612">
              <a:defRPr/>
            </a:pPr>
            <a:endParaRPr lang="en-US" sz="1300" dirty="0"/>
          </a:p>
          <a:p>
            <a:pPr defTabSz="966612">
              <a:defRPr/>
            </a:pPr>
            <a:endParaRPr lang="en-US" sz="1300" dirty="0"/>
          </a:p>
          <a:p>
            <a:pPr defTabSz="966612">
              <a:defRPr/>
            </a:pPr>
            <a:r>
              <a:rPr lang="en-US" u="sng" dirty="0">
                <a:solidFill>
                  <a:schemeClr val="accent3"/>
                </a:solidFill>
              </a:rPr>
              <a:t>Nearshoring</a:t>
            </a:r>
            <a:r>
              <a:rPr lang="en-US" dirty="0"/>
              <a:t> </a:t>
            </a:r>
          </a:p>
          <a:p>
            <a:pPr defTabSz="966612">
              <a:defRPr/>
            </a:pPr>
            <a:r>
              <a:rPr lang="en-US" sz="1300" dirty="0"/>
              <a:t>Source : https://www.connects.world / https://www.fashionatingworld.com</a:t>
            </a:r>
          </a:p>
          <a:p>
            <a:pPr defTabSz="966612">
              <a:defRPr/>
            </a:pPr>
            <a:endParaRPr lang="en-US" dirty="0"/>
          </a:p>
          <a:p>
            <a:endParaRPr lang="en-US" dirty="0"/>
          </a:p>
        </p:txBody>
      </p:sp>
      <p:sp>
        <p:nvSpPr>
          <p:cNvPr id="4" name="Slide Number Placeholder 3"/>
          <p:cNvSpPr>
            <a:spLocks noGrp="1"/>
          </p:cNvSpPr>
          <p:nvPr>
            <p:ph type="sldNum" sz="quarter" idx="5"/>
          </p:nvPr>
        </p:nvSpPr>
        <p:spPr/>
        <p:txBody>
          <a:bodyPr/>
          <a:lstStyle/>
          <a:p>
            <a:fld id="{F588570E-2BAD-E842-BF0A-D627E4B490E0}" type="slidenum">
              <a:rPr lang="en-US" smtClean="0"/>
              <a:t>6</a:t>
            </a:fld>
            <a:endParaRPr lang="en-US"/>
          </a:p>
        </p:txBody>
      </p:sp>
    </p:spTree>
    <p:extLst>
      <p:ext uri="{BB962C8B-B14F-4D97-AF65-F5344CB8AC3E}">
        <p14:creationId xmlns:p14="http://schemas.microsoft.com/office/powerpoint/2010/main" val="160350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u="sng" dirty="0">
                <a:solidFill>
                  <a:schemeClr val="accent3"/>
                </a:solidFill>
              </a:rPr>
              <a:t>Digitization &amp; Traceability </a:t>
            </a:r>
            <a:endParaRPr lang="en-US" sz="1300" dirty="0"/>
          </a:p>
          <a:p>
            <a:pPr defTabSz="966612">
              <a:defRPr/>
            </a:pPr>
            <a:r>
              <a:rPr lang="en-US" sz="1300" dirty="0"/>
              <a:t>Source : https://www.supplychainbrain.com</a:t>
            </a:r>
          </a:p>
          <a:p>
            <a:pPr defTabSz="966612">
              <a:defRPr/>
            </a:pPr>
            <a:endParaRPr lang="en-US" sz="1300" dirty="0"/>
          </a:p>
          <a:p>
            <a:pPr defTabSz="966612">
              <a:defRPr/>
            </a:pPr>
            <a:endParaRPr lang="en-US" sz="1300" dirty="0"/>
          </a:p>
          <a:p>
            <a:pPr defTabSz="966612">
              <a:defRPr/>
            </a:pPr>
            <a:r>
              <a:rPr lang="en-US" u="sng" dirty="0">
                <a:solidFill>
                  <a:schemeClr val="accent3"/>
                </a:solidFill>
              </a:rPr>
              <a:t>Nearshoring</a:t>
            </a:r>
            <a:r>
              <a:rPr lang="en-US" dirty="0"/>
              <a:t> </a:t>
            </a:r>
          </a:p>
          <a:p>
            <a:pPr defTabSz="966612">
              <a:defRPr/>
            </a:pPr>
            <a:r>
              <a:rPr lang="en-US" sz="1300" dirty="0"/>
              <a:t>Source : https://www.connects.world / https://www.fashionatingworld.com</a:t>
            </a:r>
          </a:p>
          <a:p>
            <a:pPr defTabSz="966612">
              <a:defRPr/>
            </a:pPr>
            <a:endParaRPr lang="en-US" dirty="0"/>
          </a:p>
          <a:p>
            <a:endParaRPr lang="en-US" dirty="0"/>
          </a:p>
        </p:txBody>
      </p:sp>
      <p:sp>
        <p:nvSpPr>
          <p:cNvPr id="4" name="Slide Number Placeholder 3"/>
          <p:cNvSpPr>
            <a:spLocks noGrp="1"/>
          </p:cNvSpPr>
          <p:nvPr>
            <p:ph type="sldNum" sz="quarter" idx="5"/>
          </p:nvPr>
        </p:nvSpPr>
        <p:spPr/>
        <p:txBody>
          <a:bodyPr/>
          <a:lstStyle/>
          <a:p>
            <a:fld id="{F588570E-2BAD-E842-BF0A-D627E4B490E0}" type="slidenum">
              <a:rPr lang="en-US" smtClean="0"/>
              <a:t>7</a:t>
            </a:fld>
            <a:endParaRPr lang="en-US"/>
          </a:p>
        </p:txBody>
      </p:sp>
    </p:spTree>
    <p:extLst>
      <p:ext uri="{BB962C8B-B14F-4D97-AF65-F5344CB8AC3E}">
        <p14:creationId xmlns:p14="http://schemas.microsoft.com/office/powerpoint/2010/main" val="809115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u="sng" dirty="0">
                <a:solidFill>
                  <a:schemeClr val="accent3"/>
                </a:solidFill>
              </a:rPr>
              <a:t>Digitization &amp; Traceability </a:t>
            </a:r>
            <a:endParaRPr lang="en-US" sz="1300" dirty="0"/>
          </a:p>
          <a:p>
            <a:pPr defTabSz="966612">
              <a:defRPr/>
            </a:pPr>
            <a:r>
              <a:rPr lang="en-US" sz="1300" dirty="0"/>
              <a:t>Source : https://www.supplychainbrain.com</a:t>
            </a:r>
          </a:p>
          <a:p>
            <a:pPr defTabSz="966612">
              <a:defRPr/>
            </a:pPr>
            <a:endParaRPr lang="en-US" sz="1300" dirty="0"/>
          </a:p>
          <a:p>
            <a:pPr defTabSz="966612">
              <a:defRPr/>
            </a:pPr>
            <a:endParaRPr lang="en-US" sz="1300" dirty="0"/>
          </a:p>
          <a:p>
            <a:pPr defTabSz="966612">
              <a:defRPr/>
            </a:pPr>
            <a:r>
              <a:rPr lang="en-US" u="sng" dirty="0">
                <a:solidFill>
                  <a:schemeClr val="accent3"/>
                </a:solidFill>
              </a:rPr>
              <a:t>Nearshoring</a:t>
            </a:r>
            <a:r>
              <a:rPr lang="en-US" dirty="0"/>
              <a:t> </a:t>
            </a:r>
          </a:p>
          <a:p>
            <a:pPr defTabSz="966612">
              <a:defRPr/>
            </a:pPr>
            <a:r>
              <a:rPr lang="en-US" sz="1300" dirty="0"/>
              <a:t>Source : https://www.connects.world / https://www.fashionatingworld.com</a:t>
            </a:r>
          </a:p>
          <a:p>
            <a:pPr defTabSz="966612">
              <a:defRPr/>
            </a:pPr>
            <a:endParaRPr lang="en-US" dirty="0"/>
          </a:p>
          <a:p>
            <a:endParaRPr lang="en-US" dirty="0"/>
          </a:p>
        </p:txBody>
      </p:sp>
      <p:sp>
        <p:nvSpPr>
          <p:cNvPr id="4" name="Slide Number Placeholder 3"/>
          <p:cNvSpPr>
            <a:spLocks noGrp="1"/>
          </p:cNvSpPr>
          <p:nvPr>
            <p:ph type="sldNum" sz="quarter" idx="5"/>
          </p:nvPr>
        </p:nvSpPr>
        <p:spPr/>
        <p:txBody>
          <a:bodyPr/>
          <a:lstStyle/>
          <a:p>
            <a:fld id="{F588570E-2BAD-E842-BF0A-D627E4B490E0}" type="slidenum">
              <a:rPr lang="en-US" smtClean="0"/>
              <a:t>8</a:t>
            </a:fld>
            <a:endParaRPr lang="en-US"/>
          </a:p>
        </p:txBody>
      </p:sp>
    </p:spTree>
    <p:extLst>
      <p:ext uri="{BB962C8B-B14F-4D97-AF65-F5344CB8AC3E}">
        <p14:creationId xmlns:p14="http://schemas.microsoft.com/office/powerpoint/2010/main" val="1947332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88570E-2BAD-E842-BF0A-D627E4B490E0}" type="slidenum">
              <a:rPr lang="en-US" smtClean="0"/>
              <a:pPr/>
              <a:t>9</a:t>
            </a:fld>
            <a:endParaRPr lang="en-US"/>
          </a:p>
        </p:txBody>
      </p:sp>
    </p:spTree>
    <p:extLst>
      <p:ext uri="{BB962C8B-B14F-4D97-AF65-F5344CB8AC3E}">
        <p14:creationId xmlns:p14="http://schemas.microsoft.com/office/powerpoint/2010/main" val="13936756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or section_half">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F9474D7-1E3F-7C40-A115-E8FB80AB3E96}"/>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Picture Placeholder 6">
            <a:extLst>
              <a:ext uri="{FF2B5EF4-FFF2-40B4-BE49-F238E27FC236}">
                <a16:creationId xmlns:a16="http://schemas.microsoft.com/office/drawing/2014/main" id="{889C7BE6-5B7A-BB4A-B283-7FF1695EF23F}"/>
              </a:ext>
            </a:extLst>
          </p:cNvPr>
          <p:cNvSpPr>
            <a:spLocks noGrp="1"/>
          </p:cNvSpPr>
          <p:nvPr>
            <p:ph type="pic" sz="quarter" idx="10" hasCustomPrompt="1"/>
          </p:nvPr>
        </p:nvSpPr>
        <p:spPr>
          <a:xfrm>
            <a:off x="0" y="0"/>
            <a:ext cx="12192000" cy="3417888"/>
          </a:xfrm>
          <a:prstGeom prst="rect">
            <a:avLst/>
          </a:prstGeom>
        </p:spPr>
        <p:txBody>
          <a:bodyPr tIns="288000" anchor="t">
            <a:noAutofit/>
          </a:bodyPr>
          <a:lstStyle>
            <a:lvl1pPr marL="0" indent="0" algn="ctr">
              <a:buNone/>
              <a:defRPr i="1">
                <a:solidFill>
                  <a:schemeClr val="accent1"/>
                </a:solidFill>
              </a:defRPr>
            </a:lvl1pPr>
          </a:lstStyle>
          <a:p>
            <a:r>
              <a:rPr lang="en-US" dirty="0"/>
              <a:t>Place image here</a:t>
            </a:r>
          </a:p>
        </p:txBody>
      </p:sp>
      <p:sp>
        <p:nvSpPr>
          <p:cNvPr id="13" name="Text Placeholder 12">
            <a:extLst>
              <a:ext uri="{FF2B5EF4-FFF2-40B4-BE49-F238E27FC236}">
                <a16:creationId xmlns:a16="http://schemas.microsoft.com/office/drawing/2014/main" id="{F21AF8C3-9F5F-BA47-8F76-5B007AF04A80}"/>
              </a:ext>
            </a:extLst>
          </p:cNvPr>
          <p:cNvSpPr>
            <a:spLocks noGrp="1"/>
          </p:cNvSpPr>
          <p:nvPr>
            <p:ph type="body" sz="quarter" idx="12" hasCustomPrompt="1"/>
          </p:nvPr>
        </p:nvSpPr>
        <p:spPr>
          <a:xfrm>
            <a:off x="479425" y="4107522"/>
            <a:ext cx="11233150" cy="553998"/>
          </a:xfrm>
          <a:prstGeom prst="rect">
            <a:avLst/>
          </a:prstGeom>
        </p:spPr>
        <p:txBody>
          <a:bodyPr wrap="square" anchor="t">
            <a:spAutoFit/>
          </a:bodyPr>
          <a:lstStyle>
            <a:lvl1pPr marL="0" indent="0">
              <a:spcBef>
                <a:spcPts val="600"/>
              </a:spcBef>
              <a:buNone/>
              <a:defRPr sz="4000">
                <a:solidFill>
                  <a:schemeClr val="tx1"/>
                </a:solidFill>
              </a:defRPr>
            </a:lvl1pPr>
            <a:lvl2pPr>
              <a:defRPr sz="2800"/>
            </a:lvl2pPr>
            <a:lvl3pPr>
              <a:defRPr sz="2400"/>
            </a:lvl3pPr>
            <a:lvl4pPr>
              <a:defRPr sz="2000"/>
            </a:lvl4pPr>
            <a:lvl5pPr>
              <a:defRPr sz="2000"/>
            </a:lvl5pPr>
          </a:lstStyle>
          <a:p>
            <a:pPr lvl="0"/>
            <a:r>
              <a:rPr lang="en-US" dirty="0"/>
              <a:t>Presentation title</a:t>
            </a:r>
          </a:p>
        </p:txBody>
      </p:sp>
      <p:sp>
        <p:nvSpPr>
          <p:cNvPr id="15" name="Text Placeholder 12">
            <a:extLst>
              <a:ext uri="{FF2B5EF4-FFF2-40B4-BE49-F238E27FC236}">
                <a16:creationId xmlns:a16="http://schemas.microsoft.com/office/drawing/2014/main" id="{5BA61DD0-E7B7-AC4C-9422-6C40C51006CA}"/>
              </a:ext>
            </a:extLst>
          </p:cNvPr>
          <p:cNvSpPr>
            <a:spLocks noGrp="1"/>
          </p:cNvSpPr>
          <p:nvPr>
            <p:ph type="body" sz="quarter" idx="13" hasCustomPrompt="1"/>
          </p:nvPr>
        </p:nvSpPr>
        <p:spPr>
          <a:xfrm>
            <a:off x="479425" y="4778080"/>
            <a:ext cx="11233150" cy="249299"/>
          </a:xfrm>
          <a:prstGeom prst="rect">
            <a:avLst/>
          </a:prstGeom>
        </p:spPr>
        <p:txBody>
          <a:bodyPr wrap="square" anchor="t">
            <a:spAutoFit/>
          </a:bodyPr>
          <a:lstStyle>
            <a:lvl1pPr marL="0" indent="0">
              <a:spcBef>
                <a:spcPts val="600"/>
              </a:spcBef>
              <a:buNone/>
              <a:defRPr sz="1800" b="0">
                <a:solidFill>
                  <a:schemeClr val="tx1"/>
                </a:solidFill>
              </a:defRPr>
            </a:lvl1pPr>
            <a:lvl2pPr>
              <a:defRPr sz="2800"/>
            </a:lvl2pPr>
            <a:lvl3pPr>
              <a:defRPr sz="2400"/>
            </a:lvl3pPr>
            <a:lvl4pPr>
              <a:defRPr sz="2000"/>
            </a:lvl4pPr>
            <a:lvl5pPr>
              <a:defRPr sz="2000"/>
            </a:lvl5pPr>
          </a:lstStyle>
          <a:p>
            <a:pPr lvl="0"/>
            <a:r>
              <a:rPr lang="en-US" dirty="0" err="1"/>
              <a:t>Subheadline</a:t>
            </a:r>
            <a:endParaRPr lang="en-US" dirty="0"/>
          </a:p>
        </p:txBody>
      </p:sp>
      <p:sp>
        <p:nvSpPr>
          <p:cNvPr id="6" name="Text Placeholder 12">
            <a:extLst>
              <a:ext uri="{FF2B5EF4-FFF2-40B4-BE49-F238E27FC236}">
                <a16:creationId xmlns:a16="http://schemas.microsoft.com/office/drawing/2014/main" id="{F15BCFB5-DD7D-064B-94F0-57078FF210CF}"/>
              </a:ext>
            </a:extLst>
          </p:cNvPr>
          <p:cNvSpPr>
            <a:spLocks noGrp="1"/>
          </p:cNvSpPr>
          <p:nvPr>
            <p:ph type="body" sz="quarter" idx="14" hasCustomPrompt="1"/>
          </p:nvPr>
        </p:nvSpPr>
        <p:spPr>
          <a:xfrm>
            <a:off x="479425" y="3747086"/>
            <a:ext cx="11233150" cy="249299"/>
          </a:xfrm>
          <a:prstGeom prst="rect">
            <a:avLst/>
          </a:prstGeom>
        </p:spPr>
        <p:txBody>
          <a:bodyPr wrap="square" anchor="t">
            <a:spAutoFit/>
          </a:bodyPr>
          <a:lstStyle>
            <a:lvl1pPr marL="0" indent="0">
              <a:spcBef>
                <a:spcPts val="600"/>
              </a:spcBef>
              <a:buNone/>
              <a:defRPr sz="1800" b="0">
                <a:solidFill>
                  <a:schemeClr val="accent3"/>
                </a:solidFill>
              </a:defRPr>
            </a:lvl1pPr>
            <a:lvl2pPr>
              <a:defRPr sz="2800"/>
            </a:lvl2pPr>
            <a:lvl3pPr>
              <a:defRPr sz="2400"/>
            </a:lvl3pPr>
            <a:lvl4pPr>
              <a:defRPr sz="2000"/>
            </a:lvl4pPr>
            <a:lvl5pPr>
              <a:defRPr sz="2000"/>
            </a:lvl5pPr>
          </a:lstStyle>
          <a:p>
            <a:r>
              <a:rPr lang="en-US" dirty="0"/>
              <a:t>Business, industry, function, service or product name (optional)</a:t>
            </a:r>
          </a:p>
        </p:txBody>
      </p:sp>
      <p:sp>
        <p:nvSpPr>
          <p:cNvPr id="11" name="Text Placeholder 12">
            <a:extLst>
              <a:ext uri="{FF2B5EF4-FFF2-40B4-BE49-F238E27FC236}">
                <a16:creationId xmlns:a16="http://schemas.microsoft.com/office/drawing/2014/main" id="{23C8A272-9521-9949-B749-E6FBA32ADD87}"/>
              </a:ext>
            </a:extLst>
          </p:cNvPr>
          <p:cNvSpPr>
            <a:spLocks noGrp="1"/>
          </p:cNvSpPr>
          <p:nvPr>
            <p:ph type="body" sz="quarter" idx="15" hasCustomPrompt="1"/>
          </p:nvPr>
        </p:nvSpPr>
        <p:spPr>
          <a:xfrm>
            <a:off x="479425" y="6380404"/>
            <a:ext cx="4719808" cy="215444"/>
          </a:xfrm>
          <a:prstGeom prst="rect">
            <a:avLst/>
          </a:prstGeom>
        </p:spPr>
        <p:txBody>
          <a:bodyPr wrap="square" anchor="b">
            <a:sp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400" b="0">
                <a:solidFill>
                  <a:schemeClr val="tx1"/>
                </a:solidFill>
              </a:defRPr>
            </a:lvl1pPr>
            <a:lvl2pPr>
              <a:defRPr sz="2800"/>
            </a:lvl2pPr>
            <a:lvl3pPr>
              <a:defRPr sz="2400"/>
            </a:lvl3pPr>
            <a:lvl4pPr>
              <a:defRPr sz="2000"/>
            </a:lvl4pPr>
            <a:lvl5pPr>
              <a:defRPr sz="2000"/>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Presenter Name, Position, Date</a:t>
            </a:r>
          </a:p>
        </p:txBody>
      </p:sp>
      <p:pic>
        <p:nvPicPr>
          <p:cNvPr id="12" name="Picture 11">
            <a:extLst>
              <a:ext uri="{FF2B5EF4-FFF2-40B4-BE49-F238E27FC236}">
                <a16:creationId xmlns:a16="http://schemas.microsoft.com/office/drawing/2014/main" id="{BD17FE15-BA7C-5049-BD29-71764C020F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05682" y="6189785"/>
            <a:ext cx="936895" cy="441347"/>
          </a:xfrm>
          <a:prstGeom prst="rect">
            <a:avLst/>
          </a:prstGeom>
        </p:spPr>
      </p:pic>
      <p:sp>
        <p:nvSpPr>
          <p:cNvPr id="18" name="TextBox 17">
            <a:extLst>
              <a:ext uri="{FF2B5EF4-FFF2-40B4-BE49-F238E27FC236}">
                <a16:creationId xmlns:a16="http://schemas.microsoft.com/office/drawing/2014/main" id="{E089E79A-0797-4DC3-A1E6-E33D95481627}"/>
              </a:ext>
            </a:extLst>
          </p:cNvPr>
          <p:cNvSpPr txBox="1"/>
          <p:nvPr userDrawn="1"/>
        </p:nvSpPr>
        <p:spPr>
          <a:xfrm>
            <a:off x="352926" y="6625026"/>
            <a:ext cx="9920029" cy="230832"/>
          </a:xfrm>
          <a:prstGeom prst="rect">
            <a:avLst/>
          </a:prstGeom>
          <a:noFill/>
        </p:spPr>
        <p:txBody>
          <a:bodyPr wrap="square" rtlCol="0">
            <a:spAutoFit/>
          </a:bodyPr>
          <a:lstStyle/>
          <a:p>
            <a:r>
              <a:rPr lang="en-US" sz="900" kern="0" dirty="0">
                <a:ea typeface="Arial Narrow" charset="0"/>
                <a:cs typeface="Arial Narrow" charset="0"/>
              </a:rPr>
              <a:t>© SGS Group Management SA – 2021 – All Rights Reserved – SGS is a registered trademark of SGS Group Management SA</a:t>
            </a:r>
          </a:p>
        </p:txBody>
      </p:sp>
    </p:spTree>
    <p:extLst>
      <p:ext uri="{BB962C8B-B14F-4D97-AF65-F5344CB8AC3E}">
        <p14:creationId xmlns:p14="http://schemas.microsoft.com/office/powerpoint/2010/main" val="261989202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4">
    <p:bg>
      <p:bgRef idx="1001">
        <a:schemeClr val="bg1"/>
      </p:bgRef>
    </p:bg>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0F57A8DE-DC54-004B-874B-CD63BFDA27DE}"/>
              </a:ext>
            </a:extLst>
          </p:cNvPr>
          <p:cNvSpPr>
            <a:spLocks noGrp="1"/>
          </p:cNvSpPr>
          <p:nvPr>
            <p:ph type="pic" sz="quarter" idx="10"/>
          </p:nvPr>
        </p:nvSpPr>
        <p:spPr>
          <a:xfrm>
            <a:off x="7342909" y="0"/>
            <a:ext cx="4849091" cy="685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i="1">
                <a:solidFill>
                  <a:schemeClr val="accent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icon to add picture</a:t>
            </a:r>
            <a:endParaRPr lang="en-US" dirty="0"/>
          </a:p>
        </p:txBody>
      </p:sp>
      <p:sp>
        <p:nvSpPr>
          <p:cNvPr id="3" name="Title 2">
            <a:extLst>
              <a:ext uri="{FF2B5EF4-FFF2-40B4-BE49-F238E27FC236}">
                <a16:creationId xmlns:a16="http://schemas.microsoft.com/office/drawing/2014/main" id="{940F9FE1-8E34-C84A-96FA-8950643FF1F2}"/>
              </a:ext>
            </a:extLst>
          </p:cNvPr>
          <p:cNvSpPr>
            <a:spLocks noGrp="1"/>
          </p:cNvSpPr>
          <p:nvPr>
            <p:ph type="title"/>
          </p:nvPr>
        </p:nvSpPr>
        <p:spPr>
          <a:xfrm>
            <a:off x="479425" y="614364"/>
            <a:ext cx="6378575" cy="443198"/>
          </a:xfrm>
        </p:spPr>
        <p:txBody>
          <a:bodyPr/>
          <a:lstStyle>
            <a:lvl1pPr>
              <a:defRPr>
                <a:solidFill>
                  <a:schemeClr val="tx1"/>
                </a:solidFill>
              </a:defRPr>
            </a:lvl1pPr>
          </a:lstStyle>
          <a:p>
            <a:r>
              <a:rPr lang="en-US"/>
              <a:t>Click to edit Master title style</a:t>
            </a:r>
            <a:endParaRPr lang="en-US" dirty="0"/>
          </a:p>
        </p:txBody>
      </p:sp>
      <p:sp>
        <p:nvSpPr>
          <p:cNvPr id="11" name="Content Placeholder 6">
            <a:extLst>
              <a:ext uri="{FF2B5EF4-FFF2-40B4-BE49-F238E27FC236}">
                <a16:creationId xmlns:a16="http://schemas.microsoft.com/office/drawing/2014/main" id="{B20BF7F1-37A7-1A44-8A2E-4AF95C5705C3}"/>
              </a:ext>
            </a:extLst>
          </p:cNvPr>
          <p:cNvSpPr>
            <a:spLocks noGrp="1"/>
          </p:cNvSpPr>
          <p:nvPr>
            <p:ph sz="quarter" idx="13"/>
          </p:nvPr>
        </p:nvSpPr>
        <p:spPr>
          <a:xfrm>
            <a:off x="479425" y="1685925"/>
            <a:ext cx="6378575" cy="4875213"/>
          </a:xfrm>
        </p:spPr>
        <p:txBody>
          <a:bodyPr>
            <a:noAutofit/>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381893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6CF57B-1789-3247-8232-2C754E8CC13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588464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column">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6CF57B-1789-3247-8232-2C754E8CC13E}"/>
              </a:ext>
            </a:extLst>
          </p:cNvPr>
          <p:cNvSpPr>
            <a:spLocks noGrp="1"/>
          </p:cNvSpPr>
          <p:nvPr>
            <p:ph type="title"/>
          </p:nvPr>
        </p:nvSpPr>
        <p:spPr/>
        <p:txBody>
          <a:bodyPr/>
          <a:lstStyle/>
          <a:p>
            <a:r>
              <a:rPr lang="en-US"/>
              <a:t>Click to edit Master title style</a:t>
            </a:r>
          </a:p>
        </p:txBody>
      </p:sp>
      <p:sp>
        <p:nvSpPr>
          <p:cNvPr id="8" name="Content Placeholder 6">
            <a:extLst>
              <a:ext uri="{FF2B5EF4-FFF2-40B4-BE49-F238E27FC236}">
                <a16:creationId xmlns:a16="http://schemas.microsoft.com/office/drawing/2014/main" id="{7504025F-10B0-BA44-8717-D16C1520FB5F}"/>
              </a:ext>
            </a:extLst>
          </p:cNvPr>
          <p:cNvSpPr>
            <a:spLocks noGrp="1"/>
          </p:cNvSpPr>
          <p:nvPr>
            <p:ph sz="quarter" idx="13"/>
          </p:nvPr>
        </p:nvSpPr>
        <p:spPr>
          <a:xfrm>
            <a:off x="479426" y="1304926"/>
            <a:ext cx="11221118" cy="4572000"/>
          </a:xfrm>
        </p:spPr>
        <p:txBody>
          <a:bodyPr lIns="144000" tIns="144000" rIns="144000" bIns="144000">
            <a:noAutofit/>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23266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column">
    <p:spTree>
      <p:nvGrpSpPr>
        <p:cNvPr id="1" name=""/>
        <p:cNvGrpSpPr/>
        <p:nvPr/>
      </p:nvGrpSpPr>
      <p:grpSpPr>
        <a:xfrm>
          <a:off x="0" y="0"/>
          <a:ext cx="0" cy="0"/>
          <a:chOff x="0" y="0"/>
          <a:chExt cx="0" cy="0"/>
        </a:xfrm>
      </p:grpSpPr>
      <p:sp>
        <p:nvSpPr>
          <p:cNvPr id="9" name="Content Placeholder 6">
            <a:extLst>
              <a:ext uri="{FF2B5EF4-FFF2-40B4-BE49-F238E27FC236}">
                <a16:creationId xmlns:a16="http://schemas.microsoft.com/office/drawing/2014/main" id="{23D9787B-0FFA-704E-9CED-8D98E5BA6AC3}"/>
              </a:ext>
            </a:extLst>
          </p:cNvPr>
          <p:cNvSpPr>
            <a:spLocks noGrp="1"/>
          </p:cNvSpPr>
          <p:nvPr>
            <p:ph sz="quarter" idx="13"/>
          </p:nvPr>
        </p:nvSpPr>
        <p:spPr>
          <a:xfrm>
            <a:off x="479426" y="1304926"/>
            <a:ext cx="5331827" cy="4572000"/>
          </a:xfrm>
        </p:spPr>
        <p:txBody>
          <a:bodyPr lIns="144000" tIns="144000" rIns="144000" bIns="144000">
            <a:noAutofit/>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6">
            <a:extLst>
              <a:ext uri="{FF2B5EF4-FFF2-40B4-BE49-F238E27FC236}">
                <a16:creationId xmlns:a16="http://schemas.microsoft.com/office/drawing/2014/main" id="{52DAA552-C9A0-8846-86C1-B22DB727BD0B}"/>
              </a:ext>
            </a:extLst>
          </p:cNvPr>
          <p:cNvSpPr>
            <a:spLocks noGrp="1"/>
          </p:cNvSpPr>
          <p:nvPr>
            <p:ph sz="quarter" idx="14"/>
          </p:nvPr>
        </p:nvSpPr>
        <p:spPr>
          <a:xfrm>
            <a:off x="6366461" y="1304926"/>
            <a:ext cx="5331827" cy="4572000"/>
          </a:xfrm>
        </p:spPr>
        <p:txBody>
          <a:bodyPr lIns="144000" tIns="144000" rIns="144000" bIns="144000">
            <a:noAutofit/>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2">
            <a:extLst>
              <a:ext uri="{FF2B5EF4-FFF2-40B4-BE49-F238E27FC236}">
                <a16:creationId xmlns:a16="http://schemas.microsoft.com/office/drawing/2014/main" id="{D91AE2D3-2DDB-A64F-8045-2382ABC176D1}"/>
              </a:ext>
            </a:extLst>
          </p:cNvPr>
          <p:cNvSpPr>
            <a:spLocks noGrp="1"/>
          </p:cNvSpPr>
          <p:nvPr>
            <p:ph type="title"/>
          </p:nvPr>
        </p:nvSpPr>
        <p:spPr>
          <a:xfrm>
            <a:off x="479426" y="614363"/>
            <a:ext cx="11218862" cy="443198"/>
          </a:xfrm>
        </p:spPr>
        <p:txBody>
          <a:bodyPr>
            <a:spAutoFit/>
          </a:bodyPr>
          <a:lstStyle/>
          <a:p>
            <a:r>
              <a:rPr lang="en-US"/>
              <a:t>Click to edit Master title style</a:t>
            </a:r>
            <a:endParaRPr lang="en-US" dirty="0"/>
          </a:p>
        </p:txBody>
      </p:sp>
    </p:spTree>
    <p:extLst>
      <p:ext uri="{BB962C8B-B14F-4D97-AF65-F5344CB8AC3E}">
        <p14:creationId xmlns:p14="http://schemas.microsoft.com/office/powerpoint/2010/main" val="3576472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column">
    <p:spTree>
      <p:nvGrpSpPr>
        <p:cNvPr id="1" name=""/>
        <p:cNvGrpSpPr/>
        <p:nvPr/>
      </p:nvGrpSpPr>
      <p:grpSpPr>
        <a:xfrm>
          <a:off x="0" y="0"/>
          <a:ext cx="0" cy="0"/>
          <a:chOff x="0" y="0"/>
          <a:chExt cx="0" cy="0"/>
        </a:xfrm>
      </p:grpSpPr>
      <p:sp>
        <p:nvSpPr>
          <p:cNvPr id="9" name="Content Placeholder 6">
            <a:extLst>
              <a:ext uri="{FF2B5EF4-FFF2-40B4-BE49-F238E27FC236}">
                <a16:creationId xmlns:a16="http://schemas.microsoft.com/office/drawing/2014/main" id="{23D9787B-0FFA-704E-9CED-8D98E5BA6AC3}"/>
              </a:ext>
            </a:extLst>
          </p:cNvPr>
          <p:cNvSpPr>
            <a:spLocks noGrp="1"/>
          </p:cNvSpPr>
          <p:nvPr>
            <p:ph sz="quarter" idx="13"/>
          </p:nvPr>
        </p:nvSpPr>
        <p:spPr>
          <a:xfrm>
            <a:off x="479427" y="1341438"/>
            <a:ext cx="3535527" cy="4535487"/>
          </a:xfrm>
        </p:spPr>
        <p:txBody>
          <a:bodyPr lIns="144000" tIns="144000" rIns="144000" bIns="144000">
            <a:noAutofit/>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10" name="Content Placeholder 6">
            <a:extLst>
              <a:ext uri="{FF2B5EF4-FFF2-40B4-BE49-F238E27FC236}">
                <a16:creationId xmlns:a16="http://schemas.microsoft.com/office/drawing/2014/main" id="{52DAA552-C9A0-8846-86C1-B22DB727BD0B}"/>
              </a:ext>
            </a:extLst>
          </p:cNvPr>
          <p:cNvSpPr>
            <a:spLocks noGrp="1"/>
          </p:cNvSpPr>
          <p:nvPr>
            <p:ph sz="quarter" idx="14"/>
          </p:nvPr>
        </p:nvSpPr>
        <p:spPr>
          <a:xfrm>
            <a:off x="4328236" y="1341438"/>
            <a:ext cx="3535527" cy="4535487"/>
          </a:xfrm>
        </p:spPr>
        <p:txBody>
          <a:bodyPr lIns="144000" tIns="144000" rIns="144000" bIns="144000">
            <a:noAutofit/>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11" name="Content Placeholder 6">
            <a:extLst>
              <a:ext uri="{FF2B5EF4-FFF2-40B4-BE49-F238E27FC236}">
                <a16:creationId xmlns:a16="http://schemas.microsoft.com/office/drawing/2014/main" id="{24285A3F-58ED-DE45-86F1-434D04BE7D86}"/>
              </a:ext>
            </a:extLst>
          </p:cNvPr>
          <p:cNvSpPr>
            <a:spLocks noGrp="1"/>
          </p:cNvSpPr>
          <p:nvPr>
            <p:ph sz="quarter" idx="15"/>
          </p:nvPr>
        </p:nvSpPr>
        <p:spPr>
          <a:xfrm>
            <a:off x="8174793" y="1341438"/>
            <a:ext cx="3535527" cy="4535487"/>
          </a:xfrm>
        </p:spPr>
        <p:txBody>
          <a:bodyPr lIns="144000" tIns="144000" rIns="144000" bIns="144000">
            <a:noAutofit/>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12" name="Title 2">
            <a:extLst>
              <a:ext uri="{FF2B5EF4-FFF2-40B4-BE49-F238E27FC236}">
                <a16:creationId xmlns:a16="http://schemas.microsoft.com/office/drawing/2014/main" id="{1B65E68D-C78A-4D46-969A-6A6E353F0055}"/>
              </a:ext>
            </a:extLst>
          </p:cNvPr>
          <p:cNvSpPr>
            <a:spLocks noGrp="1"/>
          </p:cNvSpPr>
          <p:nvPr>
            <p:ph type="title"/>
          </p:nvPr>
        </p:nvSpPr>
        <p:spPr>
          <a:xfrm>
            <a:off x="479426" y="614363"/>
            <a:ext cx="11218862" cy="443198"/>
          </a:xfrm>
        </p:spPr>
        <p:txBody>
          <a:bodyPr>
            <a:spAutoFit/>
          </a:bodyPr>
          <a:lstStyle/>
          <a:p>
            <a:r>
              <a:rPr lang="en-US"/>
              <a:t>Click to edit Master title style</a:t>
            </a:r>
            <a:endParaRPr lang="en-US" dirty="0"/>
          </a:p>
        </p:txBody>
      </p:sp>
    </p:spTree>
    <p:extLst>
      <p:ext uri="{BB962C8B-B14F-4D97-AF65-F5344CB8AC3E}">
        <p14:creationId xmlns:p14="http://schemas.microsoft.com/office/powerpoint/2010/main" val="2493255099"/>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column + image">
    <p:spTree>
      <p:nvGrpSpPr>
        <p:cNvPr id="1" name=""/>
        <p:cNvGrpSpPr/>
        <p:nvPr/>
      </p:nvGrpSpPr>
      <p:grpSpPr>
        <a:xfrm>
          <a:off x="0" y="0"/>
          <a:ext cx="0" cy="0"/>
          <a:chOff x="0" y="0"/>
          <a:chExt cx="0" cy="0"/>
        </a:xfrm>
      </p:grpSpPr>
      <p:sp>
        <p:nvSpPr>
          <p:cNvPr id="9" name="Content Placeholder 6">
            <a:extLst>
              <a:ext uri="{FF2B5EF4-FFF2-40B4-BE49-F238E27FC236}">
                <a16:creationId xmlns:a16="http://schemas.microsoft.com/office/drawing/2014/main" id="{23D9787B-0FFA-704E-9CED-8D98E5BA6AC3}"/>
              </a:ext>
            </a:extLst>
          </p:cNvPr>
          <p:cNvSpPr>
            <a:spLocks noGrp="1"/>
          </p:cNvSpPr>
          <p:nvPr>
            <p:ph sz="quarter" idx="13"/>
          </p:nvPr>
        </p:nvSpPr>
        <p:spPr>
          <a:xfrm>
            <a:off x="479427" y="3110553"/>
            <a:ext cx="3535527" cy="2766371"/>
          </a:xfrm>
        </p:spPr>
        <p:txBody>
          <a:bodyPr lIns="144000" tIns="144000" rIns="144000" bIns="144000">
            <a:noAutofit/>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10" name="Content Placeholder 6">
            <a:extLst>
              <a:ext uri="{FF2B5EF4-FFF2-40B4-BE49-F238E27FC236}">
                <a16:creationId xmlns:a16="http://schemas.microsoft.com/office/drawing/2014/main" id="{52DAA552-C9A0-8846-86C1-B22DB727BD0B}"/>
              </a:ext>
            </a:extLst>
          </p:cNvPr>
          <p:cNvSpPr>
            <a:spLocks noGrp="1"/>
          </p:cNvSpPr>
          <p:nvPr>
            <p:ph sz="quarter" idx="14"/>
          </p:nvPr>
        </p:nvSpPr>
        <p:spPr>
          <a:xfrm>
            <a:off x="4328236" y="3110553"/>
            <a:ext cx="3535527" cy="2766371"/>
          </a:xfrm>
        </p:spPr>
        <p:txBody>
          <a:bodyPr lIns="144000" tIns="144000" rIns="144000" bIns="144000">
            <a:noAutofit/>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11" name="Content Placeholder 6">
            <a:extLst>
              <a:ext uri="{FF2B5EF4-FFF2-40B4-BE49-F238E27FC236}">
                <a16:creationId xmlns:a16="http://schemas.microsoft.com/office/drawing/2014/main" id="{24285A3F-58ED-DE45-86F1-434D04BE7D86}"/>
              </a:ext>
            </a:extLst>
          </p:cNvPr>
          <p:cNvSpPr>
            <a:spLocks noGrp="1"/>
          </p:cNvSpPr>
          <p:nvPr>
            <p:ph sz="quarter" idx="15"/>
          </p:nvPr>
        </p:nvSpPr>
        <p:spPr>
          <a:xfrm>
            <a:off x="8174793" y="3110553"/>
            <a:ext cx="3535527" cy="2766371"/>
          </a:xfrm>
        </p:spPr>
        <p:txBody>
          <a:bodyPr lIns="144000" tIns="144000" rIns="144000" bIns="144000">
            <a:noAutofit/>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12" name="Title 2">
            <a:extLst>
              <a:ext uri="{FF2B5EF4-FFF2-40B4-BE49-F238E27FC236}">
                <a16:creationId xmlns:a16="http://schemas.microsoft.com/office/drawing/2014/main" id="{1B65E68D-C78A-4D46-969A-6A6E353F0055}"/>
              </a:ext>
            </a:extLst>
          </p:cNvPr>
          <p:cNvSpPr>
            <a:spLocks noGrp="1"/>
          </p:cNvSpPr>
          <p:nvPr>
            <p:ph type="title"/>
          </p:nvPr>
        </p:nvSpPr>
        <p:spPr>
          <a:xfrm>
            <a:off x="479426" y="614363"/>
            <a:ext cx="11218862" cy="443198"/>
          </a:xfrm>
        </p:spPr>
        <p:txBody>
          <a:bodyPr>
            <a:spAutoFit/>
          </a:body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196CC5F-3E8D-2F40-B4BF-BAEB4231F7FD}"/>
              </a:ext>
            </a:extLst>
          </p:cNvPr>
          <p:cNvSpPr>
            <a:spLocks noGrp="1"/>
          </p:cNvSpPr>
          <p:nvPr>
            <p:ph type="pic" sz="quarter" idx="16" hasCustomPrompt="1"/>
          </p:nvPr>
        </p:nvSpPr>
        <p:spPr>
          <a:xfrm>
            <a:off x="479426" y="1336202"/>
            <a:ext cx="3535527" cy="1774351"/>
          </a:xfrm>
        </p:spPr>
        <p:txBody>
          <a:bodyPr/>
          <a:lstStyle>
            <a:lvl1pPr marL="0" marR="0" indent="0" algn="ctr" defTabSz="914400" rtl="0" eaLnBrk="1" fontAlgn="auto" latinLnBrk="0" hangingPunct="1">
              <a:lnSpc>
                <a:spcPct val="90000"/>
              </a:lnSpc>
              <a:spcBef>
                <a:spcPts val="1000"/>
              </a:spcBef>
              <a:spcAft>
                <a:spcPts val="0"/>
              </a:spcAft>
              <a:buClr>
                <a:schemeClr val="accent3"/>
              </a:buClr>
              <a:buSzTx/>
              <a:buFont typeface="Wingdings" pitchFamily="2" charset="2"/>
              <a:buNone/>
              <a:tabLst/>
              <a:defRPr i="1">
                <a:solidFill>
                  <a:schemeClr val="accent1"/>
                </a:solidFill>
              </a:defRPr>
            </a:lvl1pPr>
          </a:lstStyle>
          <a:p>
            <a:pPr marL="0" marR="0" lvl="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a:pPr>
            <a:r>
              <a:rPr lang="en-US" dirty="0"/>
              <a:t>Place image here</a:t>
            </a:r>
          </a:p>
        </p:txBody>
      </p:sp>
      <p:sp>
        <p:nvSpPr>
          <p:cNvPr id="8" name="Picture Placeholder 2">
            <a:extLst>
              <a:ext uri="{FF2B5EF4-FFF2-40B4-BE49-F238E27FC236}">
                <a16:creationId xmlns:a16="http://schemas.microsoft.com/office/drawing/2014/main" id="{97193178-7BE3-CD47-89BD-605F578E67C1}"/>
              </a:ext>
            </a:extLst>
          </p:cNvPr>
          <p:cNvSpPr>
            <a:spLocks noGrp="1"/>
          </p:cNvSpPr>
          <p:nvPr>
            <p:ph type="pic" sz="quarter" idx="17" hasCustomPrompt="1"/>
          </p:nvPr>
        </p:nvSpPr>
        <p:spPr>
          <a:xfrm>
            <a:off x="4321093" y="1336202"/>
            <a:ext cx="3535527" cy="1774351"/>
          </a:xfrm>
        </p:spPr>
        <p:txBody>
          <a:bodyPr/>
          <a:lstStyle>
            <a:lvl1pPr marL="0" marR="0" indent="0" algn="ctr" defTabSz="914400" rtl="0" eaLnBrk="1" fontAlgn="auto" latinLnBrk="0" hangingPunct="1">
              <a:lnSpc>
                <a:spcPct val="90000"/>
              </a:lnSpc>
              <a:spcBef>
                <a:spcPts val="1000"/>
              </a:spcBef>
              <a:spcAft>
                <a:spcPts val="0"/>
              </a:spcAft>
              <a:buClr>
                <a:schemeClr val="accent3"/>
              </a:buClr>
              <a:buSzTx/>
              <a:buFont typeface="Wingdings" pitchFamily="2" charset="2"/>
              <a:buNone/>
              <a:tabLst/>
              <a:defRPr i="1">
                <a:solidFill>
                  <a:schemeClr val="accent1"/>
                </a:solidFill>
              </a:defRPr>
            </a:lvl1pPr>
          </a:lstStyle>
          <a:p>
            <a:pPr marL="0" marR="0" lvl="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a:pPr>
            <a:r>
              <a:rPr lang="en-US" dirty="0"/>
              <a:t>Place image here</a:t>
            </a:r>
          </a:p>
        </p:txBody>
      </p:sp>
      <p:sp>
        <p:nvSpPr>
          <p:cNvPr id="13" name="Picture Placeholder 2">
            <a:extLst>
              <a:ext uri="{FF2B5EF4-FFF2-40B4-BE49-F238E27FC236}">
                <a16:creationId xmlns:a16="http://schemas.microsoft.com/office/drawing/2014/main" id="{3253A764-A773-B14A-BBFD-7FD90133A39D}"/>
              </a:ext>
            </a:extLst>
          </p:cNvPr>
          <p:cNvSpPr>
            <a:spLocks noGrp="1"/>
          </p:cNvSpPr>
          <p:nvPr>
            <p:ph type="pic" sz="quarter" idx="18" hasCustomPrompt="1"/>
          </p:nvPr>
        </p:nvSpPr>
        <p:spPr>
          <a:xfrm>
            <a:off x="8174793" y="1336202"/>
            <a:ext cx="3535527" cy="1774351"/>
          </a:xfrm>
        </p:spPr>
        <p:txBody>
          <a:bodyPr/>
          <a:lstStyle>
            <a:lvl1pPr marL="0" marR="0" indent="0" algn="ctr" defTabSz="914400" rtl="0" eaLnBrk="1" fontAlgn="auto" latinLnBrk="0" hangingPunct="1">
              <a:lnSpc>
                <a:spcPct val="90000"/>
              </a:lnSpc>
              <a:spcBef>
                <a:spcPts val="1000"/>
              </a:spcBef>
              <a:spcAft>
                <a:spcPts val="0"/>
              </a:spcAft>
              <a:buClr>
                <a:schemeClr val="accent3"/>
              </a:buClr>
              <a:buSzTx/>
              <a:buFont typeface="Wingdings" pitchFamily="2" charset="2"/>
              <a:buNone/>
              <a:tabLst/>
              <a:defRPr i="1">
                <a:solidFill>
                  <a:schemeClr val="accent1"/>
                </a:solidFill>
              </a:defRPr>
            </a:lvl1pPr>
          </a:lstStyle>
          <a:p>
            <a:pPr marL="0" marR="0" lvl="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a:pPr>
            <a:r>
              <a:rPr lang="en-US" dirty="0"/>
              <a:t>Place image here</a:t>
            </a:r>
          </a:p>
        </p:txBody>
      </p:sp>
    </p:spTree>
    <p:extLst>
      <p:ext uri="{BB962C8B-B14F-4D97-AF65-F5344CB8AC3E}">
        <p14:creationId xmlns:p14="http://schemas.microsoft.com/office/powerpoint/2010/main" val="3819283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column">
    <p:spTree>
      <p:nvGrpSpPr>
        <p:cNvPr id="1" name=""/>
        <p:cNvGrpSpPr/>
        <p:nvPr/>
      </p:nvGrpSpPr>
      <p:grpSpPr>
        <a:xfrm>
          <a:off x="0" y="0"/>
          <a:ext cx="0" cy="0"/>
          <a:chOff x="0" y="0"/>
          <a:chExt cx="0" cy="0"/>
        </a:xfrm>
      </p:grpSpPr>
      <p:sp>
        <p:nvSpPr>
          <p:cNvPr id="9" name="Content Placeholder 6">
            <a:extLst>
              <a:ext uri="{FF2B5EF4-FFF2-40B4-BE49-F238E27FC236}">
                <a16:creationId xmlns:a16="http://schemas.microsoft.com/office/drawing/2014/main" id="{23D9787B-0FFA-704E-9CED-8D98E5BA6AC3}"/>
              </a:ext>
            </a:extLst>
          </p:cNvPr>
          <p:cNvSpPr>
            <a:spLocks noGrp="1"/>
          </p:cNvSpPr>
          <p:nvPr>
            <p:ph sz="quarter" idx="13"/>
          </p:nvPr>
        </p:nvSpPr>
        <p:spPr>
          <a:xfrm>
            <a:off x="479427" y="1304926"/>
            <a:ext cx="2620767" cy="4572000"/>
          </a:xfrm>
        </p:spPr>
        <p:txBody>
          <a:bodyPr lIns="144000" tIns="144000" rIns="144000" bIns="144000">
            <a:noAutofit/>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p:txBody>
      </p:sp>
      <p:sp>
        <p:nvSpPr>
          <p:cNvPr id="10" name="Content Placeholder 6">
            <a:extLst>
              <a:ext uri="{FF2B5EF4-FFF2-40B4-BE49-F238E27FC236}">
                <a16:creationId xmlns:a16="http://schemas.microsoft.com/office/drawing/2014/main" id="{52DAA552-C9A0-8846-86C1-B22DB727BD0B}"/>
              </a:ext>
            </a:extLst>
          </p:cNvPr>
          <p:cNvSpPr>
            <a:spLocks noGrp="1"/>
          </p:cNvSpPr>
          <p:nvPr>
            <p:ph sz="quarter" idx="14"/>
          </p:nvPr>
        </p:nvSpPr>
        <p:spPr>
          <a:xfrm>
            <a:off x="3345458" y="1304926"/>
            <a:ext cx="2620767" cy="4572000"/>
          </a:xfrm>
        </p:spPr>
        <p:txBody>
          <a:bodyPr lIns="144000" tIns="144000" rIns="144000" bIns="144000">
            <a:noAutofit/>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p:txBody>
      </p:sp>
      <p:sp>
        <p:nvSpPr>
          <p:cNvPr id="11" name="Content Placeholder 6">
            <a:extLst>
              <a:ext uri="{FF2B5EF4-FFF2-40B4-BE49-F238E27FC236}">
                <a16:creationId xmlns:a16="http://schemas.microsoft.com/office/drawing/2014/main" id="{24285A3F-58ED-DE45-86F1-434D04BE7D86}"/>
              </a:ext>
            </a:extLst>
          </p:cNvPr>
          <p:cNvSpPr>
            <a:spLocks noGrp="1"/>
          </p:cNvSpPr>
          <p:nvPr>
            <p:ph sz="quarter" idx="15"/>
          </p:nvPr>
        </p:nvSpPr>
        <p:spPr>
          <a:xfrm>
            <a:off x="6211489" y="1304926"/>
            <a:ext cx="2620767" cy="4572000"/>
          </a:xfrm>
        </p:spPr>
        <p:txBody>
          <a:bodyPr lIns="144000" tIns="144000" rIns="144000" bIns="144000">
            <a:noAutofit/>
          </a:bodyPr>
          <a:lstStyle>
            <a:lvl1pPr>
              <a:defRPr sz="2000"/>
            </a:lvl1pPr>
            <a:lvl2pPr>
              <a:defRPr sz="2000"/>
            </a:lvl2pPr>
            <a:lvl3pPr>
              <a:defRPr sz="1600"/>
            </a:lvl3pPr>
            <a:lvl4pPr>
              <a:defRPr sz="1600"/>
            </a:lvl4pPr>
            <a:lvl5pPr>
              <a:defRPr sz="1600"/>
            </a:lvl5pPr>
          </a:lstStyle>
          <a:p>
            <a:pPr lvl="0"/>
            <a:r>
              <a:rPr lang="en-US"/>
              <a:t>Click to edit Master text styles</a:t>
            </a:r>
          </a:p>
          <a:p>
            <a:pPr lvl="1"/>
            <a:r>
              <a:rPr lang="en-US"/>
              <a:t>Second level</a:t>
            </a:r>
          </a:p>
        </p:txBody>
      </p:sp>
      <p:sp>
        <p:nvSpPr>
          <p:cNvPr id="6" name="Content Placeholder 6">
            <a:extLst>
              <a:ext uri="{FF2B5EF4-FFF2-40B4-BE49-F238E27FC236}">
                <a16:creationId xmlns:a16="http://schemas.microsoft.com/office/drawing/2014/main" id="{86399A74-904F-0447-B86D-59723FA5EC20}"/>
              </a:ext>
            </a:extLst>
          </p:cNvPr>
          <p:cNvSpPr>
            <a:spLocks noGrp="1"/>
          </p:cNvSpPr>
          <p:nvPr>
            <p:ph sz="quarter" idx="16"/>
          </p:nvPr>
        </p:nvSpPr>
        <p:spPr>
          <a:xfrm>
            <a:off x="9077520" y="1304926"/>
            <a:ext cx="2620767" cy="4572000"/>
          </a:xfrm>
        </p:spPr>
        <p:txBody>
          <a:bodyPr lIns="144000" tIns="144000" rIns="144000" bIns="144000">
            <a:noAutofit/>
          </a:bodyPr>
          <a:lstStyle>
            <a:lvl1pPr>
              <a:defRPr sz="2000"/>
            </a:lvl1pPr>
            <a:lvl2pPr>
              <a:defRPr sz="2000"/>
            </a:lvl2pPr>
            <a:lvl3pPr>
              <a:defRPr sz="1600"/>
            </a:lvl3pPr>
            <a:lvl4pPr>
              <a:defRPr sz="1600"/>
            </a:lvl4pPr>
            <a:lvl5pPr>
              <a:defRPr sz="1600"/>
            </a:lvl5pPr>
          </a:lstStyle>
          <a:p>
            <a:pPr lvl="0"/>
            <a:r>
              <a:rPr lang="en-US"/>
              <a:t>Click to edit Master text styles</a:t>
            </a:r>
          </a:p>
          <a:p>
            <a:pPr lvl="1"/>
            <a:r>
              <a:rPr lang="en-US"/>
              <a:t>Second level</a:t>
            </a:r>
          </a:p>
        </p:txBody>
      </p:sp>
      <p:sp>
        <p:nvSpPr>
          <p:cNvPr id="7" name="Title 2">
            <a:extLst>
              <a:ext uri="{FF2B5EF4-FFF2-40B4-BE49-F238E27FC236}">
                <a16:creationId xmlns:a16="http://schemas.microsoft.com/office/drawing/2014/main" id="{89566452-2D02-E447-AD42-76B55833370D}"/>
              </a:ext>
            </a:extLst>
          </p:cNvPr>
          <p:cNvSpPr>
            <a:spLocks noGrp="1"/>
          </p:cNvSpPr>
          <p:nvPr>
            <p:ph type="title"/>
          </p:nvPr>
        </p:nvSpPr>
        <p:spPr>
          <a:xfrm>
            <a:off x="479426" y="614363"/>
            <a:ext cx="11218862" cy="443198"/>
          </a:xfrm>
        </p:spPr>
        <p:txBody>
          <a:bodyPr>
            <a:spAutoFit/>
          </a:bodyPr>
          <a:lstStyle/>
          <a:p>
            <a:r>
              <a:rPr lang="en-US"/>
              <a:t>Click to edit Master title style</a:t>
            </a:r>
            <a:endParaRPr lang="en-US" dirty="0"/>
          </a:p>
        </p:txBody>
      </p:sp>
    </p:spTree>
    <p:extLst>
      <p:ext uri="{BB962C8B-B14F-4D97-AF65-F5344CB8AC3E}">
        <p14:creationId xmlns:p14="http://schemas.microsoft.com/office/powerpoint/2010/main" val="2102303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column vertical + image">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89566452-2D02-E447-AD42-76B55833370D}"/>
              </a:ext>
            </a:extLst>
          </p:cNvPr>
          <p:cNvSpPr>
            <a:spLocks noGrp="1"/>
          </p:cNvSpPr>
          <p:nvPr>
            <p:ph type="title"/>
          </p:nvPr>
        </p:nvSpPr>
        <p:spPr>
          <a:xfrm>
            <a:off x="479426" y="614363"/>
            <a:ext cx="11218862" cy="443198"/>
          </a:xfrm>
        </p:spPr>
        <p:txBody>
          <a:bodyPr>
            <a:spAutoFit/>
          </a:bodyPr>
          <a:lstStyle/>
          <a:p>
            <a:r>
              <a:rPr lang="en-US"/>
              <a:t>Click to edit Master title style</a:t>
            </a:r>
            <a:endParaRPr lang="en-US" dirty="0"/>
          </a:p>
        </p:txBody>
      </p:sp>
      <p:sp>
        <p:nvSpPr>
          <p:cNvPr id="15" name="Picture Placeholder 2">
            <a:extLst>
              <a:ext uri="{FF2B5EF4-FFF2-40B4-BE49-F238E27FC236}">
                <a16:creationId xmlns:a16="http://schemas.microsoft.com/office/drawing/2014/main" id="{EB47CAA1-509B-2A49-9A92-DBE66549623B}"/>
              </a:ext>
            </a:extLst>
          </p:cNvPr>
          <p:cNvSpPr>
            <a:spLocks noGrp="1"/>
          </p:cNvSpPr>
          <p:nvPr>
            <p:ph type="pic" sz="quarter" idx="20" hasCustomPrompt="1"/>
          </p:nvPr>
        </p:nvSpPr>
        <p:spPr>
          <a:xfrm>
            <a:off x="6197203" y="2019031"/>
            <a:ext cx="2620765" cy="1639766"/>
          </a:xfrm>
        </p:spPr>
        <p:txBody>
          <a:bodyPr/>
          <a:lstStyle>
            <a:lvl1pPr marL="0" marR="0" indent="0" algn="ctr" defTabSz="914400" rtl="0" eaLnBrk="1" fontAlgn="auto" latinLnBrk="0" hangingPunct="1">
              <a:lnSpc>
                <a:spcPct val="90000"/>
              </a:lnSpc>
              <a:spcBef>
                <a:spcPts val="1000"/>
              </a:spcBef>
              <a:spcAft>
                <a:spcPts val="0"/>
              </a:spcAft>
              <a:buClr>
                <a:schemeClr val="accent3"/>
              </a:buClr>
              <a:buSzTx/>
              <a:buFont typeface="Wingdings" pitchFamily="2" charset="2"/>
              <a:buNone/>
              <a:tabLst/>
              <a:defRPr i="1">
                <a:solidFill>
                  <a:schemeClr val="accent1"/>
                </a:solidFill>
              </a:defRPr>
            </a:lvl1pPr>
          </a:lstStyle>
          <a:p>
            <a:pPr marL="0" marR="0" lvl="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a:pPr>
            <a:r>
              <a:rPr lang="en-US" dirty="0"/>
              <a:t>Place image here</a:t>
            </a:r>
          </a:p>
        </p:txBody>
      </p:sp>
      <p:sp>
        <p:nvSpPr>
          <p:cNvPr id="19" name="Text Placeholder 24">
            <a:extLst>
              <a:ext uri="{FF2B5EF4-FFF2-40B4-BE49-F238E27FC236}">
                <a16:creationId xmlns:a16="http://schemas.microsoft.com/office/drawing/2014/main" id="{E79DAE4C-4E0C-5D4A-BDB4-0A926F42A40F}"/>
              </a:ext>
            </a:extLst>
          </p:cNvPr>
          <p:cNvSpPr>
            <a:spLocks noGrp="1"/>
          </p:cNvSpPr>
          <p:nvPr>
            <p:ph type="body" sz="quarter" idx="27"/>
          </p:nvPr>
        </p:nvSpPr>
        <p:spPr>
          <a:xfrm>
            <a:off x="479425" y="3658797"/>
            <a:ext cx="2620766" cy="2218128"/>
          </a:xfrm>
        </p:spPr>
        <p:txBody>
          <a:bodyPr lIns="144000" tIns="144000" rIns="144000" bIns="144000">
            <a:noAutofit/>
          </a:bodyPr>
          <a:lstStyle>
            <a:lvl1pPr>
              <a:defRPr sz="2000"/>
            </a:lvl1pPr>
            <a:lvl2pPr>
              <a:defRPr sz="2000"/>
            </a:lvl2pPr>
          </a:lstStyle>
          <a:p>
            <a:pPr lvl="0"/>
            <a:r>
              <a:rPr lang="en-US"/>
              <a:t>Click to edit Master text styles</a:t>
            </a:r>
          </a:p>
          <a:p>
            <a:pPr lvl="1"/>
            <a:r>
              <a:rPr lang="en-US"/>
              <a:t>Second level</a:t>
            </a:r>
          </a:p>
        </p:txBody>
      </p:sp>
      <p:sp>
        <p:nvSpPr>
          <p:cNvPr id="20" name="Text Placeholder 24">
            <a:extLst>
              <a:ext uri="{FF2B5EF4-FFF2-40B4-BE49-F238E27FC236}">
                <a16:creationId xmlns:a16="http://schemas.microsoft.com/office/drawing/2014/main" id="{BD8D81C9-291F-5043-9803-391387A94051}"/>
              </a:ext>
            </a:extLst>
          </p:cNvPr>
          <p:cNvSpPr>
            <a:spLocks noGrp="1"/>
          </p:cNvSpPr>
          <p:nvPr>
            <p:ph type="body" sz="quarter" idx="28"/>
          </p:nvPr>
        </p:nvSpPr>
        <p:spPr>
          <a:xfrm>
            <a:off x="3345458" y="3658797"/>
            <a:ext cx="2620766" cy="2218128"/>
          </a:xfrm>
        </p:spPr>
        <p:txBody>
          <a:bodyPr lIns="144000" tIns="144000" rIns="144000" bIns="144000">
            <a:noAutofit/>
          </a:bodyPr>
          <a:lstStyle>
            <a:lvl1pPr>
              <a:defRPr sz="2000"/>
            </a:lvl1pPr>
            <a:lvl2pPr>
              <a:defRPr sz="2000"/>
            </a:lvl2pPr>
          </a:lstStyle>
          <a:p>
            <a:pPr lvl="0"/>
            <a:r>
              <a:rPr lang="en-US"/>
              <a:t>Click to edit Master text styles</a:t>
            </a:r>
          </a:p>
          <a:p>
            <a:pPr lvl="1"/>
            <a:r>
              <a:rPr lang="en-US"/>
              <a:t>Second level</a:t>
            </a:r>
          </a:p>
        </p:txBody>
      </p:sp>
      <p:sp>
        <p:nvSpPr>
          <p:cNvPr id="21" name="Text Placeholder 24">
            <a:extLst>
              <a:ext uri="{FF2B5EF4-FFF2-40B4-BE49-F238E27FC236}">
                <a16:creationId xmlns:a16="http://schemas.microsoft.com/office/drawing/2014/main" id="{7D2B54CA-DC14-3B4D-99BA-51411B16B5A7}"/>
              </a:ext>
            </a:extLst>
          </p:cNvPr>
          <p:cNvSpPr>
            <a:spLocks noGrp="1"/>
          </p:cNvSpPr>
          <p:nvPr>
            <p:ph type="body" sz="quarter" idx="29"/>
          </p:nvPr>
        </p:nvSpPr>
        <p:spPr>
          <a:xfrm>
            <a:off x="6211491" y="3658797"/>
            <a:ext cx="2620766" cy="2218128"/>
          </a:xfrm>
        </p:spPr>
        <p:txBody>
          <a:bodyPr lIns="144000" tIns="144000" rIns="144000" bIns="144000">
            <a:noAutofit/>
          </a:bodyPr>
          <a:lstStyle>
            <a:lvl1pPr>
              <a:defRPr sz="2000"/>
            </a:lvl1pPr>
            <a:lvl2pPr>
              <a:defRPr sz="2000"/>
            </a:lvl2pPr>
          </a:lstStyle>
          <a:p>
            <a:pPr lvl="0"/>
            <a:r>
              <a:rPr lang="en-US"/>
              <a:t>Click to edit Master text styles</a:t>
            </a:r>
          </a:p>
          <a:p>
            <a:pPr lvl="1"/>
            <a:r>
              <a:rPr lang="en-US"/>
              <a:t>Second level</a:t>
            </a:r>
          </a:p>
        </p:txBody>
      </p:sp>
      <p:sp>
        <p:nvSpPr>
          <p:cNvPr id="22" name="Text Placeholder 24">
            <a:extLst>
              <a:ext uri="{FF2B5EF4-FFF2-40B4-BE49-F238E27FC236}">
                <a16:creationId xmlns:a16="http://schemas.microsoft.com/office/drawing/2014/main" id="{BA913462-645A-A443-A53F-E4E3B4BA3BEA}"/>
              </a:ext>
            </a:extLst>
          </p:cNvPr>
          <p:cNvSpPr>
            <a:spLocks noGrp="1"/>
          </p:cNvSpPr>
          <p:nvPr>
            <p:ph type="body" sz="quarter" idx="30"/>
          </p:nvPr>
        </p:nvSpPr>
        <p:spPr>
          <a:xfrm>
            <a:off x="9077523" y="3658797"/>
            <a:ext cx="2620766" cy="2218128"/>
          </a:xfrm>
        </p:spPr>
        <p:txBody>
          <a:bodyPr lIns="144000" tIns="144000" rIns="144000" bIns="144000">
            <a:noAutofit/>
          </a:bodyPr>
          <a:lstStyle>
            <a:lvl1pPr>
              <a:defRPr sz="2000"/>
            </a:lvl1pPr>
            <a:lvl2pPr>
              <a:defRPr sz="2000"/>
            </a:lvl2pPr>
          </a:lstStyle>
          <a:p>
            <a:pPr lvl="0"/>
            <a:r>
              <a:rPr lang="en-US"/>
              <a:t>Click to edit Master text styles</a:t>
            </a:r>
          </a:p>
          <a:p>
            <a:pPr lvl="1"/>
            <a:r>
              <a:rPr lang="en-US"/>
              <a:t>Second level</a:t>
            </a:r>
          </a:p>
        </p:txBody>
      </p:sp>
      <p:sp>
        <p:nvSpPr>
          <p:cNvPr id="23" name="Text Placeholder 3">
            <a:extLst>
              <a:ext uri="{FF2B5EF4-FFF2-40B4-BE49-F238E27FC236}">
                <a16:creationId xmlns:a16="http://schemas.microsoft.com/office/drawing/2014/main" id="{4D7612AA-F35B-1D4D-A6A2-B03C745272BA}"/>
              </a:ext>
            </a:extLst>
          </p:cNvPr>
          <p:cNvSpPr>
            <a:spLocks noGrp="1"/>
          </p:cNvSpPr>
          <p:nvPr>
            <p:ph type="body" sz="quarter" idx="31"/>
          </p:nvPr>
        </p:nvSpPr>
        <p:spPr>
          <a:xfrm>
            <a:off x="479425" y="1304925"/>
            <a:ext cx="11218863" cy="276999"/>
          </a:xfrm>
        </p:spPr>
        <p:txBody>
          <a:bodyPr anchor="t">
            <a:spAutoFit/>
          </a:bodyPr>
          <a:lstStyle>
            <a:lvl1pPr marL="0" indent="0">
              <a:buNone/>
              <a:defRPr sz="2000"/>
            </a:lvl1pPr>
          </a:lstStyle>
          <a:p>
            <a:pPr lvl="0"/>
            <a:r>
              <a:rPr lang="en-US"/>
              <a:t>Click to edit Master text styles</a:t>
            </a:r>
          </a:p>
        </p:txBody>
      </p:sp>
      <p:sp>
        <p:nvSpPr>
          <p:cNvPr id="17" name="Picture Placeholder 2">
            <a:extLst>
              <a:ext uri="{FF2B5EF4-FFF2-40B4-BE49-F238E27FC236}">
                <a16:creationId xmlns:a16="http://schemas.microsoft.com/office/drawing/2014/main" id="{9DCD9CDF-7F48-8E40-A909-83FE80FDB7BA}"/>
              </a:ext>
            </a:extLst>
          </p:cNvPr>
          <p:cNvSpPr>
            <a:spLocks noGrp="1"/>
          </p:cNvSpPr>
          <p:nvPr>
            <p:ph type="pic" sz="quarter" idx="32" hasCustomPrompt="1"/>
          </p:nvPr>
        </p:nvSpPr>
        <p:spPr>
          <a:xfrm>
            <a:off x="9048948" y="2019031"/>
            <a:ext cx="2620765" cy="1639766"/>
          </a:xfrm>
        </p:spPr>
        <p:txBody>
          <a:bodyPr/>
          <a:lstStyle>
            <a:lvl1pPr marL="0" marR="0" indent="0" algn="ctr" defTabSz="914400" rtl="0" eaLnBrk="1" fontAlgn="auto" latinLnBrk="0" hangingPunct="1">
              <a:lnSpc>
                <a:spcPct val="90000"/>
              </a:lnSpc>
              <a:spcBef>
                <a:spcPts val="1000"/>
              </a:spcBef>
              <a:spcAft>
                <a:spcPts val="0"/>
              </a:spcAft>
              <a:buClr>
                <a:schemeClr val="accent3"/>
              </a:buClr>
              <a:buSzTx/>
              <a:buFont typeface="Wingdings" pitchFamily="2" charset="2"/>
              <a:buNone/>
              <a:tabLst/>
              <a:defRPr i="1">
                <a:solidFill>
                  <a:schemeClr val="accent1"/>
                </a:solidFill>
              </a:defRPr>
            </a:lvl1pPr>
          </a:lstStyle>
          <a:p>
            <a:pPr marL="0" marR="0" lvl="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a:pPr>
            <a:r>
              <a:rPr lang="en-US" dirty="0"/>
              <a:t>Place image here</a:t>
            </a:r>
          </a:p>
        </p:txBody>
      </p:sp>
      <p:sp>
        <p:nvSpPr>
          <p:cNvPr id="18" name="Picture Placeholder 2">
            <a:extLst>
              <a:ext uri="{FF2B5EF4-FFF2-40B4-BE49-F238E27FC236}">
                <a16:creationId xmlns:a16="http://schemas.microsoft.com/office/drawing/2014/main" id="{B6929FFD-4C09-974E-AABB-B86B33164260}"/>
              </a:ext>
            </a:extLst>
          </p:cNvPr>
          <p:cNvSpPr>
            <a:spLocks noGrp="1"/>
          </p:cNvSpPr>
          <p:nvPr>
            <p:ph type="pic" sz="quarter" idx="33" hasCustomPrompt="1"/>
          </p:nvPr>
        </p:nvSpPr>
        <p:spPr>
          <a:xfrm>
            <a:off x="3345458" y="2019031"/>
            <a:ext cx="2620765" cy="1639766"/>
          </a:xfrm>
        </p:spPr>
        <p:txBody>
          <a:bodyPr/>
          <a:lstStyle>
            <a:lvl1pPr marL="0" marR="0" indent="0" algn="ctr" defTabSz="914400" rtl="0" eaLnBrk="1" fontAlgn="auto" latinLnBrk="0" hangingPunct="1">
              <a:lnSpc>
                <a:spcPct val="90000"/>
              </a:lnSpc>
              <a:spcBef>
                <a:spcPts val="1000"/>
              </a:spcBef>
              <a:spcAft>
                <a:spcPts val="0"/>
              </a:spcAft>
              <a:buClr>
                <a:schemeClr val="accent3"/>
              </a:buClr>
              <a:buSzTx/>
              <a:buFont typeface="Wingdings" pitchFamily="2" charset="2"/>
              <a:buNone/>
              <a:tabLst/>
              <a:defRPr i="1">
                <a:solidFill>
                  <a:schemeClr val="accent1"/>
                </a:solidFill>
              </a:defRPr>
            </a:lvl1pPr>
          </a:lstStyle>
          <a:p>
            <a:pPr marL="0" marR="0" lvl="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a:pPr>
            <a:r>
              <a:rPr lang="en-US" dirty="0"/>
              <a:t>Place image here</a:t>
            </a:r>
          </a:p>
        </p:txBody>
      </p:sp>
      <p:sp>
        <p:nvSpPr>
          <p:cNvPr id="24" name="Picture Placeholder 2">
            <a:extLst>
              <a:ext uri="{FF2B5EF4-FFF2-40B4-BE49-F238E27FC236}">
                <a16:creationId xmlns:a16="http://schemas.microsoft.com/office/drawing/2014/main" id="{4225676B-F80C-BB4B-88A4-4E5FAB2A7FF6}"/>
              </a:ext>
            </a:extLst>
          </p:cNvPr>
          <p:cNvSpPr>
            <a:spLocks noGrp="1"/>
          </p:cNvSpPr>
          <p:nvPr>
            <p:ph type="pic" sz="quarter" idx="34" hasCustomPrompt="1"/>
          </p:nvPr>
        </p:nvSpPr>
        <p:spPr>
          <a:xfrm>
            <a:off x="493713" y="2019031"/>
            <a:ext cx="2620765" cy="1639766"/>
          </a:xfrm>
        </p:spPr>
        <p:txBody>
          <a:bodyPr/>
          <a:lstStyle>
            <a:lvl1pPr marL="0" marR="0" indent="0" algn="ctr" defTabSz="914400" rtl="0" eaLnBrk="1" fontAlgn="auto" latinLnBrk="0" hangingPunct="1">
              <a:lnSpc>
                <a:spcPct val="90000"/>
              </a:lnSpc>
              <a:spcBef>
                <a:spcPts val="1000"/>
              </a:spcBef>
              <a:spcAft>
                <a:spcPts val="0"/>
              </a:spcAft>
              <a:buClr>
                <a:schemeClr val="accent3"/>
              </a:buClr>
              <a:buSzTx/>
              <a:buFont typeface="Wingdings" pitchFamily="2" charset="2"/>
              <a:buNone/>
              <a:tabLst/>
              <a:defRPr i="1">
                <a:solidFill>
                  <a:schemeClr val="accent1"/>
                </a:solidFill>
              </a:defRPr>
            </a:lvl1pPr>
          </a:lstStyle>
          <a:p>
            <a:pPr marL="0" marR="0" lvl="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a:pPr>
            <a:r>
              <a:rPr lang="en-US" dirty="0"/>
              <a:t>Place image here</a:t>
            </a:r>
          </a:p>
        </p:txBody>
      </p:sp>
    </p:spTree>
    <p:extLst>
      <p:ext uri="{BB962C8B-B14F-4D97-AF65-F5344CB8AC3E}">
        <p14:creationId xmlns:p14="http://schemas.microsoft.com/office/powerpoint/2010/main" val="3839170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boxes horizontal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57A08-A0CF-894B-8B71-709586FC037C}"/>
              </a:ext>
            </a:extLst>
          </p:cNvPr>
          <p:cNvSpPr>
            <a:spLocks noGrp="1"/>
          </p:cNvSpPr>
          <p:nvPr>
            <p:ph type="title"/>
          </p:nvPr>
        </p:nvSpPr>
        <p:spPr/>
        <p:txBody>
          <a:bodyPr/>
          <a:lstStyle/>
          <a:p>
            <a:r>
              <a:rPr lang="en-US"/>
              <a:t>Click to edit Master title style</a:t>
            </a:r>
          </a:p>
        </p:txBody>
      </p:sp>
      <p:sp>
        <p:nvSpPr>
          <p:cNvPr id="25" name="Picture Placeholder 21">
            <a:extLst>
              <a:ext uri="{FF2B5EF4-FFF2-40B4-BE49-F238E27FC236}">
                <a16:creationId xmlns:a16="http://schemas.microsoft.com/office/drawing/2014/main" id="{15789BD5-5B35-F549-B8EA-47CD5550B6CE}"/>
              </a:ext>
            </a:extLst>
          </p:cNvPr>
          <p:cNvSpPr>
            <a:spLocks noGrp="1"/>
          </p:cNvSpPr>
          <p:nvPr>
            <p:ph type="pic" sz="quarter" idx="28" hasCustomPrompt="1"/>
          </p:nvPr>
        </p:nvSpPr>
        <p:spPr>
          <a:xfrm>
            <a:off x="479425" y="1304925"/>
            <a:ext cx="2086938" cy="2043906"/>
          </a:xfrm>
        </p:spPr>
        <p:txBody>
          <a:bodyPr>
            <a:noAutofit/>
          </a:bodyPr>
          <a:lstStyle>
            <a:lvl1pPr marL="0" marR="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i="1">
                <a:solidFill>
                  <a:schemeClr val="accent1"/>
                </a:solidFill>
              </a:defRPr>
            </a:lvl1pPr>
          </a:lstStyle>
          <a:p>
            <a:pPr marL="0" marR="0" lvl="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a:pPr>
            <a:r>
              <a:rPr lang="en-US" dirty="0"/>
              <a:t>Place image here</a:t>
            </a:r>
          </a:p>
        </p:txBody>
      </p:sp>
      <p:sp>
        <p:nvSpPr>
          <p:cNvPr id="26" name="Text Placeholder 23">
            <a:extLst>
              <a:ext uri="{FF2B5EF4-FFF2-40B4-BE49-F238E27FC236}">
                <a16:creationId xmlns:a16="http://schemas.microsoft.com/office/drawing/2014/main" id="{3A36E786-9332-9D40-8752-3B804229198F}"/>
              </a:ext>
            </a:extLst>
          </p:cNvPr>
          <p:cNvSpPr>
            <a:spLocks noGrp="1"/>
          </p:cNvSpPr>
          <p:nvPr>
            <p:ph type="body" sz="quarter" idx="29"/>
          </p:nvPr>
        </p:nvSpPr>
        <p:spPr>
          <a:xfrm>
            <a:off x="2566363" y="1304925"/>
            <a:ext cx="3384494" cy="2043906"/>
          </a:xfrm>
        </p:spPr>
        <p:txBody>
          <a:bodyPr lIns="180000" tIns="180000" rIns="180000" bIns="180000">
            <a:noAutofit/>
          </a:bodyPr>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Click to edit Master text styles</a:t>
            </a:r>
          </a:p>
        </p:txBody>
      </p:sp>
      <p:sp>
        <p:nvSpPr>
          <p:cNvPr id="28" name="Picture Placeholder 21">
            <a:extLst>
              <a:ext uri="{FF2B5EF4-FFF2-40B4-BE49-F238E27FC236}">
                <a16:creationId xmlns:a16="http://schemas.microsoft.com/office/drawing/2014/main" id="{C24FC67F-3D66-C84B-9A9A-AF6C423D596B}"/>
              </a:ext>
            </a:extLst>
          </p:cNvPr>
          <p:cNvSpPr>
            <a:spLocks noGrp="1"/>
          </p:cNvSpPr>
          <p:nvPr>
            <p:ph type="pic" sz="quarter" idx="30" hasCustomPrompt="1"/>
          </p:nvPr>
        </p:nvSpPr>
        <p:spPr>
          <a:xfrm>
            <a:off x="479425" y="3605439"/>
            <a:ext cx="2086938" cy="2043906"/>
          </a:xfrm>
        </p:spPr>
        <p:txBody>
          <a:bodyPr>
            <a:noAutofit/>
          </a:bodyPr>
          <a:lstStyle>
            <a:lvl1pPr marL="0" marR="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i="1">
                <a:solidFill>
                  <a:schemeClr val="accent1"/>
                </a:solidFill>
              </a:defRPr>
            </a:lvl1pPr>
          </a:lstStyle>
          <a:p>
            <a:pPr marL="0" marR="0" lvl="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a:pPr>
            <a:r>
              <a:rPr lang="en-US" dirty="0"/>
              <a:t>Place image here</a:t>
            </a:r>
          </a:p>
        </p:txBody>
      </p:sp>
      <p:sp>
        <p:nvSpPr>
          <p:cNvPr id="29" name="Text Placeholder 23">
            <a:extLst>
              <a:ext uri="{FF2B5EF4-FFF2-40B4-BE49-F238E27FC236}">
                <a16:creationId xmlns:a16="http://schemas.microsoft.com/office/drawing/2014/main" id="{25408BAB-6E2F-4240-A5D8-397BE023B2F7}"/>
              </a:ext>
            </a:extLst>
          </p:cNvPr>
          <p:cNvSpPr>
            <a:spLocks noGrp="1"/>
          </p:cNvSpPr>
          <p:nvPr>
            <p:ph type="body" sz="quarter" idx="31"/>
          </p:nvPr>
        </p:nvSpPr>
        <p:spPr>
          <a:xfrm>
            <a:off x="2566363" y="3605439"/>
            <a:ext cx="3384494" cy="2043906"/>
          </a:xfrm>
        </p:spPr>
        <p:txBody>
          <a:bodyPr lIns="180000" tIns="180000" rIns="180000" bIns="180000">
            <a:noAutofit/>
          </a:bodyPr>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Click to edit Master text styles</a:t>
            </a:r>
          </a:p>
        </p:txBody>
      </p:sp>
      <p:sp>
        <p:nvSpPr>
          <p:cNvPr id="30" name="Picture Placeholder 21">
            <a:extLst>
              <a:ext uri="{FF2B5EF4-FFF2-40B4-BE49-F238E27FC236}">
                <a16:creationId xmlns:a16="http://schemas.microsoft.com/office/drawing/2014/main" id="{F9E88830-FCF4-9949-81AF-0CDC2B412921}"/>
              </a:ext>
            </a:extLst>
          </p:cNvPr>
          <p:cNvSpPr>
            <a:spLocks noGrp="1"/>
          </p:cNvSpPr>
          <p:nvPr>
            <p:ph type="pic" sz="quarter" idx="32" hasCustomPrompt="1"/>
          </p:nvPr>
        </p:nvSpPr>
        <p:spPr>
          <a:xfrm>
            <a:off x="6226402" y="1304925"/>
            <a:ext cx="2086939" cy="2043906"/>
          </a:xfrm>
        </p:spPr>
        <p:txBody>
          <a:bodyPr>
            <a:noAutofit/>
          </a:bodyPr>
          <a:lstStyle>
            <a:lvl1pPr marL="0" marR="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i="1">
                <a:solidFill>
                  <a:schemeClr val="accent1"/>
                </a:solidFill>
              </a:defRPr>
            </a:lvl1pPr>
          </a:lstStyle>
          <a:p>
            <a:pPr marL="0" marR="0" lvl="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a:pPr>
            <a:r>
              <a:rPr lang="en-US" dirty="0"/>
              <a:t>Place image here</a:t>
            </a:r>
          </a:p>
        </p:txBody>
      </p:sp>
      <p:sp>
        <p:nvSpPr>
          <p:cNvPr id="31" name="Text Placeholder 23">
            <a:extLst>
              <a:ext uri="{FF2B5EF4-FFF2-40B4-BE49-F238E27FC236}">
                <a16:creationId xmlns:a16="http://schemas.microsoft.com/office/drawing/2014/main" id="{819BF497-7BE4-4B45-B6D5-6C78FF39D8C6}"/>
              </a:ext>
            </a:extLst>
          </p:cNvPr>
          <p:cNvSpPr>
            <a:spLocks noGrp="1"/>
          </p:cNvSpPr>
          <p:nvPr>
            <p:ph type="body" sz="quarter" idx="33"/>
          </p:nvPr>
        </p:nvSpPr>
        <p:spPr>
          <a:xfrm>
            <a:off x="8313341" y="1304925"/>
            <a:ext cx="3384947" cy="2043906"/>
          </a:xfrm>
        </p:spPr>
        <p:txBody>
          <a:bodyPr lIns="180000" tIns="180000" rIns="180000" bIns="180000">
            <a:noAutofit/>
          </a:bodyPr>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Click to edit Master text styles</a:t>
            </a:r>
          </a:p>
        </p:txBody>
      </p:sp>
      <p:sp>
        <p:nvSpPr>
          <p:cNvPr id="32" name="Picture Placeholder 21">
            <a:extLst>
              <a:ext uri="{FF2B5EF4-FFF2-40B4-BE49-F238E27FC236}">
                <a16:creationId xmlns:a16="http://schemas.microsoft.com/office/drawing/2014/main" id="{E55BBBD1-5DBA-F548-AB9B-D45BE95C3382}"/>
              </a:ext>
            </a:extLst>
          </p:cNvPr>
          <p:cNvSpPr>
            <a:spLocks noGrp="1"/>
          </p:cNvSpPr>
          <p:nvPr>
            <p:ph type="pic" sz="quarter" idx="34" hasCustomPrompt="1"/>
          </p:nvPr>
        </p:nvSpPr>
        <p:spPr>
          <a:xfrm>
            <a:off x="6226402" y="3605439"/>
            <a:ext cx="2086939" cy="2043906"/>
          </a:xfrm>
        </p:spPr>
        <p:txBody>
          <a:bodyPr>
            <a:noAutofit/>
          </a:bodyPr>
          <a:lstStyle>
            <a:lvl1pPr marL="0" marR="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i="1">
                <a:solidFill>
                  <a:schemeClr val="accent1"/>
                </a:solidFill>
              </a:defRPr>
            </a:lvl1pPr>
          </a:lstStyle>
          <a:p>
            <a:pPr marL="0" marR="0" lvl="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a:pPr>
            <a:r>
              <a:rPr lang="en-US" dirty="0"/>
              <a:t>Place image here</a:t>
            </a:r>
          </a:p>
        </p:txBody>
      </p:sp>
      <p:sp>
        <p:nvSpPr>
          <p:cNvPr id="33" name="Text Placeholder 23">
            <a:extLst>
              <a:ext uri="{FF2B5EF4-FFF2-40B4-BE49-F238E27FC236}">
                <a16:creationId xmlns:a16="http://schemas.microsoft.com/office/drawing/2014/main" id="{51CE0FB8-F431-B043-A121-1DF42A1B90C3}"/>
              </a:ext>
            </a:extLst>
          </p:cNvPr>
          <p:cNvSpPr>
            <a:spLocks noGrp="1"/>
          </p:cNvSpPr>
          <p:nvPr>
            <p:ph type="body" sz="quarter" idx="35"/>
          </p:nvPr>
        </p:nvSpPr>
        <p:spPr>
          <a:xfrm>
            <a:off x="8313341" y="3605439"/>
            <a:ext cx="3384947" cy="2043906"/>
          </a:xfrm>
        </p:spPr>
        <p:txBody>
          <a:bodyPr lIns="180000" tIns="180000" rIns="180000" bIns="180000">
            <a:noAutofit/>
          </a:bodyPr>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Click to edit Master text styles</a:t>
            </a:r>
          </a:p>
        </p:txBody>
      </p:sp>
    </p:spTree>
    <p:extLst>
      <p:ext uri="{BB962C8B-B14F-4D97-AF65-F5344CB8AC3E}">
        <p14:creationId xmlns:p14="http://schemas.microsoft.com/office/powerpoint/2010/main" val="14506993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column">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6CF57B-1789-3247-8232-2C754E8CC13E}"/>
              </a:ext>
            </a:extLst>
          </p:cNvPr>
          <p:cNvSpPr>
            <a:spLocks noGrp="1"/>
          </p:cNvSpPr>
          <p:nvPr>
            <p:ph type="title"/>
          </p:nvPr>
        </p:nvSpPr>
        <p:spPr>
          <a:xfrm>
            <a:off x="479426" y="614363"/>
            <a:ext cx="11218862" cy="443198"/>
          </a:xfrm>
        </p:spPr>
        <p:txBody>
          <a:bodyPr>
            <a:spAutoFit/>
          </a:bodyPr>
          <a:lstStyle/>
          <a:p>
            <a:r>
              <a:rPr lang="en-US"/>
              <a:t>Click to edit Master title style</a:t>
            </a:r>
            <a:endParaRPr lang="en-US" dirty="0"/>
          </a:p>
        </p:txBody>
      </p:sp>
      <p:sp>
        <p:nvSpPr>
          <p:cNvPr id="9" name="Content Placeholder 6">
            <a:extLst>
              <a:ext uri="{FF2B5EF4-FFF2-40B4-BE49-F238E27FC236}">
                <a16:creationId xmlns:a16="http://schemas.microsoft.com/office/drawing/2014/main" id="{23D9787B-0FFA-704E-9CED-8D98E5BA6AC3}"/>
              </a:ext>
            </a:extLst>
          </p:cNvPr>
          <p:cNvSpPr>
            <a:spLocks noGrp="1"/>
          </p:cNvSpPr>
          <p:nvPr>
            <p:ph sz="quarter" idx="13"/>
          </p:nvPr>
        </p:nvSpPr>
        <p:spPr>
          <a:xfrm>
            <a:off x="479428" y="1304926"/>
            <a:ext cx="2093346" cy="4572000"/>
          </a:xfrm>
        </p:spPr>
        <p:txBody>
          <a:bodyPr lIns="72000" tIns="72000" rIns="72000" bIns="72000">
            <a:noAutofit/>
          </a:bodyPr>
          <a:lstStyle>
            <a:lvl1pPr>
              <a:defRPr sz="1800"/>
            </a:lvl1pPr>
            <a:lvl2pPr>
              <a:defRPr sz="1800"/>
            </a:lvl2pPr>
            <a:lvl3pPr>
              <a:defRPr sz="1800"/>
            </a:lvl3pPr>
            <a:lvl4pPr>
              <a:defRPr sz="1600"/>
            </a:lvl4pPr>
            <a:lvl5pPr>
              <a:defRPr sz="1600"/>
            </a:lvl5pPr>
          </a:lstStyle>
          <a:p>
            <a:pPr lvl="0"/>
            <a:r>
              <a:rPr lang="en-US"/>
              <a:t>Click to edit Master text styles</a:t>
            </a:r>
          </a:p>
          <a:p>
            <a:pPr lvl="1"/>
            <a:r>
              <a:rPr lang="en-US"/>
              <a:t>Second level</a:t>
            </a:r>
          </a:p>
        </p:txBody>
      </p:sp>
      <p:sp>
        <p:nvSpPr>
          <p:cNvPr id="10" name="Content Placeholder 6">
            <a:extLst>
              <a:ext uri="{FF2B5EF4-FFF2-40B4-BE49-F238E27FC236}">
                <a16:creationId xmlns:a16="http://schemas.microsoft.com/office/drawing/2014/main" id="{52DAA552-C9A0-8846-86C1-B22DB727BD0B}"/>
              </a:ext>
            </a:extLst>
          </p:cNvPr>
          <p:cNvSpPr>
            <a:spLocks noGrp="1"/>
          </p:cNvSpPr>
          <p:nvPr>
            <p:ph sz="quarter" idx="14"/>
          </p:nvPr>
        </p:nvSpPr>
        <p:spPr>
          <a:xfrm>
            <a:off x="2758362" y="1304926"/>
            <a:ext cx="2093346" cy="4572000"/>
          </a:xfrm>
        </p:spPr>
        <p:txBody>
          <a:bodyPr lIns="72000" tIns="72000" rIns="72000" bIns="72000">
            <a:noAutofit/>
          </a:bodyPr>
          <a:lstStyle>
            <a:lvl1pPr>
              <a:defRPr sz="1800"/>
            </a:lvl1pPr>
            <a:lvl2pPr>
              <a:defRPr sz="1800"/>
            </a:lvl2pPr>
            <a:lvl3pPr>
              <a:defRPr sz="1800"/>
            </a:lvl3pPr>
            <a:lvl4pPr>
              <a:defRPr sz="1600"/>
            </a:lvl4pPr>
            <a:lvl5pPr>
              <a:defRPr sz="1600"/>
            </a:lvl5pPr>
          </a:lstStyle>
          <a:p>
            <a:pPr lvl="0"/>
            <a:r>
              <a:rPr lang="en-US"/>
              <a:t>Click to edit Master text styles</a:t>
            </a:r>
          </a:p>
          <a:p>
            <a:pPr lvl="1"/>
            <a:r>
              <a:rPr lang="en-US"/>
              <a:t>Second level</a:t>
            </a:r>
          </a:p>
        </p:txBody>
      </p:sp>
      <p:sp>
        <p:nvSpPr>
          <p:cNvPr id="11" name="Content Placeholder 6">
            <a:extLst>
              <a:ext uri="{FF2B5EF4-FFF2-40B4-BE49-F238E27FC236}">
                <a16:creationId xmlns:a16="http://schemas.microsoft.com/office/drawing/2014/main" id="{24285A3F-58ED-DE45-86F1-434D04BE7D86}"/>
              </a:ext>
            </a:extLst>
          </p:cNvPr>
          <p:cNvSpPr>
            <a:spLocks noGrp="1"/>
          </p:cNvSpPr>
          <p:nvPr>
            <p:ph sz="quarter" idx="15"/>
          </p:nvPr>
        </p:nvSpPr>
        <p:spPr>
          <a:xfrm>
            <a:off x="5037296" y="1304926"/>
            <a:ext cx="2093346" cy="4572000"/>
          </a:xfrm>
        </p:spPr>
        <p:txBody>
          <a:bodyPr lIns="72000" tIns="72000" rIns="72000" bIns="72000">
            <a:noAutofit/>
          </a:bodyPr>
          <a:lstStyle>
            <a:lvl1pPr>
              <a:defRPr sz="18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p:txBody>
      </p:sp>
      <p:sp>
        <p:nvSpPr>
          <p:cNvPr id="6" name="Content Placeholder 6">
            <a:extLst>
              <a:ext uri="{FF2B5EF4-FFF2-40B4-BE49-F238E27FC236}">
                <a16:creationId xmlns:a16="http://schemas.microsoft.com/office/drawing/2014/main" id="{86399A74-904F-0447-B86D-59723FA5EC20}"/>
              </a:ext>
            </a:extLst>
          </p:cNvPr>
          <p:cNvSpPr>
            <a:spLocks noGrp="1"/>
          </p:cNvSpPr>
          <p:nvPr>
            <p:ph sz="quarter" idx="16"/>
          </p:nvPr>
        </p:nvSpPr>
        <p:spPr>
          <a:xfrm>
            <a:off x="7316230" y="1304926"/>
            <a:ext cx="2093346" cy="4572000"/>
          </a:xfrm>
        </p:spPr>
        <p:txBody>
          <a:bodyPr lIns="72000" tIns="72000" rIns="72000" bIns="72000">
            <a:noAutofit/>
          </a:bodyPr>
          <a:lstStyle>
            <a:lvl1pPr>
              <a:defRPr sz="18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p:txBody>
      </p:sp>
      <p:sp>
        <p:nvSpPr>
          <p:cNvPr id="7" name="Content Placeholder 6">
            <a:extLst>
              <a:ext uri="{FF2B5EF4-FFF2-40B4-BE49-F238E27FC236}">
                <a16:creationId xmlns:a16="http://schemas.microsoft.com/office/drawing/2014/main" id="{9E8DBE3F-2E5A-B842-896D-0A952D25BBC8}"/>
              </a:ext>
            </a:extLst>
          </p:cNvPr>
          <p:cNvSpPr>
            <a:spLocks noGrp="1"/>
          </p:cNvSpPr>
          <p:nvPr>
            <p:ph sz="quarter" idx="17"/>
          </p:nvPr>
        </p:nvSpPr>
        <p:spPr>
          <a:xfrm>
            <a:off x="9595163" y="1304926"/>
            <a:ext cx="2093346" cy="4572000"/>
          </a:xfrm>
        </p:spPr>
        <p:txBody>
          <a:bodyPr lIns="72000" tIns="72000" rIns="72000" bIns="72000">
            <a:noAutofit/>
          </a:bodyPr>
          <a:lstStyle>
            <a:lvl1pPr>
              <a:defRPr sz="18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49031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or section_3/4">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E00824-6704-EE48-A00D-5B7D17DFDFD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Picture Placeholder 6">
            <a:extLst>
              <a:ext uri="{FF2B5EF4-FFF2-40B4-BE49-F238E27FC236}">
                <a16:creationId xmlns:a16="http://schemas.microsoft.com/office/drawing/2014/main" id="{889C7BE6-5B7A-BB4A-B283-7FF1695EF23F}"/>
              </a:ext>
            </a:extLst>
          </p:cNvPr>
          <p:cNvSpPr>
            <a:spLocks noGrp="1"/>
          </p:cNvSpPr>
          <p:nvPr>
            <p:ph type="pic" sz="quarter" idx="10" hasCustomPrompt="1"/>
          </p:nvPr>
        </p:nvSpPr>
        <p:spPr>
          <a:xfrm>
            <a:off x="0" y="0"/>
            <a:ext cx="12192000" cy="5889356"/>
          </a:xfrm>
          <a:prstGeom prst="rect">
            <a:avLst/>
          </a:prstGeom>
        </p:spPr>
        <p:txBody>
          <a:bodyPr tIns="288000" anchor="t">
            <a:noAutofit/>
          </a:bodyPr>
          <a:lstStyle>
            <a:lvl1pPr marL="0" indent="0" algn="ctr">
              <a:spcBef>
                <a:spcPts val="600"/>
              </a:spcBef>
              <a:buNone/>
              <a:defRPr i="1">
                <a:solidFill>
                  <a:schemeClr val="accent1"/>
                </a:solidFill>
              </a:defRPr>
            </a:lvl1pPr>
          </a:lstStyle>
          <a:p>
            <a:r>
              <a:rPr lang="en-US" dirty="0"/>
              <a:t>Place image here</a:t>
            </a:r>
          </a:p>
        </p:txBody>
      </p:sp>
      <p:sp>
        <p:nvSpPr>
          <p:cNvPr id="13" name="Text Placeholder 12">
            <a:extLst>
              <a:ext uri="{FF2B5EF4-FFF2-40B4-BE49-F238E27FC236}">
                <a16:creationId xmlns:a16="http://schemas.microsoft.com/office/drawing/2014/main" id="{F21AF8C3-9F5F-BA47-8F76-5B007AF04A80}"/>
              </a:ext>
            </a:extLst>
          </p:cNvPr>
          <p:cNvSpPr>
            <a:spLocks noGrp="1"/>
          </p:cNvSpPr>
          <p:nvPr>
            <p:ph type="body" sz="quarter" idx="12" hasCustomPrompt="1"/>
          </p:nvPr>
        </p:nvSpPr>
        <p:spPr>
          <a:xfrm>
            <a:off x="494172" y="1573296"/>
            <a:ext cx="9323595" cy="1661993"/>
          </a:xfrm>
          <a:prstGeom prst="rect">
            <a:avLst/>
          </a:prstGeom>
        </p:spPr>
        <p:txBody>
          <a:bodyPr wrap="square" anchor="t">
            <a:spAutoFit/>
          </a:bodyPr>
          <a:lstStyle>
            <a:lvl1pPr marL="0" indent="0">
              <a:spcBef>
                <a:spcPts val="600"/>
              </a:spcBef>
              <a:buNone/>
              <a:defRPr sz="4000">
                <a:solidFill>
                  <a:schemeClr val="tx1"/>
                </a:solidFill>
              </a:defRPr>
            </a:lvl1pPr>
            <a:lvl2pPr>
              <a:defRPr sz="2800"/>
            </a:lvl2pPr>
            <a:lvl3pPr>
              <a:defRPr sz="2400"/>
            </a:lvl3pPr>
            <a:lvl4pPr>
              <a:defRPr sz="2000"/>
            </a:lvl4pPr>
            <a:lvl5pPr>
              <a:defRPr sz="2000"/>
            </a:lvl5pPr>
          </a:lstStyle>
          <a:p>
            <a:r>
              <a:rPr lang="en-US" dirty="0"/>
              <a:t>Presentation title – Adjust position where it is most readable, add transparent gradient to enhance readability</a:t>
            </a:r>
          </a:p>
        </p:txBody>
      </p:sp>
      <p:sp>
        <p:nvSpPr>
          <p:cNvPr id="6" name="Text Placeholder 12">
            <a:extLst>
              <a:ext uri="{FF2B5EF4-FFF2-40B4-BE49-F238E27FC236}">
                <a16:creationId xmlns:a16="http://schemas.microsoft.com/office/drawing/2014/main" id="{F15BCFB5-DD7D-064B-94F0-57078FF210CF}"/>
              </a:ext>
            </a:extLst>
          </p:cNvPr>
          <p:cNvSpPr>
            <a:spLocks noGrp="1"/>
          </p:cNvSpPr>
          <p:nvPr>
            <p:ph type="body" sz="quarter" idx="14" hasCustomPrompt="1"/>
          </p:nvPr>
        </p:nvSpPr>
        <p:spPr>
          <a:xfrm>
            <a:off x="494174" y="1114386"/>
            <a:ext cx="9304798" cy="249299"/>
          </a:xfrm>
          <a:prstGeom prst="rect">
            <a:avLst/>
          </a:prstGeom>
        </p:spPr>
        <p:txBody>
          <a:bodyPr wrap="square" anchor="t">
            <a:spAutoFit/>
          </a:bodyPr>
          <a:lstStyle>
            <a:lvl1pPr marL="0" indent="0">
              <a:spcBef>
                <a:spcPts val="600"/>
              </a:spcBef>
              <a:buNone/>
              <a:defRPr sz="1800" b="0">
                <a:solidFill>
                  <a:schemeClr val="accent3"/>
                </a:solidFill>
              </a:defRPr>
            </a:lvl1pPr>
            <a:lvl2pPr>
              <a:defRPr sz="2800"/>
            </a:lvl2pPr>
            <a:lvl3pPr>
              <a:defRPr sz="2400"/>
            </a:lvl3pPr>
            <a:lvl4pPr>
              <a:defRPr sz="2000"/>
            </a:lvl4pPr>
            <a:lvl5pPr>
              <a:defRPr sz="2000"/>
            </a:lvl5pPr>
          </a:lstStyle>
          <a:p>
            <a:r>
              <a:rPr lang="en-US" dirty="0"/>
              <a:t>Business, industry, function, service or product name (optional)</a:t>
            </a:r>
          </a:p>
        </p:txBody>
      </p:sp>
      <p:sp>
        <p:nvSpPr>
          <p:cNvPr id="10" name="Text Placeholder 12">
            <a:extLst>
              <a:ext uri="{FF2B5EF4-FFF2-40B4-BE49-F238E27FC236}">
                <a16:creationId xmlns:a16="http://schemas.microsoft.com/office/drawing/2014/main" id="{589E63B0-EDA6-4D4E-A9E1-F354D6D746B5}"/>
              </a:ext>
            </a:extLst>
          </p:cNvPr>
          <p:cNvSpPr>
            <a:spLocks noGrp="1"/>
          </p:cNvSpPr>
          <p:nvPr>
            <p:ph type="body" sz="quarter" idx="13" hasCustomPrompt="1"/>
          </p:nvPr>
        </p:nvSpPr>
        <p:spPr>
          <a:xfrm>
            <a:off x="494174" y="3421117"/>
            <a:ext cx="9323594" cy="249299"/>
          </a:xfrm>
          <a:prstGeom prst="rect">
            <a:avLst/>
          </a:prstGeom>
        </p:spPr>
        <p:txBody>
          <a:bodyPr wrap="square" anchor="t">
            <a:spAutoFit/>
          </a:bodyPr>
          <a:lstStyle>
            <a:lvl1pPr marL="0" indent="0">
              <a:spcBef>
                <a:spcPts val="600"/>
              </a:spcBef>
              <a:buNone/>
              <a:defRPr sz="1800" b="0">
                <a:solidFill>
                  <a:schemeClr val="tx1"/>
                </a:solidFill>
              </a:defRPr>
            </a:lvl1pPr>
            <a:lvl2pPr>
              <a:defRPr sz="2800"/>
            </a:lvl2pPr>
            <a:lvl3pPr>
              <a:defRPr sz="2400"/>
            </a:lvl3pPr>
            <a:lvl4pPr>
              <a:defRPr sz="2000"/>
            </a:lvl4pPr>
            <a:lvl5pPr>
              <a:defRPr sz="2000"/>
            </a:lvl5pPr>
          </a:lstStyle>
          <a:p>
            <a:pPr lvl="0"/>
            <a:r>
              <a:rPr lang="en-US" dirty="0" err="1"/>
              <a:t>Subheadline</a:t>
            </a:r>
            <a:endParaRPr lang="en-US" dirty="0"/>
          </a:p>
        </p:txBody>
      </p:sp>
      <p:sp>
        <p:nvSpPr>
          <p:cNvPr id="15" name="Text Placeholder 12">
            <a:extLst>
              <a:ext uri="{FF2B5EF4-FFF2-40B4-BE49-F238E27FC236}">
                <a16:creationId xmlns:a16="http://schemas.microsoft.com/office/drawing/2014/main" id="{32B49DA0-EC23-0D45-B145-94B004FE2968}"/>
              </a:ext>
            </a:extLst>
          </p:cNvPr>
          <p:cNvSpPr>
            <a:spLocks noGrp="1"/>
          </p:cNvSpPr>
          <p:nvPr>
            <p:ph type="body" sz="quarter" idx="15" hasCustomPrompt="1"/>
          </p:nvPr>
        </p:nvSpPr>
        <p:spPr>
          <a:xfrm>
            <a:off x="463926" y="6365739"/>
            <a:ext cx="4719808" cy="215444"/>
          </a:xfrm>
          <a:prstGeom prst="rect">
            <a:avLst/>
          </a:prstGeom>
        </p:spPr>
        <p:txBody>
          <a:bodyPr wrap="square" anchor="b">
            <a:sp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400" b="0">
                <a:solidFill>
                  <a:schemeClr val="tx1"/>
                </a:solidFill>
              </a:defRPr>
            </a:lvl1pPr>
            <a:lvl2pPr>
              <a:defRPr sz="2800"/>
            </a:lvl2pPr>
            <a:lvl3pPr>
              <a:defRPr sz="2400"/>
            </a:lvl3pPr>
            <a:lvl4pPr>
              <a:defRPr sz="2000"/>
            </a:lvl4pPr>
            <a:lvl5pPr>
              <a:defRPr sz="2000"/>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Presenter Name, Position, Date</a:t>
            </a:r>
          </a:p>
        </p:txBody>
      </p:sp>
      <p:pic>
        <p:nvPicPr>
          <p:cNvPr id="11" name="Picture 10">
            <a:extLst>
              <a:ext uri="{FF2B5EF4-FFF2-40B4-BE49-F238E27FC236}">
                <a16:creationId xmlns:a16="http://schemas.microsoft.com/office/drawing/2014/main" id="{85775F0B-6334-2F46-9B7D-AA2C76DF647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05682" y="6189785"/>
            <a:ext cx="936895" cy="441347"/>
          </a:xfrm>
          <a:prstGeom prst="rect">
            <a:avLst/>
          </a:prstGeom>
        </p:spPr>
      </p:pic>
      <p:sp>
        <p:nvSpPr>
          <p:cNvPr id="18" name="TextBox 17">
            <a:extLst>
              <a:ext uri="{FF2B5EF4-FFF2-40B4-BE49-F238E27FC236}">
                <a16:creationId xmlns:a16="http://schemas.microsoft.com/office/drawing/2014/main" id="{97EB5288-F67D-4A4B-83EE-C15F4879013B}"/>
              </a:ext>
            </a:extLst>
          </p:cNvPr>
          <p:cNvSpPr txBox="1"/>
          <p:nvPr userDrawn="1"/>
        </p:nvSpPr>
        <p:spPr>
          <a:xfrm>
            <a:off x="352926" y="6625026"/>
            <a:ext cx="9920029" cy="230832"/>
          </a:xfrm>
          <a:prstGeom prst="rect">
            <a:avLst/>
          </a:prstGeom>
          <a:noFill/>
        </p:spPr>
        <p:txBody>
          <a:bodyPr wrap="square" rtlCol="0">
            <a:spAutoFit/>
          </a:bodyPr>
          <a:lstStyle/>
          <a:p>
            <a:r>
              <a:rPr lang="en-US" sz="900" kern="0" dirty="0">
                <a:ea typeface="Arial Narrow" charset="0"/>
                <a:cs typeface="Arial Narrow" charset="0"/>
              </a:rPr>
              <a:t>© SGS Group Management SA – 2021 – All Rights Reserved – SGS is a registered trademark of SGS Group Management SA</a:t>
            </a:r>
          </a:p>
        </p:txBody>
      </p:sp>
    </p:spTree>
    <p:extLst>
      <p:ext uri="{BB962C8B-B14F-4D97-AF65-F5344CB8AC3E}">
        <p14:creationId xmlns:p14="http://schemas.microsoft.com/office/powerpoint/2010/main" val="1127655010"/>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column + imag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6CF57B-1789-3247-8232-2C754E8CC13E}"/>
              </a:ext>
            </a:extLst>
          </p:cNvPr>
          <p:cNvSpPr>
            <a:spLocks noGrp="1"/>
          </p:cNvSpPr>
          <p:nvPr>
            <p:ph type="title"/>
          </p:nvPr>
        </p:nvSpPr>
        <p:spPr>
          <a:xfrm>
            <a:off x="479426" y="614363"/>
            <a:ext cx="11218862" cy="443198"/>
          </a:xfrm>
        </p:spPr>
        <p:txBody>
          <a:bodyPr>
            <a:spAutoFit/>
          </a:bodyPr>
          <a:lstStyle/>
          <a:p>
            <a:r>
              <a:rPr lang="en-US"/>
              <a:t>Click to edit Master title style</a:t>
            </a:r>
            <a:endParaRPr lang="en-US" dirty="0"/>
          </a:p>
        </p:txBody>
      </p:sp>
      <p:sp>
        <p:nvSpPr>
          <p:cNvPr id="19" name="Picture Placeholder 2">
            <a:extLst>
              <a:ext uri="{FF2B5EF4-FFF2-40B4-BE49-F238E27FC236}">
                <a16:creationId xmlns:a16="http://schemas.microsoft.com/office/drawing/2014/main" id="{312F65A3-F24D-C34B-BF01-1CB47B1C15CC}"/>
              </a:ext>
            </a:extLst>
          </p:cNvPr>
          <p:cNvSpPr>
            <a:spLocks noGrp="1"/>
          </p:cNvSpPr>
          <p:nvPr>
            <p:ph type="pic" sz="quarter" idx="17" hasCustomPrompt="1"/>
          </p:nvPr>
        </p:nvSpPr>
        <p:spPr>
          <a:xfrm>
            <a:off x="479427" y="1990125"/>
            <a:ext cx="2093343" cy="1637731"/>
          </a:xfrm>
        </p:spPr>
        <p:txBody>
          <a:bodyPr>
            <a:noAutofit/>
          </a:bodyPr>
          <a:lstStyle>
            <a:lvl1pPr marL="0" marR="0" indent="0" algn="ctr" defTabSz="914400" rtl="0" eaLnBrk="1" fontAlgn="auto" latinLnBrk="0" hangingPunct="1">
              <a:lnSpc>
                <a:spcPct val="90000"/>
              </a:lnSpc>
              <a:spcBef>
                <a:spcPts val="1000"/>
              </a:spcBef>
              <a:spcAft>
                <a:spcPts val="0"/>
              </a:spcAft>
              <a:buClr>
                <a:schemeClr val="accent3"/>
              </a:buClr>
              <a:buSzTx/>
              <a:buFont typeface="Wingdings" pitchFamily="2" charset="2"/>
              <a:buNone/>
              <a:tabLst/>
              <a:defRPr sz="1800" i="1">
                <a:solidFill>
                  <a:schemeClr val="accent1"/>
                </a:solidFill>
              </a:defRPr>
            </a:lvl1pPr>
          </a:lstStyle>
          <a:p>
            <a:pPr marL="0" marR="0" lvl="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a:pPr>
            <a:r>
              <a:rPr lang="en-US" dirty="0"/>
              <a:t>Place image here</a:t>
            </a:r>
          </a:p>
        </p:txBody>
      </p:sp>
      <p:sp>
        <p:nvSpPr>
          <p:cNvPr id="26" name="Text Placeholder 24">
            <a:extLst>
              <a:ext uri="{FF2B5EF4-FFF2-40B4-BE49-F238E27FC236}">
                <a16:creationId xmlns:a16="http://schemas.microsoft.com/office/drawing/2014/main" id="{89E93450-6432-8F40-945D-3E7884A804EC}"/>
              </a:ext>
            </a:extLst>
          </p:cNvPr>
          <p:cNvSpPr>
            <a:spLocks noGrp="1"/>
          </p:cNvSpPr>
          <p:nvPr>
            <p:ph type="body" sz="quarter" idx="27"/>
          </p:nvPr>
        </p:nvSpPr>
        <p:spPr>
          <a:xfrm>
            <a:off x="479424" y="3627856"/>
            <a:ext cx="2093346" cy="2249070"/>
          </a:xfrm>
        </p:spPr>
        <p:txBody>
          <a:bodyPr lIns="72000" tIns="72000" rIns="72000" bIns="72000">
            <a:noAutofit/>
          </a:bodyPr>
          <a:lstStyle>
            <a:lvl1pPr>
              <a:defRPr sz="1800"/>
            </a:lvl1pPr>
            <a:lvl2pPr>
              <a:defRPr sz="1800"/>
            </a:lvl2pPr>
          </a:lstStyle>
          <a:p>
            <a:pPr lvl="0"/>
            <a:r>
              <a:rPr lang="en-US"/>
              <a:t>Click to edit Master text styles</a:t>
            </a:r>
          </a:p>
          <a:p>
            <a:pPr lvl="1"/>
            <a:r>
              <a:rPr lang="en-US"/>
              <a:t>Second level</a:t>
            </a:r>
          </a:p>
        </p:txBody>
      </p:sp>
      <p:sp>
        <p:nvSpPr>
          <p:cNvPr id="32" name="Text Placeholder 3">
            <a:extLst>
              <a:ext uri="{FF2B5EF4-FFF2-40B4-BE49-F238E27FC236}">
                <a16:creationId xmlns:a16="http://schemas.microsoft.com/office/drawing/2014/main" id="{682A5D66-DED6-B64C-864B-6EECB8F41306}"/>
              </a:ext>
            </a:extLst>
          </p:cNvPr>
          <p:cNvSpPr>
            <a:spLocks noGrp="1"/>
          </p:cNvSpPr>
          <p:nvPr>
            <p:ph type="body" sz="quarter" idx="31"/>
          </p:nvPr>
        </p:nvSpPr>
        <p:spPr>
          <a:xfrm>
            <a:off x="479425" y="1304925"/>
            <a:ext cx="11218863" cy="276999"/>
          </a:xfrm>
        </p:spPr>
        <p:txBody>
          <a:bodyPr anchor="t">
            <a:spAutoFit/>
          </a:bodyPr>
          <a:lstStyle>
            <a:lvl1pPr marL="0" indent="0">
              <a:buNone/>
              <a:defRPr sz="2000"/>
            </a:lvl1pPr>
          </a:lstStyle>
          <a:p>
            <a:pPr lvl="0"/>
            <a:r>
              <a:rPr lang="en-US"/>
              <a:t>Click to edit Master text styles</a:t>
            </a:r>
          </a:p>
        </p:txBody>
      </p:sp>
      <p:sp>
        <p:nvSpPr>
          <p:cNvPr id="15" name="Text Placeholder 24">
            <a:extLst>
              <a:ext uri="{FF2B5EF4-FFF2-40B4-BE49-F238E27FC236}">
                <a16:creationId xmlns:a16="http://schemas.microsoft.com/office/drawing/2014/main" id="{AEF56188-6E64-504C-B697-5F979273B986}"/>
              </a:ext>
            </a:extLst>
          </p:cNvPr>
          <p:cNvSpPr>
            <a:spLocks noGrp="1"/>
          </p:cNvSpPr>
          <p:nvPr>
            <p:ph type="body" sz="quarter" idx="32"/>
          </p:nvPr>
        </p:nvSpPr>
        <p:spPr>
          <a:xfrm>
            <a:off x="2758818" y="3627856"/>
            <a:ext cx="2093346" cy="2249070"/>
          </a:xfrm>
        </p:spPr>
        <p:txBody>
          <a:bodyPr lIns="72000" tIns="72000" rIns="72000" bIns="72000">
            <a:noAutofit/>
          </a:bodyPr>
          <a:lstStyle>
            <a:lvl1pPr>
              <a:defRPr sz="1800"/>
            </a:lvl1pPr>
            <a:lvl2pPr>
              <a:defRPr sz="1800"/>
            </a:lvl2pPr>
          </a:lstStyle>
          <a:p>
            <a:pPr lvl="0"/>
            <a:r>
              <a:rPr lang="en-US"/>
              <a:t>Click to edit Master text styles</a:t>
            </a:r>
          </a:p>
          <a:p>
            <a:pPr lvl="1"/>
            <a:r>
              <a:rPr lang="en-US"/>
              <a:t>Second level</a:t>
            </a:r>
          </a:p>
        </p:txBody>
      </p:sp>
      <p:sp>
        <p:nvSpPr>
          <p:cNvPr id="16" name="Text Placeholder 24">
            <a:extLst>
              <a:ext uri="{FF2B5EF4-FFF2-40B4-BE49-F238E27FC236}">
                <a16:creationId xmlns:a16="http://schemas.microsoft.com/office/drawing/2014/main" id="{CF3A665A-BFB1-8641-BDFA-242890CE108F}"/>
              </a:ext>
            </a:extLst>
          </p:cNvPr>
          <p:cNvSpPr>
            <a:spLocks noGrp="1"/>
          </p:cNvSpPr>
          <p:nvPr>
            <p:ph type="body" sz="quarter" idx="33"/>
          </p:nvPr>
        </p:nvSpPr>
        <p:spPr>
          <a:xfrm>
            <a:off x="5038212" y="3627856"/>
            <a:ext cx="2093346" cy="2249070"/>
          </a:xfrm>
        </p:spPr>
        <p:txBody>
          <a:bodyPr lIns="72000" tIns="72000" rIns="72000" bIns="72000">
            <a:noAutofit/>
          </a:bodyPr>
          <a:lstStyle>
            <a:lvl1pPr>
              <a:defRPr sz="1800"/>
            </a:lvl1pPr>
            <a:lvl2pPr>
              <a:defRPr sz="1800"/>
            </a:lvl2pPr>
          </a:lstStyle>
          <a:p>
            <a:pPr lvl="0"/>
            <a:r>
              <a:rPr lang="en-US"/>
              <a:t>Click to edit Master text styles</a:t>
            </a:r>
          </a:p>
          <a:p>
            <a:pPr lvl="1"/>
            <a:r>
              <a:rPr lang="en-US"/>
              <a:t>Second level</a:t>
            </a:r>
          </a:p>
        </p:txBody>
      </p:sp>
      <p:sp>
        <p:nvSpPr>
          <p:cNvPr id="17" name="Text Placeholder 24">
            <a:extLst>
              <a:ext uri="{FF2B5EF4-FFF2-40B4-BE49-F238E27FC236}">
                <a16:creationId xmlns:a16="http://schemas.microsoft.com/office/drawing/2014/main" id="{4A6220B7-5905-994C-8D50-16325606DF7C}"/>
              </a:ext>
            </a:extLst>
          </p:cNvPr>
          <p:cNvSpPr>
            <a:spLocks noGrp="1"/>
          </p:cNvSpPr>
          <p:nvPr>
            <p:ph type="body" sz="quarter" idx="34"/>
          </p:nvPr>
        </p:nvSpPr>
        <p:spPr>
          <a:xfrm>
            <a:off x="7317606" y="3627856"/>
            <a:ext cx="2093346" cy="2249070"/>
          </a:xfrm>
        </p:spPr>
        <p:txBody>
          <a:bodyPr lIns="72000" tIns="72000" rIns="72000" bIns="72000">
            <a:noAutofit/>
          </a:bodyPr>
          <a:lstStyle>
            <a:lvl1pPr>
              <a:defRPr sz="1800"/>
            </a:lvl1pPr>
            <a:lvl2pPr>
              <a:defRPr sz="1800"/>
            </a:lvl2pPr>
          </a:lstStyle>
          <a:p>
            <a:pPr lvl="0"/>
            <a:r>
              <a:rPr lang="en-US"/>
              <a:t>Click to edit Master text styles</a:t>
            </a:r>
          </a:p>
          <a:p>
            <a:pPr lvl="1"/>
            <a:r>
              <a:rPr lang="en-US"/>
              <a:t>Second level</a:t>
            </a:r>
          </a:p>
        </p:txBody>
      </p:sp>
      <p:sp>
        <p:nvSpPr>
          <p:cNvPr id="18" name="Text Placeholder 24">
            <a:extLst>
              <a:ext uri="{FF2B5EF4-FFF2-40B4-BE49-F238E27FC236}">
                <a16:creationId xmlns:a16="http://schemas.microsoft.com/office/drawing/2014/main" id="{BA2BD435-D104-F148-BE62-3F0D79F8379D}"/>
              </a:ext>
            </a:extLst>
          </p:cNvPr>
          <p:cNvSpPr>
            <a:spLocks noGrp="1"/>
          </p:cNvSpPr>
          <p:nvPr>
            <p:ph type="body" sz="quarter" idx="35"/>
          </p:nvPr>
        </p:nvSpPr>
        <p:spPr>
          <a:xfrm>
            <a:off x="9597000" y="3627856"/>
            <a:ext cx="2093346" cy="2249070"/>
          </a:xfrm>
        </p:spPr>
        <p:txBody>
          <a:bodyPr lIns="72000" tIns="72000" rIns="72000" bIns="72000">
            <a:noAutofit/>
          </a:bodyPr>
          <a:lstStyle>
            <a:lvl1pPr>
              <a:defRPr sz="1800"/>
            </a:lvl1pPr>
            <a:lvl2pPr>
              <a:defRPr sz="1800"/>
            </a:lvl2pPr>
          </a:lstStyle>
          <a:p>
            <a:pPr lvl="0"/>
            <a:r>
              <a:rPr lang="en-US"/>
              <a:t>Click to edit Master text styles</a:t>
            </a:r>
          </a:p>
          <a:p>
            <a:pPr lvl="1"/>
            <a:r>
              <a:rPr lang="en-US"/>
              <a:t>Second level</a:t>
            </a:r>
          </a:p>
        </p:txBody>
      </p:sp>
      <p:sp>
        <p:nvSpPr>
          <p:cNvPr id="24" name="Picture Placeholder 2">
            <a:extLst>
              <a:ext uri="{FF2B5EF4-FFF2-40B4-BE49-F238E27FC236}">
                <a16:creationId xmlns:a16="http://schemas.microsoft.com/office/drawing/2014/main" id="{05A895D7-F53F-6949-8511-F4929141E1DC}"/>
              </a:ext>
            </a:extLst>
          </p:cNvPr>
          <p:cNvSpPr>
            <a:spLocks noGrp="1"/>
          </p:cNvSpPr>
          <p:nvPr>
            <p:ph type="pic" sz="quarter" idx="36" hasCustomPrompt="1"/>
          </p:nvPr>
        </p:nvSpPr>
        <p:spPr>
          <a:xfrm>
            <a:off x="2758820" y="1990125"/>
            <a:ext cx="2093343" cy="1637731"/>
          </a:xfrm>
        </p:spPr>
        <p:txBody>
          <a:bodyPr>
            <a:noAutofit/>
          </a:bodyPr>
          <a:lstStyle>
            <a:lvl1pPr marL="0" marR="0" indent="0" algn="ctr" defTabSz="914400" rtl="0" eaLnBrk="1" fontAlgn="auto" latinLnBrk="0" hangingPunct="1">
              <a:lnSpc>
                <a:spcPct val="90000"/>
              </a:lnSpc>
              <a:spcBef>
                <a:spcPts val="1000"/>
              </a:spcBef>
              <a:spcAft>
                <a:spcPts val="0"/>
              </a:spcAft>
              <a:buClr>
                <a:schemeClr val="accent3"/>
              </a:buClr>
              <a:buSzTx/>
              <a:buFont typeface="Wingdings" pitchFamily="2" charset="2"/>
              <a:buNone/>
              <a:tabLst/>
              <a:defRPr sz="1800" i="1">
                <a:solidFill>
                  <a:schemeClr val="accent1"/>
                </a:solidFill>
              </a:defRPr>
            </a:lvl1pPr>
          </a:lstStyle>
          <a:p>
            <a:pPr marL="0" marR="0" lvl="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a:pPr>
            <a:r>
              <a:rPr lang="en-US" dirty="0"/>
              <a:t>Place image here</a:t>
            </a:r>
          </a:p>
        </p:txBody>
      </p:sp>
      <p:sp>
        <p:nvSpPr>
          <p:cNvPr id="25" name="Picture Placeholder 2">
            <a:extLst>
              <a:ext uri="{FF2B5EF4-FFF2-40B4-BE49-F238E27FC236}">
                <a16:creationId xmlns:a16="http://schemas.microsoft.com/office/drawing/2014/main" id="{FD773F98-E6D9-BA45-97C7-3E8D522E0101}"/>
              </a:ext>
            </a:extLst>
          </p:cNvPr>
          <p:cNvSpPr>
            <a:spLocks noGrp="1"/>
          </p:cNvSpPr>
          <p:nvPr>
            <p:ph type="pic" sz="quarter" idx="37" hasCustomPrompt="1"/>
          </p:nvPr>
        </p:nvSpPr>
        <p:spPr>
          <a:xfrm>
            <a:off x="5038213" y="1990125"/>
            <a:ext cx="2093343" cy="1637731"/>
          </a:xfrm>
        </p:spPr>
        <p:txBody>
          <a:bodyPr>
            <a:noAutofit/>
          </a:bodyPr>
          <a:lstStyle>
            <a:lvl1pPr marL="0" marR="0" indent="0" algn="ctr" defTabSz="914400" rtl="0" eaLnBrk="1" fontAlgn="auto" latinLnBrk="0" hangingPunct="1">
              <a:lnSpc>
                <a:spcPct val="90000"/>
              </a:lnSpc>
              <a:spcBef>
                <a:spcPts val="1000"/>
              </a:spcBef>
              <a:spcAft>
                <a:spcPts val="0"/>
              </a:spcAft>
              <a:buClr>
                <a:schemeClr val="accent3"/>
              </a:buClr>
              <a:buSzTx/>
              <a:buFont typeface="Wingdings" pitchFamily="2" charset="2"/>
              <a:buNone/>
              <a:tabLst/>
              <a:defRPr sz="1800" i="1">
                <a:solidFill>
                  <a:schemeClr val="accent1"/>
                </a:solidFill>
              </a:defRPr>
            </a:lvl1pPr>
          </a:lstStyle>
          <a:p>
            <a:pPr marL="0" marR="0" lvl="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a:pPr>
            <a:r>
              <a:rPr lang="en-US" dirty="0"/>
              <a:t>Place image here</a:t>
            </a:r>
          </a:p>
        </p:txBody>
      </p:sp>
      <p:sp>
        <p:nvSpPr>
          <p:cNvPr id="30" name="Picture Placeholder 2">
            <a:extLst>
              <a:ext uri="{FF2B5EF4-FFF2-40B4-BE49-F238E27FC236}">
                <a16:creationId xmlns:a16="http://schemas.microsoft.com/office/drawing/2014/main" id="{70355DFA-CAFA-584C-849F-73D22E815518}"/>
              </a:ext>
            </a:extLst>
          </p:cNvPr>
          <p:cNvSpPr>
            <a:spLocks noGrp="1"/>
          </p:cNvSpPr>
          <p:nvPr>
            <p:ph type="pic" sz="quarter" idx="38" hasCustomPrompt="1"/>
          </p:nvPr>
        </p:nvSpPr>
        <p:spPr>
          <a:xfrm>
            <a:off x="7317606" y="1990125"/>
            <a:ext cx="2093343" cy="1637731"/>
          </a:xfrm>
        </p:spPr>
        <p:txBody>
          <a:bodyPr>
            <a:noAutofit/>
          </a:bodyPr>
          <a:lstStyle>
            <a:lvl1pPr marL="0" marR="0" indent="0" algn="ctr" defTabSz="914400" rtl="0" eaLnBrk="1" fontAlgn="auto" latinLnBrk="0" hangingPunct="1">
              <a:lnSpc>
                <a:spcPct val="90000"/>
              </a:lnSpc>
              <a:spcBef>
                <a:spcPts val="1000"/>
              </a:spcBef>
              <a:spcAft>
                <a:spcPts val="0"/>
              </a:spcAft>
              <a:buClr>
                <a:schemeClr val="accent3"/>
              </a:buClr>
              <a:buSzTx/>
              <a:buFont typeface="Wingdings" pitchFamily="2" charset="2"/>
              <a:buNone/>
              <a:tabLst/>
              <a:defRPr sz="1800" i="1">
                <a:solidFill>
                  <a:schemeClr val="accent1"/>
                </a:solidFill>
              </a:defRPr>
            </a:lvl1pPr>
          </a:lstStyle>
          <a:p>
            <a:pPr marL="0" marR="0" lvl="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a:pPr>
            <a:r>
              <a:rPr lang="en-US" dirty="0"/>
              <a:t>Place image here</a:t>
            </a:r>
          </a:p>
        </p:txBody>
      </p:sp>
      <p:sp>
        <p:nvSpPr>
          <p:cNvPr id="33" name="Picture Placeholder 2">
            <a:extLst>
              <a:ext uri="{FF2B5EF4-FFF2-40B4-BE49-F238E27FC236}">
                <a16:creationId xmlns:a16="http://schemas.microsoft.com/office/drawing/2014/main" id="{96112BCB-6690-EA4C-9E89-6082C6703A5E}"/>
              </a:ext>
            </a:extLst>
          </p:cNvPr>
          <p:cNvSpPr>
            <a:spLocks noGrp="1"/>
          </p:cNvSpPr>
          <p:nvPr>
            <p:ph type="pic" sz="quarter" idx="39" hasCustomPrompt="1"/>
          </p:nvPr>
        </p:nvSpPr>
        <p:spPr>
          <a:xfrm>
            <a:off x="9597000" y="1990125"/>
            <a:ext cx="2093343" cy="1637731"/>
          </a:xfrm>
        </p:spPr>
        <p:txBody>
          <a:bodyPr>
            <a:noAutofit/>
          </a:bodyPr>
          <a:lstStyle>
            <a:lvl1pPr marL="0" marR="0" indent="0" algn="ctr" defTabSz="914400" rtl="0" eaLnBrk="1" fontAlgn="auto" latinLnBrk="0" hangingPunct="1">
              <a:lnSpc>
                <a:spcPct val="90000"/>
              </a:lnSpc>
              <a:spcBef>
                <a:spcPts val="1000"/>
              </a:spcBef>
              <a:spcAft>
                <a:spcPts val="0"/>
              </a:spcAft>
              <a:buClr>
                <a:schemeClr val="accent3"/>
              </a:buClr>
              <a:buSzTx/>
              <a:buFont typeface="Wingdings" pitchFamily="2" charset="2"/>
              <a:buNone/>
              <a:tabLst/>
              <a:defRPr sz="1800" i="1">
                <a:solidFill>
                  <a:schemeClr val="accent1"/>
                </a:solidFill>
              </a:defRPr>
            </a:lvl1pPr>
          </a:lstStyle>
          <a:p>
            <a:pPr marL="0" marR="0" lvl="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a:pPr>
            <a:r>
              <a:rPr lang="en-US" dirty="0"/>
              <a:t>Place image here</a:t>
            </a:r>
          </a:p>
        </p:txBody>
      </p:sp>
    </p:spTree>
    <p:extLst>
      <p:ext uri="{BB962C8B-B14F-4D97-AF65-F5344CB8AC3E}">
        <p14:creationId xmlns:p14="http://schemas.microsoft.com/office/powerpoint/2010/main" val="12462546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 boxes + imag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6CF57B-1789-3247-8232-2C754E8CC13E}"/>
              </a:ext>
            </a:extLst>
          </p:cNvPr>
          <p:cNvSpPr>
            <a:spLocks noGrp="1"/>
          </p:cNvSpPr>
          <p:nvPr>
            <p:ph type="title"/>
          </p:nvPr>
        </p:nvSpPr>
        <p:spPr/>
        <p:txBody>
          <a:bodyPr/>
          <a:lstStyle/>
          <a:p>
            <a:r>
              <a:rPr lang="en-US"/>
              <a:t>Click to edit Master title style</a:t>
            </a:r>
            <a:endParaRPr lang="en-US" dirty="0"/>
          </a:p>
        </p:txBody>
      </p:sp>
      <p:sp>
        <p:nvSpPr>
          <p:cNvPr id="9" name="Content Placeholder 6">
            <a:extLst>
              <a:ext uri="{FF2B5EF4-FFF2-40B4-BE49-F238E27FC236}">
                <a16:creationId xmlns:a16="http://schemas.microsoft.com/office/drawing/2014/main" id="{23D9787B-0FFA-704E-9CED-8D98E5BA6AC3}"/>
              </a:ext>
            </a:extLst>
          </p:cNvPr>
          <p:cNvSpPr>
            <a:spLocks noGrp="1"/>
          </p:cNvSpPr>
          <p:nvPr>
            <p:ph sz="quarter" idx="13"/>
          </p:nvPr>
        </p:nvSpPr>
        <p:spPr>
          <a:xfrm>
            <a:off x="3777237" y="1304925"/>
            <a:ext cx="2516701" cy="2026819"/>
          </a:xfrm>
          <a:ln w="38100">
            <a:noFill/>
          </a:ln>
        </p:spPr>
        <p:txBody>
          <a:bodyPr lIns="108000" tIns="108000" rIns="108000" bIns="108000">
            <a:noAutofit/>
          </a:bodyPr>
          <a:lstStyle>
            <a:lvl1pPr marL="0" indent="0">
              <a:buNone/>
              <a:defRPr sz="1800"/>
            </a:lvl1pPr>
            <a:lvl2pPr marL="457200" indent="0">
              <a:buNone/>
              <a:defRPr sz="1800"/>
            </a:lvl2pPr>
            <a:lvl3pPr>
              <a:defRPr sz="1800"/>
            </a:lvl3pPr>
            <a:lvl4pPr>
              <a:defRPr sz="1600"/>
            </a:lvl4pPr>
            <a:lvl5pPr>
              <a:defRPr sz="1600"/>
            </a:lvl5pPr>
          </a:lstStyle>
          <a:p>
            <a:pPr lvl="0"/>
            <a:r>
              <a:rPr lang="en-US"/>
              <a:t>Click to edit Master text styles</a:t>
            </a:r>
          </a:p>
          <a:p>
            <a:pPr lvl="1"/>
            <a:r>
              <a:rPr lang="en-US"/>
              <a:t>Second level</a:t>
            </a:r>
          </a:p>
        </p:txBody>
      </p:sp>
      <p:sp>
        <p:nvSpPr>
          <p:cNvPr id="10" name="Content Placeholder 6">
            <a:extLst>
              <a:ext uri="{FF2B5EF4-FFF2-40B4-BE49-F238E27FC236}">
                <a16:creationId xmlns:a16="http://schemas.microsoft.com/office/drawing/2014/main" id="{52DAA552-C9A0-8846-86C1-B22DB727BD0B}"/>
              </a:ext>
            </a:extLst>
          </p:cNvPr>
          <p:cNvSpPr>
            <a:spLocks noGrp="1"/>
          </p:cNvSpPr>
          <p:nvPr>
            <p:ph sz="quarter" idx="14"/>
          </p:nvPr>
        </p:nvSpPr>
        <p:spPr>
          <a:xfrm>
            <a:off x="6479412" y="1304925"/>
            <a:ext cx="2516701" cy="2026819"/>
          </a:xfrm>
          <a:ln w="38100">
            <a:noFill/>
          </a:ln>
        </p:spPr>
        <p:txBody>
          <a:bodyPr lIns="108000" tIns="108000" rIns="108000" bIns="108000">
            <a:noAutofit/>
          </a:bodyPr>
          <a:lstStyle>
            <a:lvl1pPr marL="0" indent="0">
              <a:buNone/>
              <a:defRPr sz="1800"/>
            </a:lvl1pPr>
            <a:lvl2pPr marL="457200" indent="0">
              <a:buNone/>
              <a:defRPr sz="1800"/>
            </a:lvl2pPr>
            <a:lvl3pPr>
              <a:defRPr sz="1800"/>
            </a:lvl3pPr>
            <a:lvl4pPr>
              <a:defRPr sz="1600"/>
            </a:lvl4pPr>
            <a:lvl5pPr>
              <a:defRPr sz="1600"/>
            </a:lvl5pPr>
          </a:lstStyle>
          <a:p>
            <a:pPr lvl="0"/>
            <a:r>
              <a:rPr lang="en-US"/>
              <a:t>Click to edit Master text styles</a:t>
            </a:r>
          </a:p>
          <a:p>
            <a:pPr lvl="1"/>
            <a:r>
              <a:rPr lang="en-US"/>
              <a:t>Second level</a:t>
            </a:r>
          </a:p>
        </p:txBody>
      </p:sp>
      <p:sp>
        <p:nvSpPr>
          <p:cNvPr id="11" name="Content Placeholder 6">
            <a:extLst>
              <a:ext uri="{FF2B5EF4-FFF2-40B4-BE49-F238E27FC236}">
                <a16:creationId xmlns:a16="http://schemas.microsoft.com/office/drawing/2014/main" id="{24285A3F-58ED-DE45-86F1-434D04BE7D86}"/>
              </a:ext>
            </a:extLst>
          </p:cNvPr>
          <p:cNvSpPr>
            <a:spLocks noGrp="1"/>
          </p:cNvSpPr>
          <p:nvPr>
            <p:ph sz="quarter" idx="15"/>
          </p:nvPr>
        </p:nvSpPr>
        <p:spPr>
          <a:xfrm>
            <a:off x="9181587" y="1304925"/>
            <a:ext cx="2516701" cy="2026819"/>
          </a:xfrm>
          <a:ln w="38100">
            <a:noFill/>
          </a:ln>
        </p:spPr>
        <p:txBody>
          <a:bodyPr lIns="108000" tIns="108000" rIns="108000" bIns="108000">
            <a:noAutofit/>
          </a:bodyPr>
          <a:lstStyle>
            <a:lvl1pPr marL="0" indent="0">
              <a:buNone/>
              <a:defRPr sz="1800"/>
            </a:lvl1pPr>
            <a:lvl2pPr marL="457200" indent="0">
              <a:buNone/>
              <a:defRPr sz="1800"/>
            </a:lvl2pPr>
            <a:lvl3pPr>
              <a:defRPr sz="1600"/>
            </a:lvl3pPr>
            <a:lvl4pPr>
              <a:defRPr sz="1600"/>
            </a:lvl4pPr>
            <a:lvl5pPr>
              <a:defRPr sz="1600"/>
            </a:lvl5pPr>
          </a:lstStyle>
          <a:p>
            <a:pPr lvl="0"/>
            <a:r>
              <a:rPr lang="en-US"/>
              <a:t>Click to edit Master text styles</a:t>
            </a:r>
          </a:p>
          <a:p>
            <a:pPr lvl="1"/>
            <a:r>
              <a:rPr lang="en-US"/>
              <a:t>Second level</a:t>
            </a:r>
          </a:p>
        </p:txBody>
      </p:sp>
      <p:sp>
        <p:nvSpPr>
          <p:cNvPr id="12" name="Content Placeholder 6">
            <a:extLst>
              <a:ext uri="{FF2B5EF4-FFF2-40B4-BE49-F238E27FC236}">
                <a16:creationId xmlns:a16="http://schemas.microsoft.com/office/drawing/2014/main" id="{FC270F4D-903B-F548-A384-94229FAC3EBC}"/>
              </a:ext>
            </a:extLst>
          </p:cNvPr>
          <p:cNvSpPr>
            <a:spLocks noGrp="1"/>
          </p:cNvSpPr>
          <p:nvPr>
            <p:ph sz="quarter" idx="17"/>
          </p:nvPr>
        </p:nvSpPr>
        <p:spPr>
          <a:xfrm>
            <a:off x="3777237" y="3474980"/>
            <a:ext cx="2516701" cy="2026819"/>
          </a:xfrm>
          <a:ln w="38100">
            <a:noFill/>
          </a:ln>
        </p:spPr>
        <p:txBody>
          <a:bodyPr lIns="108000" tIns="108000" rIns="108000" bIns="108000">
            <a:noAutofit/>
          </a:bodyPr>
          <a:lstStyle>
            <a:lvl1pPr marL="0" indent="0">
              <a:buNone/>
              <a:defRPr sz="1800"/>
            </a:lvl1pPr>
            <a:lvl2pPr marL="457200" indent="0">
              <a:buNone/>
              <a:defRPr sz="1800"/>
            </a:lvl2pPr>
            <a:lvl3pPr>
              <a:defRPr sz="1800"/>
            </a:lvl3pPr>
            <a:lvl4pPr>
              <a:defRPr sz="1600"/>
            </a:lvl4pPr>
            <a:lvl5pPr>
              <a:defRPr sz="1600"/>
            </a:lvl5pPr>
          </a:lstStyle>
          <a:p>
            <a:pPr lvl="0"/>
            <a:r>
              <a:rPr lang="en-US"/>
              <a:t>Click to edit Master text styles</a:t>
            </a:r>
          </a:p>
          <a:p>
            <a:pPr lvl="1"/>
            <a:r>
              <a:rPr lang="en-US"/>
              <a:t>Second level</a:t>
            </a:r>
          </a:p>
        </p:txBody>
      </p:sp>
      <p:sp>
        <p:nvSpPr>
          <p:cNvPr id="13" name="Content Placeholder 6">
            <a:extLst>
              <a:ext uri="{FF2B5EF4-FFF2-40B4-BE49-F238E27FC236}">
                <a16:creationId xmlns:a16="http://schemas.microsoft.com/office/drawing/2014/main" id="{07818D05-A519-C245-9EA1-A70E9178B893}"/>
              </a:ext>
            </a:extLst>
          </p:cNvPr>
          <p:cNvSpPr>
            <a:spLocks noGrp="1"/>
          </p:cNvSpPr>
          <p:nvPr>
            <p:ph sz="quarter" idx="18"/>
          </p:nvPr>
        </p:nvSpPr>
        <p:spPr>
          <a:xfrm>
            <a:off x="6479412" y="3474980"/>
            <a:ext cx="2516701" cy="2026819"/>
          </a:xfrm>
          <a:ln w="38100">
            <a:noFill/>
          </a:ln>
        </p:spPr>
        <p:txBody>
          <a:bodyPr lIns="108000" tIns="108000" rIns="108000" bIns="108000">
            <a:noAutofit/>
          </a:bodyPr>
          <a:lstStyle>
            <a:lvl1pPr marL="0" indent="0">
              <a:buNone/>
              <a:defRPr sz="1800"/>
            </a:lvl1pPr>
            <a:lvl2pPr marL="457200" indent="0">
              <a:buNone/>
              <a:defRPr sz="1800"/>
            </a:lvl2pPr>
            <a:lvl3pPr>
              <a:defRPr sz="1800"/>
            </a:lvl3pPr>
            <a:lvl4pPr>
              <a:defRPr sz="1600"/>
            </a:lvl4pPr>
            <a:lvl5pPr>
              <a:defRPr sz="1600"/>
            </a:lvl5pPr>
          </a:lstStyle>
          <a:p>
            <a:pPr lvl="0"/>
            <a:r>
              <a:rPr lang="en-US"/>
              <a:t>Click to edit Master text styles</a:t>
            </a:r>
          </a:p>
          <a:p>
            <a:pPr lvl="1"/>
            <a:r>
              <a:rPr lang="en-US"/>
              <a:t>Second level</a:t>
            </a:r>
          </a:p>
        </p:txBody>
      </p:sp>
      <p:sp>
        <p:nvSpPr>
          <p:cNvPr id="14" name="Content Placeholder 6">
            <a:extLst>
              <a:ext uri="{FF2B5EF4-FFF2-40B4-BE49-F238E27FC236}">
                <a16:creationId xmlns:a16="http://schemas.microsoft.com/office/drawing/2014/main" id="{A0EE1EFC-32F5-3141-9F50-19113C45E930}"/>
              </a:ext>
            </a:extLst>
          </p:cNvPr>
          <p:cNvSpPr>
            <a:spLocks noGrp="1"/>
          </p:cNvSpPr>
          <p:nvPr>
            <p:ph sz="quarter" idx="19"/>
          </p:nvPr>
        </p:nvSpPr>
        <p:spPr>
          <a:xfrm>
            <a:off x="9181587" y="3474980"/>
            <a:ext cx="2516701" cy="2026819"/>
          </a:xfrm>
          <a:ln w="38100">
            <a:noFill/>
          </a:ln>
        </p:spPr>
        <p:txBody>
          <a:bodyPr lIns="108000" tIns="108000" rIns="108000" bIns="108000">
            <a:noAutofit/>
          </a:bodyPr>
          <a:lstStyle>
            <a:lvl1pPr marL="0" indent="0">
              <a:buNone/>
              <a:defRPr sz="1800"/>
            </a:lvl1pPr>
            <a:lvl2pPr marL="457200" indent="0">
              <a:buNone/>
              <a:defRPr sz="1800"/>
            </a:lvl2pPr>
            <a:lvl3pPr>
              <a:defRPr sz="1600"/>
            </a:lvl3pPr>
            <a:lvl4pPr>
              <a:defRPr sz="1600"/>
            </a:lvl4pPr>
            <a:lvl5pPr>
              <a:defRPr sz="1600"/>
            </a:lvl5pPr>
          </a:lstStyle>
          <a:p>
            <a:pPr lvl="0"/>
            <a:r>
              <a:rPr lang="en-US"/>
              <a:t>Click to edit Master text styles</a:t>
            </a:r>
          </a:p>
          <a:p>
            <a:pPr lvl="1"/>
            <a:r>
              <a:rPr lang="en-US"/>
              <a:t>Second level</a:t>
            </a:r>
          </a:p>
        </p:txBody>
      </p:sp>
      <p:sp>
        <p:nvSpPr>
          <p:cNvPr id="15" name="Text Placeholder 3">
            <a:extLst>
              <a:ext uri="{FF2B5EF4-FFF2-40B4-BE49-F238E27FC236}">
                <a16:creationId xmlns:a16="http://schemas.microsoft.com/office/drawing/2014/main" id="{F8506091-7F87-2F42-87C0-B2E475A968D6}"/>
              </a:ext>
            </a:extLst>
          </p:cNvPr>
          <p:cNvSpPr>
            <a:spLocks noGrp="1"/>
          </p:cNvSpPr>
          <p:nvPr>
            <p:ph type="body" sz="quarter" idx="20"/>
          </p:nvPr>
        </p:nvSpPr>
        <p:spPr>
          <a:xfrm>
            <a:off x="479425" y="1304925"/>
            <a:ext cx="3021013" cy="5256213"/>
          </a:xfrm>
        </p:spPr>
        <p:txBody>
          <a:bodyPr>
            <a:noAutofit/>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12485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 boxes horizontal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99563-B028-E146-B72A-90EB7C0B1C4F}"/>
              </a:ext>
            </a:extLst>
          </p:cNvPr>
          <p:cNvSpPr>
            <a:spLocks noGrp="1"/>
          </p:cNvSpPr>
          <p:nvPr>
            <p:ph type="title"/>
          </p:nvPr>
        </p:nvSpPr>
        <p:spPr/>
        <p:txBody>
          <a:bodyPr/>
          <a:lstStyle/>
          <a:p>
            <a:r>
              <a:rPr lang="en-US"/>
              <a:t>Click to edit Master title style</a:t>
            </a:r>
          </a:p>
        </p:txBody>
      </p:sp>
      <p:sp>
        <p:nvSpPr>
          <p:cNvPr id="3" name="Picture Placeholder 21">
            <a:extLst>
              <a:ext uri="{FF2B5EF4-FFF2-40B4-BE49-F238E27FC236}">
                <a16:creationId xmlns:a16="http://schemas.microsoft.com/office/drawing/2014/main" id="{8E685721-2621-4A45-9F38-DB05012CF57E}"/>
              </a:ext>
            </a:extLst>
          </p:cNvPr>
          <p:cNvSpPr>
            <a:spLocks noGrp="1"/>
          </p:cNvSpPr>
          <p:nvPr>
            <p:ph type="pic" sz="quarter" idx="28" hasCustomPrompt="1"/>
          </p:nvPr>
        </p:nvSpPr>
        <p:spPr>
          <a:xfrm>
            <a:off x="479425" y="1304925"/>
            <a:ext cx="1518187" cy="1330497"/>
          </a:xfrm>
        </p:spPr>
        <p:txBody>
          <a:bodyPr>
            <a:noAutofit/>
          </a:bodyPr>
          <a:lstStyle>
            <a:lvl1pPr marL="0" marR="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sz="1400" i="1">
                <a:solidFill>
                  <a:schemeClr val="accent1"/>
                </a:solidFill>
              </a:defRPr>
            </a:lvl1pPr>
          </a:lstStyle>
          <a:p>
            <a:pPr marL="0" marR="0" lvl="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a:pPr>
            <a:r>
              <a:rPr lang="en-US" dirty="0"/>
              <a:t>Place image here</a:t>
            </a:r>
          </a:p>
        </p:txBody>
      </p:sp>
      <p:sp>
        <p:nvSpPr>
          <p:cNvPr id="4" name="Text Placeholder 23">
            <a:extLst>
              <a:ext uri="{FF2B5EF4-FFF2-40B4-BE49-F238E27FC236}">
                <a16:creationId xmlns:a16="http://schemas.microsoft.com/office/drawing/2014/main" id="{834E168F-9FF5-B44D-AFC9-315487AAB276}"/>
              </a:ext>
            </a:extLst>
          </p:cNvPr>
          <p:cNvSpPr>
            <a:spLocks noGrp="1"/>
          </p:cNvSpPr>
          <p:nvPr>
            <p:ph type="body" sz="quarter" idx="29"/>
          </p:nvPr>
        </p:nvSpPr>
        <p:spPr>
          <a:xfrm>
            <a:off x="1997612" y="1304925"/>
            <a:ext cx="3953245" cy="1330497"/>
          </a:xfrm>
        </p:spPr>
        <p:txBody>
          <a:bodyPr lIns="72000" tIns="72000" rIns="72000" bIns="72000">
            <a:noAutofit/>
          </a:bodyPr>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Click to edit Master text styles</a:t>
            </a:r>
          </a:p>
        </p:txBody>
      </p:sp>
      <p:sp>
        <p:nvSpPr>
          <p:cNvPr id="11" name="Picture Placeholder 21">
            <a:extLst>
              <a:ext uri="{FF2B5EF4-FFF2-40B4-BE49-F238E27FC236}">
                <a16:creationId xmlns:a16="http://schemas.microsoft.com/office/drawing/2014/main" id="{5E05CBBB-2D9C-534D-B8C4-460B3076BF8D}"/>
              </a:ext>
            </a:extLst>
          </p:cNvPr>
          <p:cNvSpPr>
            <a:spLocks noGrp="1"/>
          </p:cNvSpPr>
          <p:nvPr>
            <p:ph type="pic" sz="quarter" idx="30" hasCustomPrompt="1"/>
          </p:nvPr>
        </p:nvSpPr>
        <p:spPr>
          <a:xfrm>
            <a:off x="479425" y="2839780"/>
            <a:ext cx="1518187" cy="1330497"/>
          </a:xfrm>
        </p:spPr>
        <p:txBody>
          <a:bodyPr>
            <a:noAutofit/>
          </a:bodyPr>
          <a:lstStyle>
            <a:lvl1pPr marL="0" marR="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sz="1400" i="1">
                <a:solidFill>
                  <a:schemeClr val="accent1"/>
                </a:solidFill>
              </a:defRPr>
            </a:lvl1pPr>
          </a:lstStyle>
          <a:p>
            <a:pPr marL="0" marR="0" lvl="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a:pPr>
            <a:r>
              <a:rPr lang="en-US" dirty="0"/>
              <a:t>Place image here</a:t>
            </a:r>
          </a:p>
        </p:txBody>
      </p:sp>
      <p:sp>
        <p:nvSpPr>
          <p:cNvPr id="12" name="Text Placeholder 23">
            <a:extLst>
              <a:ext uri="{FF2B5EF4-FFF2-40B4-BE49-F238E27FC236}">
                <a16:creationId xmlns:a16="http://schemas.microsoft.com/office/drawing/2014/main" id="{9B02600D-3771-B84F-8C7E-A97D0F0D9243}"/>
              </a:ext>
            </a:extLst>
          </p:cNvPr>
          <p:cNvSpPr>
            <a:spLocks noGrp="1"/>
          </p:cNvSpPr>
          <p:nvPr>
            <p:ph type="body" sz="quarter" idx="31"/>
          </p:nvPr>
        </p:nvSpPr>
        <p:spPr>
          <a:xfrm>
            <a:off x="1997612" y="2839780"/>
            <a:ext cx="3953245" cy="1330497"/>
          </a:xfrm>
        </p:spPr>
        <p:txBody>
          <a:bodyPr lIns="72000" tIns="72000" rIns="72000" bIns="72000">
            <a:noAutofit/>
          </a:bodyPr>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Click to edit Master text styles</a:t>
            </a:r>
          </a:p>
        </p:txBody>
      </p:sp>
      <p:sp>
        <p:nvSpPr>
          <p:cNvPr id="13" name="Picture Placeholder 21">
            <a:extLst>
              <a:ext uri="{FF2B5EF4-FFF2-40B4-BE49-F238E27FC236}">
                <a16:creationId xmlns:a16="http://schemas.microsoft.com/office/drawing/2014/main" id="{FFCD9CAB-3FB0-4746-BD08-419CFB3ECB22}"/>
              </a:ext>
            </a:extLst>
          </p:cNvPr>
          <p:cNvSpPr>
            <a:spLocks noGrp="1"/>
          </p:cNvSpPr>
          <p:nvPr>
            <p:ph type="pic" sz="quarter" idx="32" hasCustomPrompt="1"/>
          </p:nvPr>
        </p:nvSpPr>
        <p:spPr>
          <a:xfrm>
            <a:off x="479425" y="4374635"/>
            <a:ext cx="1518187" cy="1330497"/>
          </a:xfrm>
        </p:spPr>
        <p:txBody>
          <a:bodyPr>
            <a:noAutofit/>
          </a:bodyPr>
          <a:lstStyle>
            <a:lvl1pPr marL="0" marR="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sz="1400" i="1">
                <a:solidFill>
                  <a:schemeClr val="accent1"/>
                </a:solidFill>
              </a:defRPr>
            </a:lvl1pPr>
          </a:lstStyle>
          <a:p>
            <a:pPr marL="0" marR="0" lvl="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a:pPr>
            <a:r>
              <a:rPr lang="en-US" dirty="0"/>
              <a:t>Place image here</a:t>
            </a:r>
          </a:p>
        </p:txBody>
      </p:sp>
      <p:sp>
        <p:nvSpPr>
          <p:cNvPr id="14" name="Text Placeholder 23">
            <a:extLst>
              <a:ext uri="{FF2B5EF4-FFF2-40B4-BE49-F238E27FC236}">
                <a16:creationId xmlns:a16="http://schemas.microsoft.com/office/drawing/2014/main" id="{D8D4F919-6B1A-6C4D-8474-BC5AFB18641A}"/>
              </a:ext>
            </a:extLst>
          </p:cNvPr>
          <p:cNvSpPr>
            <a:spLocks noGrp="1"/>
          </p:cNvSpPr>
          <p:nvPr>
            <p:ph type="body" sz="quarter" idx="33"/>
          </p:nvPr>
        </p:nvSpPr>
        <p:spPr>
          <a:xfrm>
            <a:off x="1997612" y="4374635"/>
            <a:ext cx="3953245" cy="1330497"/>
          </a:xfrm>
        </p:spPr>
        <p:txBody>
          <a:bodyPr lIns="72000" tIns="72000" rIns="72000" bIns="72000">
            <a:noAutofit/>
          </a:bodyPr>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Click to edit Master text styles</a:t>
            </a:r>
          </a:p>
        </p:txBody>
      </p:sp>
      <p:sp>
        <p:nvSpPr>
          <p:cNvPr id="15" name="Picture Placeholder 21">
            <a:extLst>
              <a:ext uri="{FF2B5EF4-FFF2-40B4-BE49-F238E27FC236}">
                <a16:creationId xmlns:a16="http://schemas.microsoft.com/office/drawing/2014/main" id="{FC81C149-0682-2144-9E16-9E61FC865435}"/>
              </a:ext>
            </a:extLst>
          </p:cNvPr>
          <p:cNvSpPr>
            <a:spLocks noGrp="1"/>
          </p:cNvSpPr>
          <p:nvPr>
            <p:ph type="pic" sz="quarter" idx="34" hasCustomPrompt="1"/>
          </p:nvPr>
        </p:nvSpPr>
        <p:spPr>
          <a:xfrm>
            <a:off x="6226856" y="1304925"/>
            <a:ext cx="1518187" cy="1330497"/>
          </a:xfrm>
        </p:spPr>
        <p:txBody>
          <a:bodyPr>
            <a:noAutofit/>
          </a:bodyPr>
          <a:lstStyle>
            <a:lvl1pPr marL="0" marR="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sz="1400" i="1">
                <a:solidFill>
                  <a:schemeClr val="accent1"/>
                </a:solidFill>
              </a:defRPr>
            </a:lvl1pPr>
          </a:lstStyle>
          <a:p>
            <a:pPr marL="0" marR="0" lvl="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a:pPr>
            <a:r>
              <a:rPr lang="en-US" dirty="0"/>
              <a:t>Place image here</a:t>
            </a:r>
          </a:p>
        </p:txBody>
      </p:sp>
      <p:sp>
        <p:nvSpPr>
          <p:cNvPr id="16" name="Text Placeholder 23">
            <a:extLst>
              <a:ext uri="{FF2B5EF4-FFF2-40B4-BE49-F238E27FC236}">
                <a16:creationId xmlns:a16="http://schemas.microsoft.com/office/drawing/2014/main" id="{AB8953BA-EF9A-B846-B2B6-40323F7B51CD}"/>
              </a:ext>
            </a:extLst>
          </p:cNvPr>
          <p:cNvSpPr>
            <a:spLocks noGrp="1"/>
          </p:cNvSpPr>
          <p:nvPr>
            <p:ph type="body" sz="quarter" idx="35"/>
          </p:nvPr>
        </p:nvSpPr>
        <p:spPr>
          <a:xfrm>
            <a:off x="7745043" y="1304925"/>
            <a:ext cx="3953245" cy="1330497"/>
          </a:xfrm>
        </p:spPr>
        <p:txBody>
          <a:bodyPr lIns="72000" tIns="72000" rIns="72000" bIns="72000">
            <a:noAutofit/>
          </a:bodyPr>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Click to edit Master text styles</a:t>
            </a:r>
          </a:p>
        </p:txBody>
      </p:sp>
      <p:sp>
        <p:nvSpPr>
          <p:cNvPr id="17" name="Picture Placeholder 21">
            <a:extLst>
              <a:ext uri="{FF2B5EF4-FFF2-40B4-BE49-F238E27FC236}">
                <a16:creationId xmlns:a16="http://schemas.microsoft.com/office/drawing/2014/main" id="{73E1C6C9-BFE8-B54A-8CF6-6068F45CEB8B}"/>
              </a:ext>
            </a:extLst>
          </p:cNvPr>
          <p:cNvSpPr>
            <a:spLocks noGrp="1"/>
          </p:cNvSpPr>
          <p:nvPr>
            <p:ph type="pic" sz="quarter" idx="36" hasCustomPrompt="1"/>
          </p:nvPr>
        </p:nvSpPr>
        <p:spPr>
          <a:xfrm>
            <a:off x="6226856" y="2839780"/>
            <a:ext cx="1518187" cy="1330497"/>
          </a:xfrm>
        </p:spPr>
        <p:txBody>
          <a:bodyPr>
            <a:noAutofit/>
          </a:bodyPr>
          <a:lstStyle>
            <a:lvl1pPr marL="0" marR="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sz="1400" i="1">
                <a:solidFill>
                  <a:schemeClr val="accent1"/>
                </a:solidFill>
              </a:defRPr>
            </a:lvl1pPr>
          </a:lstStyle>
          <a:p>
            <a:pPr marL="0" marR="0" lvl="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a:pPr>
            <a:r>
              <a:rPr lang="en-US" dirty="0"/>
              <a:t>Place image here</a:t>
            </a:r>
          </a:p>
        </p:txBody>
      </p:sp>
      <p:sp>
        <p:nvSpPr>
          <p:cNvPr id="18" name="Text Placeholder 23">
            <a:extLst>
              <a:ext uri="{FF2B5EF4-FFF2-40B4-BE49-F238E27FC236}">
                <a16:creationId xmlns:a16="http://schemas.microsoft.com/office/drawing/2014/main" id="{8A9F5FB1-D4F1-224B-AA33-0BC958B3FBE6}"/>
              </a:ext>
            </a:extLst>
          </p:cNvPr>
          <p:cNvSpPr>
            <a:spLocks noGrp="1"/>
          </p:cNvSpPr>
          <p:nvPr>
            <p:ph type="body" sz="quarter" idx="37"/>
          </p:nvPr>
        </p:nvSpPr>
        <p:spPr>
          <a:xfrm>
            <a:off x="7745043" y="2839780"/>
            <a:ext cx="3953245" cy="1330497"/>
          </a:xfrm>
        </p:spPr>
        <p:txBody>
          <a:bodyPr lIns="72000" tIns="72000" rIns="72000" bIns="72000">
            <a:noAutofit/>
          </a:bodyPr>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Click to edit Master text styles</a:t>
            </a:r>
          </a:p>
        </p:txBody>
      </p:sp>
      <p:sp>
        <p:nvSpPr>
          <p:cNvPr id="19" name="Picture Placeholder 21">
            <a:extLst>
              <a:ext uri="{FF2B5EF4-FFF2-40B4-BE49-F238E27FC236}">
                <a16:creationId xmlns:a16="http://schemas.microsoft.com/office/drawing/2014/main" id="{FEC5D5B6-8C03-A542-8CEB-765C963AB0D5}"/>
              </a:ext>
            </a:extLst>
          </p:cNvPr>
          <p:cNvSpPr>
            <a:spLocks noGrp="1"/>
          </p:cNvSpPr>
          <p:nvPr>
            <p:ph type="pic" sz="quarter" idx="38" hasCustomPrompt="1"/>
          </p:nvPr>
        </p:nvSpPr>
        <p:spPr>
          <a:xfrm>
            <a:off x="6226856" y="4374635"/>
            <a:ext cx="1518187" cy="1330497"/>
          </a:xfrm>
        </p:spPr>
        <p:txBody>
          <a:bodyPr>
            <a:noAutofit/>
          </a:bodyPr>
          <a:lstStyle>
            <a:lvl1pPr marL="0" marR="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sz="1400" i="1">
                <a:solidFill>
                  <a:schemeClr val="accent1"/>
                </a:solidFill>
              </a:defRPr>
            </a:lvl1pPr>
          </a:lstStyle>
          <a:p>
            <a:pPr marL="0" marR="0" lvl="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a:pPr>
            <a:r>
              <a:rPr lang="en-US" dirty="0"/>
              <a:t>Place image here</a:t>
            </a:r>
          </a:p>
        </p:txBody>
      </p:sp>
      <p:sp>
        <p:nvSpPr>
          <p:cNvPr id="20" name="Text Placeholder 23">
            <a:extLst>
              <a:ext uri="{FF2B5EF4-FFF2-40B4-BE49-F238E27FC236}">
                <a16:creationId xmlns:a16="http://schemas.microsoft.com/office/drawing/2014/main" id="{AFEB652C-5E4D-BF4F-8A07-50EC786CBFE0}"/>
              </a:ext>
            </a:extLst>
          </p:cNvPr>
          <p:cNvSpPr>
            <a:spLocks noGrp="1"/>
          </p:cNvSpPr>
          <p:nvPr>
            <p:ph type="body" sz="quarter" idx="39"/>
          </p:nvPr>
        </p:nvSpPr>
        <p:spPr>
          <a:xfrm>
            <a:off x="7745043" y="4374635"/>
            <a:ext cx="3953245" cy="1330497"/>
          </a:xfrm>
        </p:spPr>
        <p:txBody>
          <a:bodyPr lIns="72000" tIns="72000" rIns="72000" bIns="72000">
            <a:noAutofit/>
          </a:bodyPr>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Click to edit Master text styles</a:t>
            </a:r>
          </a:p>
        </p:txBody>
      </p:sp>
    </p:spTree>
    <p:extLst>
      <p:ext uri="{BB962C8B-B14F-4D97-AF65-F5344CB8AC3E}">
        <p14:creationId xmlns:p14="http://schemas.microsoft.com/office/powerpoint/2010/main" val="1976706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ogos">
    <p:bg>
      <p:bgRef idx="1001">
        <a:schemeClr val="bg1"/>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F9FE1-8E34-C84A-96FA-8950643FF1F2}"/>
              </a:ext>
            </a:extLst>
          </p:cNvPr>
          <p:cNvSpPr>
            <a:spLocks noGrp="1"/>
          </p:cNvSpPr>
          <p:nvPr>
            <p:ph type="title"/>
          </p:nvPr>
        </p:nvSpPr>
        <p:spPr>
          <a:xfrm>
            <a:off x="479425" y="614364"/>
            <a:ext cx="11233150" cy="443198"/>
          </a:xfrm>
        </p:spPr>
        <p:txBody>
          <a:bodyPr>
            <a:spAutoFit/>
          </a:bodyPr>
          <a:lstStyle/>
          <a:p>
            <a:r>
              <a:rPr lang="en-US"/>
              <a:t>Click to edit Master title style</a:t>
            </a:r>
            <a:endParaRPr lang="en-US" dirty="0"/>
          </a:p>
        </p:txBody>
      </p:sp>
      <p:sp>
        <p:nvSpPr>
          <p:cNvPr id="12" name="Picture Placeholder 5">
            <a:extLst>
              <a:ext uri="{FF2B5EF4-FFF2-40B4-BE49-F238E27FC236}">
                <a16:creationId xmlns:a16="http://schemas.microsoft.com/office/drawing/2014/main" id="{D8271ED4-39DE-8C4C-A549-8135EAFBDCEB}"/>
              </a:ext>
            </a:extLst>
          </p:cNvPr>
          <p:cNvSpPr>
            <a:spLocks noGrp="1"/>
          </p:cNvSpPr>
          <p:nvPr>
            <p:ph type="pic" sz="quarter" idx="10" hasCustomPrompt="1"/>
          </p:nvPr>
        </p:nvSpPr>
        <p:spPr>
          <a:xfrm>
            <a:off x="804767" y="1829287"/>
            <a:ext cx="1364132" cy="1371599"/>
          </a:xfrm>
          <a:prstGeom prst="rect">
            <a:avLst/>
          </a:prstGeom>
          <a:noFill/>
          <a:ln w="12700">
            <a:solidFill>
              <a:schemeClr val="accent2"/>
            </a:solidFill>
          </a:ln>
        </p:spPr>
        <p:txBody>
          <a:bodyPr/>
          <a:lstStyle>
            <a:lvl1pPr marL="0" indent="0">
              <a:buNone/>
              <a:defRPr sz="2000" i="1">
                <a:solidFill>
                  <a:schemeClr val="tx2"/>
                </a:solidFill>
              </a:defRPr>
            </a:lvl1pPr>
          </a:lstStyle>
          <a:p>
            <a:r>
              <a:rPr lang="en-US" dirty="0"/>
              <a:t>Picture</a:t>
            </a:r>
          </a:p>
        </p:txBody>
      </p:sp>
      <p:sp>
        <p:nvSpPr>
          <p:cNvPr id="14" name="Picture Placeholder 5">
            <a:extLst>
              <a:ext uri="{FF2B5EF4-FFF2-40B4-BE49-F238E27FC236}">
                <a16:creationId xmlns:a16="http://schemas.microsoft.com/office/drawing/2014/main" id="{92372706-6D2B-E14A-8507-72FB29F0A614}"/>
              </a:ext>
            </a:extLst>
          </p:cNvPr>
          <p:cNvSpPr>
            <a:spLocks noGrp="1"/>
          </p:cNvSpPr>
          <p:nvPr>
            <p:ph type="pic" sz="quarter" idx="17" hasCustomPrompt="1"/>
          </p:nvPr>
        </p:nvSpPr>
        <p:spPr>
          <a:xfrm>
            <a:off x="2616723" y="1829287"/>
            <a:ext cx="1364132" cy="1371599"/>
          </a:xfrm>
          <a:prstGeom prst="rect">
            <a:avLst/>
          </a:prstGeom>
          <a:noFill/>
          <a:ln w="12700">
            <a:solidFill>
              <a:schemeClr val="accent2"/>
            </a:solidFill>
          </a:ln>
        </p:spPr>
        <p:txBody>
          <a:bodyPr>
            <a:noAutofit/>
          </a:bodyPr>
          <a:lstStyle>
            <a:lvl1pPr marL="0" indent="0">
              <a:buNone/>
              <a:defRPr sz="2000" i="1">
                <a:solidFill>
                  <a:schemeClr val="tx2"/>
                </a:solidFill>
              </a:defRPr>
            </a:lvl1pPr>
          </a:lstStyle>
          <a:p>
            <a:r>
              <a:rPr lang="en-US" dirty="0"/>
              <a:t>Picture</a:t>
            </a:r>
          </a:p>
        </p:txBody>
      </p:sp>
      <p:sp>
        <p:nvSpPr>
          <p:cNvPr id="8" name="Picture Placeholder 5">
            <a:extLst>
              <a:ext uri="{FF2B5EF4-FFF2-40B4-BE49-F238E27FC236}">
                <a16:creationId xmlns:a16="http://schemas.microsoft.com/office/drawing/2014/main" id="{91D75A96-85D1-9C4A-859C-2AF75D189222}"/>
              </a:ext>
            </a:extLst>
          </p:cNvPr>
          <p:cNvSpPr>
            <a:spLocks noGrp="1"/>
          </p:cNvSpPr>
          <p:nvPr>
            <p:ph type="pic" sz="quarter" idx="18" hasCustomPrompt="1"/>
          </p:nvPr>
        </p:nvSpPr>
        <p:spPr>
          <a:xfrm>
            <a:off x="4428679" y="1829287"/>
            <a:ext cx="1364132" cy="1371599"/>
          </a:xfrm>
          <a:prstGeom prst="rect">
            <a:avLst/>
          </a:prstGeom>
          <a:noFill/>
          <a:ln w="12700">
            <a:solidFill>
              <a:schemeClr val="accent2"/>
            </a:solidFill>
          </a:ln>
        </p:spPr>
        <p:txBody>
          <a:bodyPr/>
          <a:lstStyle>
            <a:lvl1pPr marL="0" indent="0">
              <a:buNone/>
              <a:defRPr sz="2000" i="1">
                <a:solidFill>
                  <a:schemeClr val="tx2"/>
                </a:solidFill>
              </a:defRPr>
            </a:lvl1pPr>
          </a:lstStyle>
          <a:p>
            <a:r>
              <a:rPr lang="en-US" dirty="0"/>
              <a:t>Picture</a:t>
            </a:r>
          </a:p>
        </p:txBody>
      </p:sp>
      <p:sp>
        <p:nvSpPr>
          <p:cNvPr id="9" name="Picture Placeholder 5">
            <a:extLst>
              <a:ext uri="{FF2B5EF4-FFF2-40B4-BE49-F238E27FC236}">
                <a16:creationId xmlns:a16="http://schemas.microsoft.com/office/drawing/2014/main" id="{9F52B315-3924-9B43-9CB2-E532D50D4F55}"/>
              </a:ext>
            </a:extLst>
          </p:cNvPr>
          <p:cNvSpPr>
            <a:spLocks noGrp="1"/>
          </p:cNvSpPr>
          <p:nvPr>
            <p:ph type="pic" sz="quarter" idx="19" hasCustomPrompt="1"/>
          </p:nvPr>
        </p:nvSpPr>
        <p:spPr>
          <a:xfrm>
            <a:off x="6240635" y="1829287"/>
            <a:ext cx="1364132" cy="1371599"/>
          </a:xfrm>
          <a:prstGeom prst="rect">
            <a:avLst/>
          </a:prstGeom>
          <a:noFill/>
          <a:ln w="12700">
            <a:solidFill>
              <a:schemeClr val="accent2"/>
            </a:solidFill>
          </a:ln>
        </p:spPr>
        <p:txBody>
          <a:bodyPr/>
          <a:lstStyle>
            <a:lvl1pPr marL="0" indent="0">
              <a:buNone/>
              <a:defRPr sz="2000" i="1">
                <a:solidFill>
                  <a:schemeClr val="tx2"/>
                </a:solidFill>
              </a:defRPr>
            </a:lvl1pPr>
          </a:lstStyle>
          <a:p>
            <a:r>
              <a:rPr lang="en-US" dirty="0"/>
              <a:t>Picture</a:t>
            </a:r>
          </a:p>
        </p:txBody>
      </p:sp>
      <p:sp>
        <p:nvSpPr>
          <p:cNvPr id="10" name="Picture Placeholder 5">
            <a:extLst>
              <a:ext uri="{FF2B5EF4-FFF2-40B4-BE49-F238E27FC236}">
                <a16:creationId xmlns:a16="http://schemas.microsoft.com/office/drawing/2014/main" id="{5951C62C-64BF-3E4B-88CE-B1B773B5FC98}"/>
              </a:ext>
            </a:extLst>
          </p:cNvPr>
          <p:cNvSpPr>
            <a:spLocks noGrp="1"/>
          </p:cNvSpPr>
          <p:nvPr>
            <p:ph type="pic" sz="quarter" idx="20" hasCustomPrompt="1"/>
          </p:nvPr>
        </p:nvSpPr>
        <p:spPr>
          <a:xfrm>
            <a:off x="8052591" y="1829287"/>
            <a:ext cx="1364132" cy="1371599"/>
          </a:xfrm>
          <a:prstGeom prst="rect">
            <a:avLst/>
          </a:prstGeom>
          <a:noFill/>
          <a:ln w="12700">
            <a:solidFill>
              <a:schemeClr val="accent2"/>
            </a:solidFill>
          </a:ln>
        </p:spPr>
        <p:txBody>
          <a:bodyPr/>
          <a:lstStyle>
            <a:lvl1pPr marL="0" indent="0">
              <a:buNone/>
              <a:defRPr sz="2000" i="1">
                <a:solidFill>
                  <a:schemeClr val="tx2"/>
                </a:solidFill>
              </a:defRPr>
            </a:lvl1pPr>
          </a:lstStyle>
          <a:p>
            <a:r>
              <a:rPr lang="en-US" dirty="0"/>
              <a:t>Picture</a:t>
            </a:r>
          </a:p>
        </p:txBody>
      </p:sp>
      <p:sp>
        <p:nvSpPr>
          <p:cNvPr id="11" name="Picture Placeholder 5">
            <a:extLst>
              <a:ext uri="{FF2B5EF4-FFF2-40B4-BE49-F238E27FC236}">
                <a16:creationId xmlns:a16="http://schemas.microsoft.com/office/drawing/2014/main" id="{09F600BF-BE6A-ED4A-8BBC-D39EEA63B43E}"/>
              </a:ext>
            </a:extLst>
          </p:cNvPr>
          <p:cNvSpPr>
            <a:spLocks noGrp="1"/>
          </p:cNvSpPr>
          <p:nvPr>
            <p:ph type="pic" sz="quarter" idx="21" hasCustomPrompt="1"/>
          </p:nvPr>
        </p:nvSpPr>
        <p:spPr>
          <a:xfrm>
            <a:off x="9864545" y="1829287"/>
            <a:ext cx="1364132" cy="1371599"/>
          </a:xfrm>
          <a:prstGeom prst="rect">
            <a:avLst/>
          </a:prstGeom>
          <a:noFill/>
          <a:ln w="12700">
            <a:solidFill>
              <a:schemeClr val="accent2"/>
            </a:solidFill>
          </a:ln>
        </p:spPr>
        <p:txBody>
          <a:bodyPr/>
          <a:lstStyle>
            <a:lvl1pPr marL="0" indent="0">
              <a:buNone/>
              <a:defRPr sz="2000" i="1">
                <a:solidFill>
                  <a:schemeClr val="tx2"/>
                </a:solidFill>
              </a:defRPr>
            </a:lvl1pPr>
          </a:lstStyle>
          <a:p>
            <a:r>
              <a:rPr lang="en-US" dirty="0"/>
              <a:t>Picture</a:t>
            </a:r>
          </a:p>
        </p:txBody>
      </p:sp>
      <p:sp>
        <p:nvSpPr>
          <p:cNvPr id="15" name="Picture Placeholder 5">
            <a:extLst>
              <a:ext uri="{FF2B5EF4-FFF2-40B4-BE49-F238E27FC236}">
                <a16:creationId xmlns:a16="http://schemas.microsoft.com/office/drawing/2014/main" id="{9A4C6EA4-2A72-B649-8008-6BB71177FD5B}"/>
              </a:ext>
            </a:extLst>
          </p:cNvPr>
          <p:cNvSpPr>
            <a:spLocks noGrp="1"/>
          </p:cNvSpPr>
          <p:nvPr>
            <p:ph type="pic" sz="quarter" idx="22" hasCustomPrompt="1"/>
          </p:nvPr>
        </p:nvSpPr>
        <p:spPr>
          <a:xfrm>
            <a:off x="804767" y="3379716"/>
            <a:ext cx="1364132" cy="1371599"/>
          </a:xfrm>
          <a:prstGeom prst="rect">
            <a:avLst/>
          </a:prstGeom>
          <a:noFill/>
          <a:ln w="12700">
            <a:solidFill>
              <a:schemeClr val="accent2"/>
            </a:solidFill>
          </a:ln>
        </p:spPr>
        <p:txBody>
          <a:bodyPr/>
          <a:lstStyle>
            <a:lvl1pPr marL="0" indent="0">
              <a:buNone/>
              <a:defRPr sz="2000" i="1">
                <a:solidFill>
                  <a:schemeClr val="tx2"/>
                </a:solidFill>
              </a:defRPr>
            </a:lvl1pPr>
          </a:lstStyle>
          <a:p>
            <a:r>
              <a:rPr lang="en-US" dirty="0"/>
              <a:t>Picture</a:t>
            </a:r>
          </a:p>
        </p:txBody>
      </p:sp>
      <p:sp>
        <p:nvSpPr>
          <p:cNvPr id="17" name="Picture Placeholder 5">
            <a:extLst>
              <a:ext uri="{FF2B5EF4-FFF2-40B4-BE49-F238E27FC236}">
                <a16:creationId xmlns:a16="http://schemas.microsoft.com/office/drawing/2014/main" id="{0E80C798-A15A-914C-A8E4-9619FFD62B74}"/>
              </a:ext>
            </a:extLst>
          </p:cNvPr>
          <p:cNvSpPr>
            <a:spLocks noGrp="1"/>
          </p:cNvSpPr>
          <p:nvPr>
            <p:ph type="pic" sz="quarter" idx="23" hasCustomPrompt="1"/>
          </p:nvPr>
        </p:nvSpPr>
        <p:spPr>
          <a:xfrm>
            <a:off x="2616723" y="3379716"/>
            <a:ext cx="1364132" cy="1371599"/>
          </a:xfrm>
          <a:prstGeom prst="rect">
            <a:avLst/>
          </a:prstGeom>
          <a:noFill/>
          <a:ln w="12700">
            <a:solidFill>
              <a:schemeClr val="accent2"/>
            </a:solidFill>
          </a:ln>
        </p:spPr>
        <p:txBody>
          <a:bodyPr/>
          <a:lstStyle>
            <a:lvl1pPr marL="0" indent="0">
              <a:buNone/>
              <a:defRPr sz="2000" i="1">
                <a:solidFill>
                  <a:schemeClr val="tx2"/>
                </a:solidFill>
              </a:defRPr>
            </a:lvl1pPr>
          </a:lstStyle>
          <a:p>
            <a:r>
              <a:rPr lang="en-US" dirty="0"/>
              <a:t>Picture</a:t>
            </a:r>
          </a:p>
        </p:txBody>
      </p:sp>
      <p:sp>
        <p:nvSpPr>
          <p:cNvPr id="18" name="Picture Placeholder 5">
            <a:extLst>
              <a:ext uri="{FF2B5EF4-FFF2-40B4-BE49-F238E27FC236}">
                <a16:creationId xmlns:a16="http://schemas.microsoft.com/office/drawing/2014/main" id="{AEA7755E-1F10-E640-B67D-CED14DBEF120}"/>
              </a:ext>
            </a:extLst>
          </p:cNvPr>
          <p:cNvSpPr>
            <a:spLocks noGrp="1"/>
          </p:cNvSpPr>
          <p:nvPr>
            <p:ph type="pic" sz="quarter" idx="24" hasCustomPrompt="1"/>
          </p:nvPr>
        </p:nvSpPr>
        <p:spPr>
          <a:xfrm>
            <a:off x="4428679" y="3379716"/>
            <a:ext cx="1364132" cy="1371599"/>
          </a:xfrm>
          <a:prstGeom prst="rect">
            <a:avLst/>
          </a:prstGeom>
          <a:noFill/>
          <a:ln w="12700">
            <a:solidFill>
              <a:schemeClr val="accent2"/>
            </a:solidFill>
          </a:ln>
        </p:spPr>
        <p:txBody>
          <a:bodyPr/>
          <a:lstStyle>
            <a:lvl1pPr marL="0" indent="0">
              <a:buNone/>
              <a:defRPr sz="2000" i="1">
                <a:solidFill>
                  <a:schemeClr val="tx2"/>
                </a:solidFill>
              </a:defRPr>
            </a:lvl1pPr>
          </a:lstStyle>
          <a:p>
            <a:r>
              <a:rPr lang="en-US" dirty="0"/>
              <a:t>Picture</a:t>
            </a:r>
          </a:p>
        </p:txBody>
      </p:sp>
      <p:sp>
        <p:nvSpPr>
          <p:cNvPr id="19" name="Picture Placeholder 5">
            <a:extLst>
              <a:ext uri="{FF2B5EF4-FFF2-40B4-BE49-F238E27FC236}">
                <a16:creationId xmlns:a16="http://schemas.microsoft.com/office/drawing/2014/main" id="{85106541-F388-064E-BBD0-C8B07AF621A6}"/>
              </a:ext>
            </a:extLst>
          </p:cNvPr>
          <p:cNvSpPr>
            <a:spLocks noGrp="1"/>
          </p:cNvSpPr>
          <p:nvPr>
            <p:ph type="pic" sz="quarter" idx="25" hasCustomPrompt="1"/>
          </p:nvPr>
        </p:nvSpPr>
        <p:spPr>
          <a:xfrm>
            <a:off x="6240635" y="3379716"/>
            <a:ext cx="1364132" cy="1371599"/>
          </a:xfrm>
          <a:prstGeom prst="rect">
            <a:avLst/>
          </a:prstGeom>
          <a:noFill/>
          <a:ln w="12700">
            <a:solidFill>
              <a:schemeClr val="accent2"/>
            </a:solidFill>
          </a:ln>
        </p:spPr>
        <p:txBody>
          <a:bodyPr/>
          <a:lstStyle>
            <a:lvl1pPr marL="0" indent="0">
              <a:buNone/>
              <a:defRPr sz="2000" i="1">
                <a:solidFill>
                  <a:schemeClr val="tx2"/>
                </a:solidFill>
              </a:defRPr>
            </a:lvl1pPr>
          </a:lstStyle>
          <a:p>
            <a:r>
              <a:rPr lang="en-US" dirty="0"/>
              <a:t>Picture</a:t>
            </a:r>
          </a:p>
        </p:txBody>
      </p:sp>
      <p:sp>
        <p:nvSpPr>
          <p:cNvPr id="20" name="Picture Placeholder 5">
            <a:extLst>
              <a:ext uri="{FF2B5EF4-FFF2-40B4-BE49-F238E27FC236}">
                <a16:creationId xmlns:a16="http://schemas.microsoft.com/office/drawing/2014/main" id="{9311B6D0-6D56-484F-B587-2E872AC5E427}"/>
              </a:ext>
            </a:extLst>
          </p:cNvPr>
          <p:cNvSpPr>
            <a:spLocks noGrp="1"/>
          </p:cNvSpPr>
          <p:nvPr>
            <p:ph type="pic" sz="quarter" idx="26" hasCustomPrompt="1"/>
          </p:nvPr>
        </p:nvSpPr>
        <p:spPr>
          <a:xfrm>
            <a:off x="8052591" y="3379716"/>
            <a:ext cx="1364132" cy="1371599"/>
          </a:xfrm>
          <a:prstGeom prst="rect">
            <a:avLst/>
          </a:prstGeom>
          <a:noFill/>
          <a:ln w="12700">
            <a:solidFill>
              <a:schemeClr val="accent2"/>
            </a:solidFill>
          </a:ln>
        </p:spPr>
        <p:txBody>
          <a:bodyPr/>
          <a:lstStyle>
            <a:lvl1pPr marL="0" indent="0">
              <a:buNone/>
              <a:defRPr sz="2000" i="1">
                <a:solidFill>
                  <a:schemeClr val="tx2"/>
                </a:solidFill>
              </a:defRPr>
            </a:lvl1pPr>
          </a:lstStyle>
          <a:p>
            <a:r>
              <a:rPr lang="en-US" dirty="0"/>
              <a:t>Picture</a:t>
            </a:r>
          </a:p>
        </p:txBody>
      </p:sp>
      <p:sp>
        <p:nvSpPr>
          <p:cNvPr id="21" name="Picture Placeholder 5">
            <a:extLst>
              <a:ext uri="{FF2B5EF4-FFF2-40B4-BE49-F238E27FC236}">
                <a16:creationId xmlns:a16="http://schemas.microsoft.com/office/drawing/2014/main" id="{5B4F9049-2A62-5848-A6F7-2499F0EB4559}"/>
              </a:ext>
            </a:extLst>
          </p:cNvPr>
          <p:cNvSpPr>
            <a:spLocks noGrp="1"/>
          </p:cNvSpPr>
          <p:nvPr>
            <p:ph type="pic" sz="quarter" idx="27" hasCustomPrompt="1"/>
          </p:nvPr>
        </p:nvSpPr>
        <p:spPr>
          <a:xfrm>
            <a:off x="9864545" y="3379716"/>
            <a:ext cx="1364132" cy="1371599"/>
          </a:xfrm>
          <a:prstGeom prst="rect">
            <a:avLst/>
          </a:prstGeom>
          <a:noFill/>
          <a:ln w="12700">
            <a:solidFill>
              <a:schemeClr val="accent2"/>
            </a:solidFill>
          </a:ln>
        </p:spPr>
        <p:txBody>
          <a:bodyPr/>
          <a:lstStyle>
            <a:lvl1pPr marL="0" indent="0">
              <a:buNone/>
              <a:defRPr sz="2000" i="1">
                <a:solidFill>
                  <a:schemeClr val="tx2"/>
                </a:solidFill>
              </a:defRPr>
            </a:lvl1pPr>
          </a:lstStyle>
          <a:p>
            <a:r>
              <a:rPr lang="en-US" dirty="0"/>
              <a:t>Picture</a:t>
            </a:r>
          </a:p>
        </p:txBody>
      </p:sp>
      <p:sp>
        <p:nvSpPr>
          <p:cNvPr id="22" name="Picture Placeholder 5">
            <a:extLst>
              <a:ext uri="{FF2B5EF4-FFF2-40B4-BE49-F238E27FC236}">
                <a16:creationId xmlns:a16="http://schemas.microsoft.com/office/drawing/2014/main" id="{A906CBFA-3FB4-3E4E-9641-388D8670E7B9}"/>
              </a:ext>
            </a:extLst>
          </p:cNvPr>
          <p:cNvSpPr>
            <a:spLocks noGrp="1"/>
          </p:cNvSpPr>
          <p:nvPr>
            <p:ph type="pic" sz="quarter" idx="28" hasCustomPrompt="1"/>
          </p:nvPr>
        </p:nvSpPr>
        <p:spPr>
          <a:xfrm>
            <a:off x="804767" y="4930145"/>
            <a:ext cx="1364132" cy="1371599"/>
          </a:xfrm>
          <a:prstGeom prst="rect">
            <a:avLst/>
          </a:prstGeom>
          <a:noFill/>
          <a:ln w="12700">
            <a:solidFill>
              <a:schemeClr val="accent2"/>
            </a:solidFill>
          </a:ln>
        </p:spPr>
        <p:txBody>
          <a:bodyPr/>
          <a:lstStyle>
            <a:lvl1pPr marL="0" indent="0">
              <a:buNone/>
              <a:defRPr sz="2000" i="1">
                <a:solidFill>
                  <a:schemeClr val="tx2"/>
                </a:solidFill>
              </a:defRPr>
            </a:lvl1pPr>
          </a:lstStyle>
          <a:p>
            <a:r>
              <a:rPr lang="en-US" dirty="0"/>
              <a:t>Picture</a:t>
            </a:r>
          </a:p>
        </p:txBody>
      </p:sp>
      <p:sp>
        <p:nvSpPr>
          <p:cNvPr id="23" name="Picture Placeholder 5">
            <a:extLst>
              <a:ext uri="{FF2B5EF4-FFF2-40B4-BE49-F238E27FC236}">
                <a16:creationId xmlns:a16="http://schemas.microsoft.com/office/drawing/2014/main" id="{E640FE96-219C-7D4F-87CF-D9C449F838F0}"/>
              </a:ext>
            </a:extLst>
          </p:cNvPr>
          <p:cNvSpPr>
            <a:spLocks noGrp="1"/>
          </p:cNvSpPr>
          <p:nvPr>
            <p:ph type="pic" sz="quarter" idx="29" hasCustomPrompt="1"/>
          </p:nvPr>
        </p:nvSpPr>
        <p:spPr>
          <a:xfrm>
            <a:off x="2616723" y="4930145"/>
            <a:ext cx="1364132" cy="1371599"/>
          </a:xfrm>
          <a:prstGeom prst="rect">
            <a:avLst/>
          </a:prstGeom>
          <a:noFill/>
          <a:ln w="12700">
            <a:solidFill>
              <a:schemeClr val="accent2"/>
            </a:solidFill>
          </a:ln>
        </p:spPr>
        <p:txBody>
          <a:bodyPr/>
          <a:lstStyle>
            <a:lvl1pPr marL="0" indent="0">
              <a:buNone/>
              <a:defRPr sz="2000" i="1">
                <a:solidFill>
                  <a:schemeClr val="tx2"/>
                </a:solidFill>
              </a:defRPr>
            </a:lvl1pPr>
          </a:lstStyle>
          <a:p>
            <a:r>
              <a:rPr lang="en-US" dirty="0"/>
              <a:t>Picture</a:t>
            </a:r>
          </a:p>
        </p:txBody>
      </p:sp>
      <p:sp>
        <p:nvSpPr>
          <p:cNvPr id="24" name="Picture Placeholder 5">
            <a:extLst>
              <a:ext uri="{FF2B5EF4-FFF2-40B4-BE49-F238E27FC236}">
                <a16:creationId xmlns:a16="http://schemas.microsoft.com/office/drawing/2014/main" id="{8C1191AE-F8A0-5F4E-AD08-12CC2114CB51}"/>
              </a:ext>
            </a:extLst>
          </p:cNvPr>
          <p:cNvSpPr>
            <a:spLocks noGrp="1"/>
          </p:cNvSpPr>
          <p:nvPr>
            <p:ph type="pic" sz="quarter" idx="30" hasCustomPrompt="1"/>
          </p:nvPr>
        </p:nvSpPr>
        <p:spPr>
          <a:xfrm>
            <a:off x="4428679" y="4930145"/>
            <a:ext cx="1364132" cy="1371599"/>
          </a:xfrm>
          <a:prstGeom prst="rect">
            <a:avLst/>
          </a:prstGeom>
          <a:noFill/>
          <a:ln w="12700">
            <a:solidFill>
              <a:schemeClr val="accent2"/>
            </a:solidFill>
          </a:ln>
        </p:spPr>
        <p:txBody>
          <a:bodyPr/>
          <a:lstStyle>
            <a:lvl1pPr marL="0" indent="0">
              <a:buNone/>
              <a:defRPr sz="2000" i="1">
                <a:solidFill>
                  <a:schemeClr val="tx2"/>
                </a:solidFill>
              </a:defRPr>
            </a:lvl1pPr>
          </a:lstStyle>
          <a:p>
            <a:r>
              <a:rPr lang="en-US" dirty="0"/>
              <a:t>Picture</a:t>
            </a:r>
          </a:p>
        </p:txBody>
      </p:sp>
      <p:sp>
        <p:nvSpPr>
          <p:cNvPr id="25" name="Picture Placeholder 5">
            <a:extLst>
              <a:ext uri="{FF2B5EF4-FFF2-40B4-BE49-F238E27FC236}">
                <a16:creationId xmlns:a16="http://schemas.microsoft.com/office/drawing/2014/main" id="{C3FA45F3-B4E8-9640-9361-6208903EDB6E}"/>
              </a:ext>
            </a:extLst>
          </p:cNvPr>
          <p:cNvSpPr>
            <a:spLocks noGrp="1"/>
          </p:cNvSpPr>
          <p:nvPr>
            <p:ph type="pic" sz="quarter" idx="31" hasCustomPrompt="1"/>
          </p:nvPr>
        </p:nvSpPr>
        <p:spPr>
          <a:xfrm>
            <a:off x="6240635" y="4930145"/>
            <a:ext cx="1364132" cy="1371599"/>
          </a:xfrm>
          <a:prstGeom prst="rect">
            <a:avLst/>
          </a:prstGeom>
          <a:noFill/>
          <a:ln w="12700">
            <a:solidFill>
              <a:schemeClr val="accent2"/>
            </a:solidFill>
          </a:ln>
        </p:spPr>
        <p:txBody>
          <a:bodyPr/>
          <a:lstStyle>
            <a:lvl1pPr marL="0" indent="0">
              <a:buNone/>
              <a:defRPr sz="2000" i="1">
                <a:solidFill>
                  <a:schemeClr val="tx2"/>
                </a:solidFill>
              </a:defRPr>
            </a:lvl1pPr>
          </a:lstStyle>
          <a:p>
            <a:r>
              <a:rPr lang="en-US" dirty="0"/>
              <a:t>Picture</a:t>
            </a:r>
          </a:p>
        </p:txBody>
      </p:sp>
      <p:sp>
        <p:nvSpPr>
          <p:cNvPr id="26" name="Picture Placeholder 5">
            <a:extLst>
              <a:ext uri="{FF2B5EF4-FFF2-40B4-BE49-F238E27FC236}">
                <a16:creationId xmlns:a16="http://schemas.microsoft.com/office/drawing/2014/main" id="{1B3187D9-4B4C-5549-BBDC-0FB6589E39B2}"/>
              </a:ext>
            </a:extLst>
          </p:cNvPr>
          <p:cNvSpPr>
            <a:spLocks noGrp="1"/>
          </p:cNvSpPr>
          <p:nvPr>
            <p:ph type="pic" sz="quarter" idx="32" hasCustomPrompt="1"/>
          </p:nvPr>
        </p:nvSpPr>
        <p:spPr>
          <a:xfrm>
            <a:off x="8052591" y="4930145"/>
            <a:ext cx="1364132" cy="1371599"/>
          </a:xfrm>
          <a:prstGeom prst="rect">
            <a:avLst/>
          </a:prstGeom>
          <a:noFill/>
          <a:ln w="12700">
            <a:solidFill>
              <a:schemeClr val="accent2"/>
            </a:solidFill>
          </a:ln>
        </p:spPr>
        <p:txBody>
          <a:bodyPr/>
          <a:lstStyle>
            <a:lvl1pPr marL="0" indent="0">
              <a:buNone/>
              <a:defRPr sz="2000" i="1">
                <a:solidFill>
                  <a:schemeClr val="tx2"/>
                </a:solidFill>
              </a:defRPr>
            </a:lvl1pPr>
          </a:lstStyle>
          <a:p>
            <a:r>
              <a:rPr lang="en-US" dirty="0"/>
              <a:t>Picture</a:t>
            </a:r>
          </a:p>
        </p:txBody>
      </p:sp>
      <p:sp>
        <p:nvSpPr>
          <p:cNvPr id="27" name="Text Placeholder 3">
            <a:extLst>
              <a:ext uri="{FF2B5EF4-FFF2-40B4-BE49-F238E27FC236}">
                <a16:creationId xmlns:a16="http://schemas.microsoft.com/office/drawing/2014/main" id="{2827766D-7E85-0D4F-93FE-2C5E15D1040F}"/>
              </a:ext>
            </a:extLst>
          </p:cNvPr>
          <p:cNvSpPr>
            <a:spLocks noGrp="1"/>
          </p:cNvSpPr>
          <p:nvPr>
            <p:ph type="body" sz="quarter" idx="33"/>
          </p:nvPr>
        </p:nvSpPr>
        <p:spPr>
          <a:xfrm>
            <a:off x="479425" y="1304925"/>
            <a:ext cx="11218863" cy="276999"/>
          </a:xfrm>
        </p:spPr>
        <p:txBody>
          <a:bodyPr anchor="t">
            <a:sp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82467686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 image 1">
    <p:bg>
      <p:bgRef idx="1001">
        <a:schemeClr val="bg1"/>
      </p:bgRef>
    </p:bg>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BB7A59F9-9083-ED48-890C-8F686D0FA976}"/>
              </a:ext>
            </a:extLst>
          </p:cNvPr>
          <p:cNvSpPr>
            <a:spLocks noGrp="1"/>
          </p:cNvSpPr>
          <p:nvPr>
            <p:ph type="title"/>
          </p:nvPr>
        </p:nvSpPr>
        <p:spPr>
          <a:xfrm>
            <a:off x="479425" y="614364"/>
            <a:ext cx="6378575" cy="443198"/>
          </a:xfrm>
        </p:spPr>
        <p:txBody>
          <a:bodyPr/>
          <a:lstStyle>
            <a:lvl1pPr>
              <a:defRPr>
                <a:solidFill>
                  <a:schemeClr val="tx1"/>
                </a:solidFill>
              </a:defRPr>
            </a:lvl1pPr>
          </a:lstStyle>
          <a:p>
            <a:r>
              <a:rPr lang="en-US"/>
              <a:t>Click to edit Master title style</a:t>
            </a:r>
            <a:endParaRPr lang="en-US" dirty="0"/>
          </a:p>
        </p:txBody>
      </p:sp>
      <p:sp>
        <p:nvSpPr>
          <p:cNvPr id="11" name="Content Placeholder 6">
            <a:extLst>
              <a:ext uri="{FF2B5EF4-FFF2-40B4-BE49-F238E27FC236}">
                <a16:creationId xmlns:a16="http://schemas.microsoft.com/office/drawing/2014/main" id="{A11831CB-C34D-DE4E-80DB-0121555778E5}"/>
              </a:ext>
            </a:extLst>
          </p:cNvPr>
          <p:cNvSpPr>
            <a:spLocks noGrp="1"/>
          </p:cNvSpPr>
          <p:nvPr>
            <p:ph sz="quarter" idx="13"/>
          </p:nvPr>
        </p:nvSpPr>
        <p:spPr>
          <a:xfrm>
            <a:off x="479425" y="1685925"/>
            <a:ext cx="6378575" cy="4875213"/>
          </a:xfrm>
        </p:spPr>
        <p:txBody>
          <a:bodyPr>
            <a:noAutofit/>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11">
            <a:extLst>
              <a:ext uri="{FF2B5EF4-FFF2-40B4-BE49-F238E27FC236}">
                <a16:creationId xmlns:a16="http://schemas.microsoft.com/office/drawing/2014/main" id="{FAA0C11D-2168-1043-8F1D-BB2A82C87176}"/>
              </a:ext>
            </a:extLst>
          </p:cNvPr>
          <p:cNvCxnSpPr>
            <a:cxnSpLocks/>
          </p:cNvCxnSpPr>
          <p:nvPr userDrawn="1"/>
        </p:nvCxnSpPr>
        <p:spPr>
          <a:xfrm>
            <a:off x="479425" y="512763"/>
            <a:ext cx="500062" cy="0"/>
          </a:xfrm>
          <a:prstGeom prst="line">
            <a:avLst/>
          </a:prstGeom>
          <a:ln w="38100">
            <a:solidFill>
              <a:schemeClr val="accent3"/>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83621043"/>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ull image 2">
    <p:spTree>
      <p:nvGrpSpPr>
        <p:cNvPr id="1" name=""/>
        <p:cNvGrpSpPr/>
        <p:nvPr/>
      </p:nvGrpSpPr>
      <p:grpSpPr>
        <a:xfrm>
          <a:off x="0" y="0"/>
          <a:ext cx="0" cy="0"/>
          <a:chOff x="0" y="0"/>
          <a:chExt cx="0" cy="0"/>
        </a:xfrm>
      </p:grpSpPr>
      <p:sp>
        <p:nvSpPr>
          <p:cNvPr id="8" name="Text Placeholder 4">
            <a:extLst>
              <a:ext uri="{FF2B5EF4-FFF2-40B4-BE49-F238E27FC236}">
                <a16:creationId xmlns:a16="http://schemas.microsoft.com/office/drawing/2014/main" id="{60AC78A9-E4C4-5844-ABB3-82F334AA582A}"/>
              </a:ext>
            </a:extLst>
          </p:cNvPr>
          <p:cNvSpPr>
            <a:spLocks noGrp="1"/>
          </p:cNvSpPr>
          <p:nvPr>
            <p:ph type="body" sz="quarter" idx="12"/>
          </p:nvPr>
        </p:nvSpPr>
        <p:spPr>
          <a:xfrm>
            <a:off x="479425" y="393700"/>
            <a:ext cx="6457950" cy="2122972"/>
          </a:xfrm>
          <a:solidFill>
            <a:schemeClr val="bg1"/>
          </a:solidFill>
        </p:spPr>
        <p:txBody>
          <a:bodyPr lIns="180000" tIns="180000" rIns="180000" bIns="180000">
            <a:spAutoFit/>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875790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E6C56DA5-1F81-2646-BC74-B8B17D590EDE}"/>
              </a:ext>
            </a:extLst>
          </p:cNvPr>
          <p:cNvSpPr>
            <a:spLocks noGrp="1"/>
          </p:cNvSpPr>
          <p:nvPr>
            <p:ph type="pic" sz="quarter" idx="11" hasCustomPrompt="1"/>
          </p:nvPr>
        </p:nvSpPr>
        <p:spPr>
          <a:xfrm>
            <a:off x="7342909" y="0"/>
            <a:ext cx="4849091" cy="6858000"/>
          </a:xfrm>
          <a:prstGeom prst="rect">
            <a:avLst/>
          </a:prstGeom>
        </p:spPr>
        <p:txBody>
          <a:bodyPr tIns="144000">
            <a:noAutofit/>
          </a:bodyPr>
          <a:lstStyle>
            <a:lvl1pPr marL="0" marR="0" indent="0" algn="ctr" defTabSz="914400" rtl="0" eaLnBrk="1" fontAlgn="auto" latinLnBrk="0" hangingPunct="1">
              <a:lnSpc>
                <a:spcPct val="90000"/>
              </a:lnSpc>
              <a:spcBef>
                <a:spcPts val="1000"/>
              </a:spcBef>
              <a:spcAft>
                <a:spcPts val="0"/>
              </a:spcAft>
              <a:buClr>
                <a:schemeClr val="accent3"/>
              </a:buClr>
              <a:buSzTx/>
              <a:buFont typeface="Wingdings" pitchFamily="2" charset="2"/>
              <a:buNone/>
              <a:tabLst/>
              <a:defRPr i="1">
                <a:solidFill>
                  <a:schemeClr val="accent1"/>
                </a:solidFill>
              </a:defRPr>
            </a:lvl1pPr>
          </a:lstStyle>
          <a:p>
            <a:pPr marL="0" marR="0" lvl="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a:pPr>
            <a:r>
              <a:rPr lang="en-US" dirty="0"/>
              <a:t>Place image here</a:t>
            </a:r>
          </a:p>
        </p:txBody>
      </p:sp>
      <p:sp>
        <p:nvSpPr>
          <p:cNvPr id="9" name="Text Placeholder 5">
            <a:extLst>
              <a:ext uri="{FF2B5EF4-FFF2-40B4-BE49-F238E27FC236}">
                <a16:creationId xmlns:a16="http://schemas.microsoft.com/office/drawing/2014/main" id="{FF5EE81D-C2F5-9C47-82D9-060AA084C9CE}"/>
              </a:ext>
            </a:extLst>
          </p:cNvPr>
          <p:cNvSpPr>
            <a:spLocks noGrp="1"/>
          </p:cNvSpPr>
          <p:nvPr>
            <p:ph type="body" sz="quarter" idx="10" hasCustomPrompt="1"/>
          </p:nvPr>
        </p:nvSpPr>
        <p:spPr>
          <a:xfrm>
            <a:off x="479425" y="394138"/>
            <a:ext cx="6457403" cy="6053959"/>
          </a:xfrm>
          <a:solidFill>
            <a:schemeClr val="bg1"/>
          </a:solidFill>
          <a:ln w="38100">
            <a:solidFill>
              <a:schemeClr val="accent3"/>
            </a:solidFill>
          </a:ln>
        </p:spPr>
        <p:txBody>
          <a:bodyPr lIns="360000" tIns="360000" rIns="360000" bIns="360000" anchor="ctr">
            <a:noAutofit/>
          </a:bodyPr>
          <a:lstStyle>
            <a:lvl1pPr marL="0" indent="0">
              <a:buNone/>
              <a:defRPr sz="2400">
                <a:solidFill>
                  <a:schemeClr val="tx1"/>
                </a:solidFill>
              </a:defRPr>
            </a:lvl1pPr>
            <a:lvl2pPr marL="457200" indent="0">
              <a:buNone/>
              <a:defRPr sz="2800">
                <a:solidFill>
                  <a:schemeClr val="bg1"/>
                </a:solidFill>
              </a:defRPr>
            </a:lvl2pPr>
            <a:lvl3pPr marL="914400" indent="0">
              <a:buNone/>
              <a:defRPr sz="24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en-US" dirty="0"/>
              <a:t>”Insert quote or text”</a:t>
            </a:r>
          </a:p>
        </p:txBody>
      </p:sp>
    </p:spTree>
    <p:extLst>
      <p:ext uri="{BB962C8B-B14F-4D97-AF65-F5344CB8AC3E}">
        <p14:creationId xmlns:p14="http://schemas.microsoft.com/office/powerpoint/2010/main" val="12339729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ver or section_half">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F9474D7-1E3F-7C40-A115-E8FB80AB3E96}"/>
              </a:ext>
            </a:extLst>
          </p:cNvPr>
          <p:cNvSpPr/>
          <p:nvPr userDrawn="1"/>
        </p:nvSpPr>
        <p:spPr>
          <a:xfrm>
            <a:off x="0" y="10633"/>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Picture Placeholder 6">
            <a:extLst>
              <a:ext uri="{FF2B5EF4-FFF2-40B4-BE49-F238E27FC236}">
                <a16:creationId xmlns:a16="http://schemas.microsoft.com/office/drawing/2014/main" id="{889C7BE6-5B7A-BB4A-B283-7FF1695EF23F}"/>
              </a:ext>
            </a:extLst>
          </p:cNvPr>
          <p:cNvSpPr>
            <a:spLocks noGrp="1"/>
          </p:cNvSpPr>
          <p:nvPr>
            <p:ph type="pic" sz="quarter" idx="10" hasCustomPrompt="1"/>
          </p:nvPr>
        </p:nvSpPr>
        <p:spPr>
          <a:xfrm>
            <a:off x="0" y="0"/>
            <a:ext cx="12192000" cy="3417888"/>
          </a:xfrm>
          <a:prstGeom prst="rect">
            <a:avLst/>
          </a:prstGeom>
        </p:spPr>
        <p:txBody>
          <a:bodyPr tIns="288000" anchor="t">
            <a:noAutofit/>
          </a:bodyPr>
          <a:lstStyle>
            <a:lvl1pPr marL="0" indent="0" algn="ctr">
              <a:buNone/>
              <a:defRPr i="1">
                <a:solidFill>
                  <a:schemeClr val="accent1"/>
                </a:solidFill>
              </a:defRPr>
            </a:lvl1pPr>
          </a:lstStyle>
          <a:p>
            <a:r>
              <a:rPr lang="en-US" dirty="0"/>
              <a:t>Place image here</a:t>
            </a:r>
          </a:p>
        </p:txBody>
      </p:sp>
      <p:sp>
        <p:nvSpPr>
          <p:cNvPr id="13" name="Text Placeholder 12">
            <a:extLst>
              <a:ext uri="{FF2B5EF4-FFF2-40B4-BE49-F238E27FC236}">
                <a16:creationId xmlns:a16="http://schemas.microsoft.com/office/drawing/2014/main" id="{F21AF8C3-9F5F-BA47-8F76-5B007AF04A80}"/>
              </a:ext>
            </a:extLst>
          </p:cNvPr>
          <p:cNvSpPr>
            <a:spLocks noGrp="1"/>
          </p:cNvSpPr>
          <p:nvPr>
            <p:ph type="body" sz="quarter" idx="12" hasCustomPrompt="1"/>
          </p:nvPr>
        </p:nvSpPr>
        <p:spPr>
          <a:xfrm>
            <a:off x="479425" y="4107522"/>
            <a:ext cx="11233150" cy="553998"/>
          </a:xfrm>
          <a:prstGeom prst="rect">
            <a:avLst/>
          </a:prstGeom>
        </p:spPr>
        <p:txBody>
          <a:bodyPr wrap="square" anchor="t">
            <a:spAutoFit/>
          </a:bodyPr>
          <a:lstStyle>
            <a:lvl1pPr marL="0" indent="0">
              <a:spcBef>
                <a:spcPts val="600"/>
              </a:spcBef>
              <a:buNone/>
              <a:defRPr sz="4000">
                <a:solidFill>
                  <a:schemeClr val="tx1"/>
                </a:solidFill>
              </a:defRPr>
            </a:lvl1pPr>
            <a:lvl2pPr>
              <a:defRPr sz="2800"/>
            </a:lvl2pPr>
            <a:lvl3pPr>
              <a:defRPr sz="2400"/>
            </a:lvl3pPr>
            <a:lvl4pPr>
              <a:defRPr sz="2000"/>
            </a:lvl4pPr>
            <a:lvl5pPr>
              <a:defRPr sz="2000"/>
            </a:lvl5pPr>
          </a:lstStyle>
          <a:p>
            <a:pPr lvl="0"/>
            <a:r>
              <a:rPr lang="en-US" dirty="0"/>
              <a:t>Presentation title</a:t>
            </a:r>
          </a:p>
        </p:txBody>
      </p:sp>
      <p:sp>
        <p:nvSpPr>
          <p:cNvPr id="15" name="Text Placeholder 12">
            <a:extLst>
              <a:ext uri="{FF2B5EF4-FFF2-40B4-BE49-F238E27FC236}">
                <a16:creationId xmlns:a16="http://schemas.microsoft.com/office/drawing/2014/main" id="{5BA61DD0-E7B7-AC4C-9422-6C40C51006CA}"/>
              </a:ext>
            </a:extLst>
          </p:cNvPr>
          <p:cNvSpPr>
            <a:spLocks noGrp="1"/>
          </p:cNvSpPr>
          <p:nvPr>
            <p:ph type="body" sz="quarter" idx="13" hasCustomPrompt="1"/>
          </p:nvPr>
        </p:nvSpPr>
        <p:spPr>
          <a:xfrm>
            <a:off x="479425" y="4778080"/>
            <a:ext cx="11233150" cy="249299"/>
          </a:xfrm>
          <a:prstGeom prst="rect">
            <a:avLst/>
          </a:prstGeom>
        </p:spPr>
        <p:txBody>
          <a:bodyPr wrap="square" anchor="t">
            <a:spAutoFit/>
          </a:bodyPr>
          <a:lstStyle>
            <a:lvl1pPr marL="0" indent="0">
              <a:spcBef>
                <a:spcPts val="600"/>
              </a:spcBef>
              <a:buNone/>
              <a:defRPr sz="1800" b="0">
                <a:solidFill>
                  <a:schemeClr val="tx1"/>
                </a:solidFill>
              </a:defRPr>
            </a:lvl1pPr>
            <a:lvl2pPr>
              <a:defRPr sz="2800"/>
            </a:lvl2pPr>
            <a:lvl3pPr>
              <a:defRPr sz="2400"/>
            </a:lvl3pPr>
            <a:lvl4pPr>
              <a:defRPr sz="2000"/>
            </a:lvl4pPr>
            <a:lvl5pPr>
              <a:defRPr sz="2000"/>
            </a:lvl5pPr>
          </a:lstStyle>
          <a:p>
            <a:pPr lvl="0"/>
            <a:r>
              <a:rPr lang="en-US" dirty="0" err="1"/>
              <a:t>Subheadline</a:t>
            </a:r>
            <a:endParaRPr lang="en-US" dirty="0"/>
          </a:p>
        </p:txBody>
      </p:sp>
      <p:sp>
        <p:nvSpPr>
          <p:cNvPr id="6" name="Text Placeholder 12">
            <a:extLst>
              <a:ext uri="{FF2B5EF4-FFF2-40B4-BE49-F238E27FC236}">
                <a16:creationId xmlns:a16="http://schemas.microsoft.com/office/drawing/2014/main" id="{F15BCFB5-DD7D-064B-94F0-57078FF210CF}"/>
              </a:ext>
            </a:extLst>
          </p:cNvPr>
          <p:cNvSpPr>
            <a:spLocks noGrp="1"/>
          </p:cNvSpPr>
          <p:nvPr>
            <p:ph type="body" sz="quarter" idx="14" hasCustomPrompt="1"/>
          </p:nvPr>
        </p:nvSpPr>
        <p:spPr>
          <a:xfrm>
            <a:off x="479425" y="3747086"/>
            <a:ext cx="11233150" cy="249299"/>
          </a:xfrm>
          <a:prstGeom prst="rect">
            <a:avLst/>
          </a:prstGeom>
        </p:spPr>
        <p:txBody>
          <a:bodyPr wrap="square" anchor="t">
            <a:spAutoFit/>
          </a:bodyPr>
          <a:lstStyle>
            <a:lvl1pPr marL="0" indent="0">
              <a:spcBef>
                <a:spcPts val="600"/>
              </a:spcBef>
              <a:buNone/>
              <a:defRPr sz="1800" b="0">
                <a:solidFill>
                  <a:schemeClr val="accent3"/>
                </a:solidFill>
              </a:defRPr>
            </a:lvl1pPr>
            <a:lvl2pPr>
              <a:defRPr sz="2800"/>
            </a:lvl2pPr>
            <a:lvl3pPr>
              <a:defRPr sz="2400"/>
            </a:lvl3pPr>
            <a:lvl4pPr>
              <a:defRPr sz="2000"/>
            </a:lvl4pPr>
            <a:lvl5pPr>
              <a:defRPr sz="2000"/>
            </a:lvl5pPr>
          </a:lstStyle>
          <a:p>
            <a:r>
              <a:rPr lang="en-US" dirty="0"/>
              <a:t>Business, industry, function, service or product name (optional)</a:t>
            </a:r>
          </a:p>
        </p:txBody>
      </p:sp>
      <p:sp>
        <p:nvSpPr>
          <p:cNvPr id="11" name="Text Placeholder 12">
            <a:extLst>
              <a:ext uri="{FF2B5EF4-FFF2-40B4-BE49-F238E27FC236}">
                <a16:creationId xmlns:a16="http://schemas.microsoft.com/office/drawing/2014/main" id="{23C8A272-9521-9949-B749-E6FBA32ADD87}"/>
              </a:ext>
            </a:extLst>
          </p:cNvPr>
          <p:cNvSpPr>
            <a:spLocks noGrp="1"/>
          </p:cNvSpPr>
          <p:nvPr>
            <p:ph type="body" sz="quarter" idx="15" hasCustomPrompt="1"/>
          </p:nvPr>
        </p:nvSpPr>
        <p:spPr>
          <a:xfrm>
            <a:off x="479425" y="6380404"/>
            <a:ext cx="4719808" cy="215444"/>
          </a:xfrm>
          <a:prstGeom prst="rect">
            <a:avLst/>
          </a:prstGeom>
        </p:spPr>
        <p:txBody>
          <a:bodyPr wrap="square" anchor="b">
            <a:sp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400" b="0">
                <a:solidFill>
                  <a:schemeClr val="tx1"/>
                </a:solidFill>
              </a:defRPr>
            </a:lvl1pPr>
            <a:lvl2pPr>
              <a:defRPr sz="2800"/>
            </a:lvl2pPr>
            <a:lvl3pPr>
              <a:defRPr sz="2400"/>
            </a:lvl3pPr>
            <a:lvl4pPr>
              <a:defRPr sz="2000"/>
            </a:lvl4pPr>
            <a:lvl5pPr>
              <a:defRPr sz="2000"/>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Presenter Name, Position, Date</a:t>
            </a:r>
          </a:p>
        </p:txBody>
      </p:sp>
      <p:pic>
        <p:nvPicPr>
          <p:cNvPr id="12" name="Picture 11">
            <a:extLst>
              <a:ext uri="{FF2B5EF4-FFF2-40B4-BE49-F238E27FC236}">
                <a16:creationId xmlns:a16="http://schemas.microsoft.com/office/drawing/2014/main" id="{BD17FE15-BA7C-5049-BD29-71764C020F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05682" y="6189785"/>
            <a:ext cx="936895" cy="441347"/>
          </a:xfrm>
          <a:prstGeom prst="rect">
            <a:avLst/>
          </a:prstGeom>
        </p:spPr>
      </p:pic>
      <p:sp>
        <p:nvSpPr>
          <p:cNvPr id="18" name="TextBox 17">
            <a:extLst>
              <a:ext uri="{FF2B5EF4-FFF2-40B4-BE49-F238E27FC236}">
                <a16:creationId xmlns:a16="http://schemas.microsoft.com/office/drawing/2014/main" id="{E950B253-B179-4C85-BD71-93001D0AC2CD}"/>
              </a:ext>
            </a:extLst>
          </p:cNvPr>
          <p:cNvSpPr txBox="1"/>
          <p:nvPr userDrawn="1"/>
        </p:nvSpPr>
        <p:spPr>
          <a:xfrm>
            <a:off x="352926" y="6625026"/>
            <a:ext cx="9920029" cy="230832"/>
          </a:xfrm>
          <a:prstGeom prst="rect">
            <a:avLst/>
          </a:prstGeom>
          <a:noFill/>
        </p:spPr>
        <p:txBody>
          <a:bodyPr wrap="square" rtlCol="0">
            <a:spAutoFit/>
          </a:bodyPr>
          <a:lstStyle/>
          <a:p>
            <a:r>
              <a:rPr lang="en-US" sz="900" kern="0" dirty="0">
                <a:ea typeface="Arial Narrow" charset="0"/>
                <a:cs typeface="Arial Narrow" charset="0"/>
              </a:rPr>
              <a:t>© SGS Group Management SA – 2021 – All Rights Reserved – SGS is a registered trademark of SGS Group Management SA</a:t>
            </a:r>
          </a:p>
        </p:txBody>
      </p:sp>
    </p:spTree>
    <p:extLst>
      <p:ext uri="{BB962C8B-B14F-4D97-AF65-F5344CB8AC3E}">
        <p14:creationId xmlns:p14="http://schemas.microsoft.com/office/powerpoint/2010/main" val="3578450552"/>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ver or section_3/4">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E00824-6704-EE48-A00D-5B7D17DFDFD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Picture Placeholder 6">
            <a:extLst>
              <a:ext uri="{FF2B5EF4-FFF2-40B4-BE49-F238E27FC236}">
                <a16:creationId xmlns:a16="http://schemas.microsoft.com/office/drawing/2014/main" id="{889C7BE6-5B7A-BB4A-B283-7FF1695EF23F}"/>
              </a:ext>
            </a:extLst>
          </p:cNvPr>
          <p:cNvSpPr>
            <a:spLocks noGrp="1"/>
          </p:cNvSpPr>
          <p:nvPr>
            <p:ph type="pic" sz="quarter" idx="10" hasCustomPrompt="1"/>
          </p:nvPr>
        </p:nvSpPr>
        <p:spPr>
          <a:xfrm>
            <a:off x="0" y="0"/>
            <a:ext cx="12192000" cy="5889356"/>
          </a:xfrm>
          <a:prstGeom prst="rect">
            <a:avLst/>
          </a:prstGeom>
        </p:spPr>
        <p:txBody>
          <a:bodyPr tIns="288000" anchor="t">
            <a:noAutofit/>
          </a:bodyPr>
          <a:lstStyle>
            <a:lvl1pPr marL="0" indent="0" algn="ctr">
              <a:spcBef>
                <a:spcPts val="600"/>
              </a:spcBef>
              <a:buNone/>
              <a:defRPr i="1">
                <a:solidFill>
                  <a:schemeClr val="accent1"/>
                </a:solidFill>
              </a:defRPr>
            </a:lvl1pPr>
          </a:lstStyle>
          <a:p>
            <a:r>
              <a:rPr lang="en-US" dirty="0"/>
              <a:t>Place image here</a:t>
            </a:r>
          </a:p>
        </p:txBody>
      </p:sp>
      <p:sp>
        <p:nvSpPr>
          <p:cNvPr id="13" name="Text Placeholder 12">
            <a:extLst>
              <a:ext uri="{FF2B5EF4-FFF2-40B4-BE49-F238E27FC236}">
                <a16:creationId xmlns:a16="http://schemas.microsoft.com/office/drawing/2014/main" id="{F21AF8C3-9F5F-BA47-8F76-5B007AF04A80}"/>
              </a:ext>
            </a:extLst>
          </p:cNvPr>
          <p:cNvSpPr>
            <a:spLocks noGrp="1"/>
          </p:cNvSpPr>
          <p:nvPr>
            <p:ph type="body" sz="quarter" idx="12" hasCustomPrompt="1"/>
          </p:nvPr>
        </p:nvSpPr>
        <p:spPr>
          <a:xfrm>
            <a:off x="494172" y="1573296"/>
            <a:ext cx="9323595" cy="1661993"/>
          </a:xfrm>
          <a:prstGeom prst="rect">
            <a:avLst/>
          </a:prstGeom>
        </p:spPr>
        <p:txBody>
          <a:bodyPr wrap="square" anchor="t">
            <a:spAutoFit/>
          </a:bodyPr>
          <a:lstStyle>
            <a:lvl1pPr marL="0" indent="0">
              <a:spcBef>
                <a:spcPts val="600"/>
              </a:spcBef>
              <a:buNone/>
              <a:defRPr sz="4000">
                <a:solidFill>
                  <a:schemeClr val="tx1"/>
                </a:solidFill>
              </a:defRPr>
            </a:lvl1pPr>
            <a:lvl2pPr>
              <a:defRPr sz="2800"/>
            </a:lvl2pPr>
            <a:lvl3pPr>
              <a:defRPr sz="2400"/>
            </a:lvl3pPr>
            <a:lvl4pPr>
              <a:defRPr sz="2000"/>
            </a:lvl4pPr>
            <a:lvl5pPr>
              <a:defRPr sz="2000"/>
            </a:lvl5pPr>
          </a:lstStyle>
          <a:p>
            <a:r>
              <a:rPr lang="en-US" dirty="0"/>
              <a:t>Presentation title – Adjust position where it is most readable, add transparent gradient to enhance readability</a:t>
            </a:r>
          </a:p>
        </p:txBody>
      </p:sp>
      <p:sp>
        <p:nvSpPr>
          <p:cNvPr id="6" name="Text Placeholder 12">
            <a:extLst>
              <a:ext uri="{FF2B5EF4-FFF2-40B4-BE49-F238E27FC236}">
                <a16:creationId xmlns:a16="http://schemas.microsoft.com/office/drawing/2014/main" id="{F15BCFB5-DD7D-064B-94F0-57078FF210CF}"/>
              </a:ext>
            </a:extLst>
          </p:cNvPr>
          <p:cNvSpPr>
            <a:spLocks noGrp="1"/>
          </p:cNvSpPr>
          <p:nvPr>
            <p:ph type="body" sz="quarter" idx="14" hasCustomPrompt="1"/>
          </p:nvPr>
        </p:nvSpPr>
        <p:spPr>
          <a:xfrm>
            <a:off x="494174" y="1114386"/>
            <a:ext cx="9304798" cy="249299"/>
          </a:xfrm>
          <a:prstGeom prst="rect">
            <a:avLst/>
          </a:prstGeom>
        </p:spPr>
        <p:txBody>
          <a:bodyPr wrap="square" anchor="t">
            <a:spAutoFit/>
          </a:bodyPr>
          <a:lstStyle>
            <a:lvl1pPr marL="0" indent="0">
              <a:spcBef>
                <a:spcPts val="600"/>
              </a:spcBef>
              <a:buNone/>
              <a:defRPr sz="1800" b="0">
                <a:solidFill>
                  <a:schemeClr val="accent3"/>
                </a:solidFill>
              </a:defRPr>
            </a:lvl1pPr>
            <a:lvl2pPr>
              <a:defRPr sz="2800"/>
            </a:lvl2pPr>
            <a:lvl3pPr>
              <a:defRPr sz="2400"/>
            </a:lvl3pPr>
            <a:lvl4pPr>
              <a:defRPr sz="2000"/>
            </a:lvl4pPr>
            <a:lvl5pPr>
              <a:defRPr sz="2000"/>
            </a:lvl5pPr>
          </a:lstStyle>
          <a:p>
            <a:r>
              <a:rPr lang="en-US" dirty="0"/>
              <a:t>Business, industry, function, service or product name (optional)</a:t>
            </a:r>
          </a:p>
        </p:txBody>
      </p:sp>
      <p:sp>
        <p:nvSpPr>
          <p:cNvPr id="10" name="Text Placeholder 12">
            <a:extLst>
              <a:ext uri="{FF2B5EF4-FFF2-40B4-BE49-F238E27FC236}">
                <a16:creationId xmlns:a16="http://schemas.microsoft.com/office/drawing/2014/main" id="{589E63B0-EDA6-4D4E-A9E1-F354D6D746B5}"/>
              </a:ext>
            </a:extLst>
          </p:cNvPr>
          <p:cNvSpPr>
            <a:spLocks noGrp="1"/>
          </p:cNvSpPr>
          <p:nvPr>
            <p:ph type="body" sz="quarter" idx="13" hasCustomPrompt="1"/>
          </p:nvPr>
        </p:nvSpPr>
        <p:spPr>
          <a:xfrm>
            <a:off x="494174" y="3421117"/>
            <a:ext cx="9323594" cy="249299"/>
          </a:xfrm>
          <a:prstGeom prst="rect">
            <a:avLst/>
          </a:prstGeom>
        </p:spPr>
        <p:txBody>
          <a:bodyPr wrap="square" anchor="t">
            <a:spAutoFit/>
          </a:bodyPr>
          <a:lstStyle>
            <a:lvl1pPr marL="0" indent="0">
              <a:spcBef>
                <a:spcPts val="600"/>
              </a:spcBef>
              <a:buNone/>
              <a:defRPr sz="1800" b="0">
                <a:solidFill>
                  <a:schemeClr val="tx1"/>
                </a:solidFill>
              </a:defRPr>
            </a:lvl1pPr>
            <a:lvl2pPr>
              <a:defRPr sz="2800"/>
            </a:lvl2pPr>
            <a:lvl3pPr>
              <a:defRPr sz="2400"/>
            </a:lvl3pPr>
            <a:lvl4pPr>
              <a:defRPr sz="2000"/>
            </a:lvl4pPr>
            <a:lvl5pPr>
              <a:defRPr sz="2000"/>
            </a:lvl5pPr>
          </a:lstStyle>
          <a:p>
            <a:pPr lvl="0"/>
            <a:r>
              <a:rPr lang="en-US" dirty="0" err="1"/>
              <a:t>Subheadline</a:t>
            </a:r>
            <a:endParaRPr lang="en-US" dirty="0"/>
          </a:p>
        </p:txBody>
      </p:sp>
      <p:sp>
        <p:nvSpPr>
          <p:cNvPr id="15" name="Text Placeholder 12">
            <a:extLst>
              <a:ext uri="{FF2B5EF4-FFF2-40B4-BE49-F238E27FC236}">
                <a16:creationId xmlns:a16="http://schemas.microsoft.com/office/drawing/2014/main" id="{32B49DA0-EC23-0D45-B145-94B004FE2968}"/>
              </a:ext>
            </a:extLst>
          </p:cNvPr>
          <p:cNvSpPr>
            <a:spLocks noGrp="1"/>
          </p:cNvSpPr>
          <p:nvPr>
            <p:ph type="body" sz="quarter" idx="15" hasCustomPrompt="1"/>
          </p:nvPr>
        </p:nvSpPr>
        <p:spPr>
          <a:xfrm>
            <a:off x="463926" y="6365739"/>
            <a:ext cx="4719808" cy="215444"/>
          </a:xfrm>
          <a:prstGeom prst="rect">
            <a:avLst/>
          </a:prstGeom>
        </p:spPr>
        <p:txBody>
          <a:bodyPr wrap="square" anchor="b">
            <a:sp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400" b="0">
                <a:solidFill>
                  <a:schemeClr val="tx1"/>
                </a:solidFill>
              </a:defRPr>
            </a:lvl1pPr>
            <a:lvl2pPr>
              <a:defRPr sz="2800"/>
            </a:lvl2pPr>
            <a:lvl3pPr>
              <a:defRPr sz="2400"/>
            </a:lvl3pPr>
            <a:lvl4pPr>
              <a:defRPr sz="2000"/>
            </a:lvl4pPr>
            <a:lvl5pPr>
              <a:defRPr sz="2000"/>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Presenter Name, Position, Date</a:t>
            </a:r>
          </a:p>
        </p:txBody>
      </p:sp>
      <p:pic>
        <p:nvPicPr>
          <p:cNvPr id="11" name="Picture 10">
            <a:extLst>
              <a:ext uri="{FF2B5EF4-FFF2-40B4-BE49-F238E27FC236}">
                <a16:creationId xmlns:a16="http://schemas.microsoft.com/office/drawing/2014/main" id="{85775F0B-6334-2F46-9B7D-AA2C76DF647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05682" y="6189785"/>
            <a:ext cx="936895" cy="441347"/>
          </a:xfrm>
          <a:prstGeom prst="rect">
            <a:avLst/>
          </a:prstGeom>
        </p:spPr>
      </p:pic>
      <p:sp>
        <p:nvSpPr>
          <p:cNvPr id="18" name="TextBox 17">
            <a:extLst>
              <a:ext uri="{FF2B5EF4-FFF2-40B4-BE49-F238E27FC236}">
                <a16:creationId xmlns:a16="http://schemas.microsoft.com/office/drawing/2014/main" id="{6DE90443-F9DB-4A5E-8115-4029A7E7A751}"/>
              </a:ext>
            </a:extLst>
          </p:cNvPr>
          <p:cNvSpPr txBox="1"/>
          <p:nvPr userDrawn="1"/>
        </p:nvSpPr>
        <p:spPr>
          <a:xfrm>
            <a:off x="368973" y="6632721"/>
            <a:ext cx="9920029" cy="230832"/>
          </a:xfrm>
          <a:prstGeom prst="rect">
            <a:avLst/>
          </a:prstGeom>
          <a:noFill/>
        </p:spPr>
        <p:txBody>
          <a:bodyPr wrap="square" rtlCol="0">
            <a:spAutoFit/>
          </a:bodyPr>
          <a:lstStyle/>
          <a:p>
            <a:r>
              <a:rPr lang="en-US" sz="900" kern="0" dirty="0">
                <a:ea typeface="Arial Narrow" charset="0"/>
                <a:cs typeface="Arial Narrow" charset="0"/>
              </a:rPr>
              <a:t>© SGS Group Management SA – 2021 – All Rights Reserved – SGS is a registered trademark of SGS Group Management SA</a:t>
            </a:r>
          </a:p>
        </p:txBody>
      </p:sp>
    </p:spTree>
    <p:extLst>
      <p:ext uri="{BB962C8B-B14F-4D97-AF65-F5344CB8AC3E}">
        <p14:creationId xmlns:p14="http://schemas.microsoft.com/office/powerpoint/2010/main" val="325021177"/>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ver or section_full">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E00824-6704-EE48-A00D-5B7D17DFDFD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Picture Placeholder 6">
            <a:extLst>
              <a:ext uri="{FF2B5EF4-FFF2-40B4-BE49-F238E27FC236}">
                <a16:creationId xmlns:a16="http://schemas.microsoft.com/office/drawing/2014/main" id="{889C7BE6-5B7A-BB4A-B283-7FF1695EF23F}"/>
              </a:ext>
            </a:extLst>
          </p:cNvPr>
          <p:cNvSpPr>
            <a:spLocks noGrp="1"/>
          </p:cNvSpPr>
          <p:nvPr>
            <p:ph type="pic" sz="quarter" idx="10" hasCustomPrompt="1"/>
          </p:nvPr>
        </p:nvSpPr>
        <p:spPr>
          <a:xfrm>
            <a:off x="0" y="0"/>
            <a:ext cx="12192000" cy="6858000"/>
          </a:xfrm>
          <a:prstGeom prst="rect">
            <a:avLst/>
          </a:prstGeom>
        </p:spPr>
        <p:txBody>
          <a:bodyPr tIns="288000" anchor="t">
            <a:noAutofit/>
          </a:bodyPr>
          <a:lstStyle>
            <a:lvl1pPr marL="0" indent="0" algn="ctr">
              <a:spcBef>
                <a:spcPts val="600"/>
              </a:spcBef>
              <a:buNone/>
              <a:defRPr i="1">
                <a:solidFill>
                  <a:schemeClr val="accent1"/>
                </a:solidFill>
              </a:defRPr>
            </a:lvl1pPr>
          </a:lstStyle>
          <a:p>
            <a:r>
              <a:rPr lang="en-US" dirty="0"/>
              <a:t>Place image here</a:t>
            </a:r>
          </a:p>
        </p:txBody>
      </p:sp>
      <p:sp>
        <p:nvSpPr>
          <p:cNvPr id="13" name="Text Placeholder 12">
            <a:extLst>
              <a:ext uri="{FF2B5EF4-FFF2-40B4-BE49-F238E27FC236}">
                <a16:creationId xmlns:a16="http://schemas.microsoft.com/office/drawing/2014/main" id="{F21AF8C3-9F5F-BA47-8F76-5B007AF04A80}"/>
              </a:ext>
            </a:extLst>
          </p:cNvPr>
          <p:cNvSpPr>
            <a:spLocks noGrp="1"/>
          </p:cNvSpPr>
          <p:nvPr>
            <p:ph type="body" sz="quarter" idx="12" hasCustomPrompt="1"/>
          </p:nvPr>
        </p:nvSpPr>
        <p:spPr>
          <a:xfrm>
            <a:off x="494172" y="1573296"/>
            <a:ext cx="9323595" cy="1661993"/>
          </a:xfrm>
          <a:prstGeom prst="rect">
            <a:avLst/>
          </a:prstGeom>
        </p:spPr>
        <p:txBody>
          <a:bodyPr wrap="square" anchor="t">
            <a:spAutoFit/>
          </a:bodyPr>
          <a:lstStyle>
            <a:lvl1pPr marL="0" indent="0">
              <a:spcBef>
                <a:spcPts val="600"/>
              </a:spcBef>
              <a:buNone/>
              <a:defRPr sz="4000">
                <a:solidFill>
                  <a:schemeClr val="tx1"/>
                </a:solidFill>
              </a:defRPr>
            </a:lvl1pPr>
            <a:lvl2pPr>
              <a:defRPr sz="2800"/>
            </a:lvl2pPr>
            <a:lvl3pPr>
              <a:defRPr sz="2400"/>
            </a:lvl3pPr>
            <a:lvl4pPr>
              <a:defRPr sz="2000"/>
            </a:lvl4pPr>
            <a:lvl5pPr>
              <a:defRPr sz="2000"/>
            </a:lvl5pPr>
          </a:lstStyle>
          <a:p>
            <a:r>
              <a:rPr lang="en-US" dirty="0"/>
              <a:t>Presentation title – Adjust position where it is most readable, add transparent gradient to enhance readability</a:t>
            </a:r>
          </a:p>
        </p:txBody>
      </p:sp>
      <p:sp>
        <p:nvSpPr>
          <p:cNvPr id="6" name="Text Placeholder 12">
            <a:extLst>
              <a:ext uri="{FF2B5EF4-FFF2-40B4-BE49-F238E27FC236}">
                <a16:creationId xmlns:a16="http://schemas.microsoft.com/office/drawing/2014/main" id="{F15BCFB5-DD7D-064B-94F0-57078FF210CF}"/>
              </a:ext>
            </a:extLst>
          </p:cNvPr>
          <p:cNvSpPr>
            <a:spLocks noGrp="1"/>
          </p:cNvSpPr>
          <p:nvPr>
            <p:ph type="body" sz="quarter" idx="14" hasCustomPrompt="1"/>
          </p:nvPr>
        </p:nvSpPr>
        <p:spPr>
          <a:xfrm>
            <a:off x="494174" y="1114386"/>
            <a:ext cx="9304798" cy="249299"/>
          </a:xfrm>
          <a:prstGeom prst="rect">
            <a:avLst/>
          </a:prstGeom>
        </p:spPr>
        <p:txBody>
          <a:bodyPr wrap="square" anchor="t">
            <a:spAutoFit/>
          </a:bodyPr>
          <a:lstStyle>
            <a:lvl1pPr marL="0" indent="0">
              <a:spcBef>
                <a:spcPts val="600"/>
              </a:spcBef>
              <a:buNone/>
              <a:defRPr sz="1800" b="0">
                <a:solidFill>
                  <a:schemeClr val="accent3"/>
                </a:solidFill>
              </a:defRPr>
            </a:lvl1pPr>
            <a:lvl2pPr>
              <a:defRPr sz="2800"/>
            </a:lvl2pPr>
            <a:lvl3pPr>
              <a:defRPr sz="2400"/>
            </a:lvl3pPr>
            <a:lvl4pPr>
              <a:defRPr sz="2000"/>
            </a:lvl4pPr>
            <a:lvl5pPr>
              <a:defRPr sz="2000"/>
            </a:lvl5pPr>
          </a:lstStyle>
          <a:p>
            <a:r>
              <a:rPr lang="en-US" dirty="0"/>
              <a:t>Business, industry, function, service or product name (optional)</a:t>
            </a:r>
          </a:p>
        </p:txBody>
      </p:sp>
      <p:sp>
        <p:nvSpPr>
          <p:cNvPr id="10" name="Text Placeholder 12">
            <a:extLst>
              <a:ext uri="{FF2B5EF4-FFF2-40B4-BE49-F238E27FC236}">
                <a16:creationId xmlns:a16="http://schemas.microsoft.com/office/drawing/2014/main" id="{589E63B0-EDA6-4D4E-A9E1-F354D6D746B5}"/>
              </a:ext>
            </a:extLst>
          </p:cNvPr>
          <p:cNvSpPr>
            <a:spLocks noGrp="1"/>
          </p:cNvSpPr>
          <p:nvPr>
            <p:ph type="body" sz="quarter" idx="13" hasCustomPrompt="1"/>
          </p:nvPr>
        </p:nvSpPr>
        <p:spPr>
          <a:xfrm>
            <a:off x="494174" y="3421117"/>
            <a:ext cx="9323594" cy="249299"/>
          </a:xfrm>
          <a:prstGeom prst="rect">
            <a:avLst/>
          </a:prstGeom>
        </p:spPr>
        <p:txBody>
          <a:bodyPr wrap="square" anchor="t">
            <a:spAutoFit/>
          </a:bodyPr>
          <a:lstStyle>
            <a:lvl1pPr marL="0" indent="0">
              <a:spcBef>
                <a:spcPts val="600"/>
              </a:spcBef>
              <a:buNone/>
              <a:defRPr sz="1800" b="0">
                <a:solidFill>
                  <a:schemeClr val="tx1"/>
                </a:solidFill>
              </a:defRPr>
            </a:lvl1pPr>
            <a:lvl2pPr>
              <a:defRPr sz="2800"/>
            </a:lvl2pPr>
            <a:lvl3pPr>
              <a:defRPr sz="2400"/>
            </a:lvl3pPr>
            <a:lvl4pPr>
              <a:defRPr sz="2000"/>
            </a:lvl4pPr>
            <a:lvl5pPr>
              <a:defRPr sz="2000"/>
            </a:lvl5pPr>
          </a:lstStyle>
          <a:p>
            <a:pPr lvl="0"/>
            <a:r>
              <a:rPr lang="en-US" dirty="0" err="1"/>
              <a:t>Subheadline</a:t>
            </a:r>
            <a:endParaRPr lang="en-US" dirty="0"/>
          </a:p>
        </p:txBody>
      </p:sp>
      <p:sp>
        <p:nvSpPr>
          <p:cNvPr id="15" name="Text Placeholder 12">
            <a:extLst>
              <a:ext uri="{FF2B5EF4-FFF2-40B4-BE49-F238E27FC236}">
                <a16:creationId xmlns:a16="http://schemas.microsoft.com/office/drawing/2014/main" id="{32B49DA0-EC23-0D45-B145-94B004FE2968}"/>
              </a:ext>
            </a:extLst>
          </p:cNvPr>
          <p:cNvSpPr>
            <a:spLocks noGrp="1"/>
          </p:cNvSpPr>
          <p:nvPr>
            <p:ph type="body" sz="quarter" idx="15" hasCustomPrompt="1"/>
          </p:nvPr>
        </p:nvSpPr>
        <p:spPr>
          <a:xfrm>
            <a:off x="463926" y="6365739"/>
            <a:ext cx="4719808" cy="215444"/>
          </a:xfrm>
          <a:prstGeom prst="rect">
            <a:avLst/>
          </a:prstGeom>
        </p:spPr>
        <p:txBody>
          <a:bodyPr wrap="square" anchor="b">
            <a:sp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400" b="0">
                <a:solidFill>
                  <a:schemeClr val="tx1"/>
                </a:solidFill>
              </a:defRPr>
            </a:lvl1pPr>
            <a:lvl2pPr>
              <a:defRPr sz="2800"/>
            </a:lvl2pPr>
            <a:lvl3pPr>
              <a:defRPr sz="2400"/>
            </a:lvl3pPr>
            <a:lvl4pPr>
              <a:defRPr sz="2000"/>
            </a:lvl4pPr>
            <a:lvl5pPr>
              <a:defRPr sz="2000"/>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Presenter Name, Position, Date</a:t>
            </a:r>
          </a:p>
        </p:txBody>
      </p:sp>
      <p:pic>
        <p:nvPicPr>
          <p:cNvPr id="11" name="Picture 10">
            <a:extLst>
              <a:ext uri="{FF2B5EF4-FFF2-40B4-BE49-F238E27FC236}">
                <a16:creationId xmlns:a16="http://schemas.microsoft.com/office/drawing/2014/main" id="{64B9C833-6E6A-5E4F-912D-162FA4B644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05682" y="6189785"/>
            <a:ext cx="936895" cy="441347"/>
          </a:xfrm>
          <a:prstGeom prst="rect">
            <a:avLst/>
          </a:prstGeom>
        </p:spPr>
      </p:pic>
      <p:sp>
        <p:nvSpPr>
          <p:cNvPr id="18" name="TextBox 17">
            <a:extLst>
              <a:ext uri="{FF2B5EF4-FFF2-40B4-BE49-F238E27FC236}">
                <a16:creationId xmlns:a16="http://schemas.microsoft.com/office/drawing/2014/main" id="{78EE1882-6AB6-42E6-ACF4-5CC094163BE7}"/>
              </a:ext>
            </a:extLst>
          </p:cNvPr>
          <p:cNvSpPr txBox="1"/>
          <p:nvPr userDrawn="1"/>
        </p:nvSpPr>
        <p:spPr>
          <a:xfrm>
            <a:off x="352926" y="6625026"/>
            <a:ext cx="9920029" cy="230832"/>
          </a:xfrm>
          <a:prstGeom prst="rect">
            <a:avLst/>
          </a:prstGeom>
          <a:noFill/>
        </p:spPr>
        <p:txBody>
          <a:bodyPr wrap="square" rtlCol="0">
            <a:spAutoFit/>
          </a:bodyPr>
          <a:lstStyle/>
          <a:p>
            <a:r>
              <a:rPr lang="en-US" sz="900" kern="0" dirty="0">
                <a:ea typeface="Arial Narrow" charset="0"/>
                <a:cs typeface="Arial Narrow" charset="0"/>
              </a:rPr>
              <a:t>© SGS Group Management SA – 2021 – All Rights Reserved – SGS is a registered trademark of SGS Group Management SA</a:t>
            </a:r>
          </a:p>
        </p:txBody>
      </p:sp>
    </p:spTree>
    <p:extLst>
      <p:ext uri="{BB962C8B-B14F-4D97-AF65-F5344CB8AC3E}">
        <p14:creationId xmlns:p14="http://schemas.microsoft.com/office/powerpoint/2010/main" val="260827120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or section_full">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E00824-6704-EE48-A00D-5B7D17DFDFD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Picture Placeholder 6">
            <a:extLst>
              <a:ext uri="{FF2B5EF4-FFF2-40B4-BE49-F238E27FC236}">
                <a16:creationId xmlns:a16="http://schemas.microsoft.com/office/drawing/2014/main" id="{889C7BE6-5B7A-BB4A-B283-7FF1695EF23F}"/>
              </a:ext>
            </a:extLst>
          </p:cNvPr>
          <p:cNvSpPr>
            <a:spLocks noGrp="1"/>
          </p:cNvSpPr>
          <p:nvPr>
            <p:ph type="pic" sz="quarter" idx="10" hasCustomPrompt="1"/>
          </p:nvPr>
        </p:nvSpPr>
        <p:spPr>
          <a:xfrm>
            <a:off x="0" y="0"/>
            <a:ext cx="12192000" cy="6858000"/>
          </a:xfrm>
          <a:prstGeom prst="rect">
            <a:avLst/>
          </a:prstGeom>
        </p:spPr>
        <p:txBody>
          <a:bodyPr tIns="288000" anchor="t">
            <a:noAutofit/>
          </a:bodyPr>
          <a:lstStyle>
            <a:lvl1pPr marL="0" indent="0" algn="ctr">
              <a:spcBef>
                <a:spcPts val="600"/>
              </a:spcBef>
              <a:buNone/>
              <a:defRPr i="1">
                <a:solidFill>
                  <a:schemeClr val="accent1"/>
                </a:solidFill>
              </a:defRPr>
            </a:lvl1pPr>
          </a:lstStyle>
          <a:p>
            <a:r>
              <a:rPr lang="en-US" dirty="0"/>
              <a:t>Place image here</a:t>
            </a:r>
          </a:p>
        </p:txBody>
      </p:sp>
      <p:sp>
        <p:nvSpPr>
          <p:cNvPr id="13" name="Text Placeholder 12">
            <a:extLst>
              <a:ext uri="{FF2B5EF4-FFF2-40B4-BE49-F238E27FC236}">
                <a16:creationId xmlns:a16="http://schemas.microsoft.com/office/drawing/2014/main" id="{F21AF8C3-9F5F-BA47-8F76-5B007AF04A80}"/>
              </a:ext>
            </a:extLst>
          </p:cNvPr>
          <p:cNvSpPr>
            <a:spLocks noGrp="1"/>
          </p:cNvSpPr>
          <p:nvPr>
            <p:ph type="body" sz="quarter" idx="12" hasCustomPrompt="1"/>
          </p:nvPr>
        </p:nvSpPr>
        <p:spPr>
          <a:xfrm>
            <a:off x="494172" y="1573296"/>
            <a:ext cx="9323595" cy="1661993"/>
          </a:xfrm>
          <a:prstGeom prst="rect">
            <a:avLst/>
          </a:prstGeom>
        </p:spPr>
        <p:txBody>
          <a:bodyPr wrap="square" anchor="t">
            <a:spAutoFit/>
          </a:bodyPr>
          <a:lstStyle>
            <a:lvl1pPr marL="0" indent="0">
              <a:spcBef>
                <a:spcPts val="600"/>
              </a:spcBef>
              <a:buNone/>
              <a:defRPr sz="4000">
                <a:solidFill>
                  <a:schemeClr val="tx1"/>
                </a:solidFill>
              </a:defRPr>
            </a:lvl1pPr>
            <a:lvl2pPr>
              <a:defRPr sz="2800"/>
            </a:lvl2pPr>
            <a:lvl3pPr>
              <a:defRPr sz="2400"/>
            </a:lvl3pPr>
            <a:lvl4pPr>
              <a:defRPr sz="2000"/>
            </a:lvl4pPr>
            <a:lvl5pPr>
              <a:defRPr sz="2000"/>
            </a:lvl5pPr>
          </a:lstStyle>
          <a:p>
            <a:r>
              <a:rPr lang="en-US" dirty="0"/>
              <a:t>Presentation title – Adjust position where it is most readable, add transparent gradient to enhance readability</a:t>
            </a:r>
          </a:p>
        </p:txBody>
      </p:sp>
      <p:sp>
        <p:nvSpPr>
          <p:cNvPr id="6" name="Text Placeholder 12">
            <a:extLst>
              <a:ext uri="{FF2B5EF4-FFF2-40B4-BE49-F238E27FC236}">
                <a16:creationId xmlns:a16="http://schemas.microsoft.com/office/drawing/2014/main" id="{F15BCFB5-DD7D-064B-94F0-57078FF210CF}"/>
              </a:ext>
            </a:extLst>
          </p:cNvPr>
          <p:cNvSpPr>
            <a:spLocks noGrp="1"/>
          </p:cNvSpPr>
          <p:nvPr>
            <p:ph type="body" sz="quarter" idx="14" hasCustomPrompt="1"/>
          </p:nvPr>
        </p:nvSpPr>
        <p:spPr>
          <a:xfrm>
            <a:off x="494174" y="1114386"/>
            <a:ext cx="9304798" cy="249299"/>
          </a:xfrm>
          <a:prstGeom prst="rect">
            <a:avLst/>
          </a:prstGeom>
        </p:spPr>
        <p:txBody>
          <a:bodyPr wrap="square" anchor="t">
            <a:spAutoFit/>
          </a:bodyPr>
          <a:lstStyle>
            <a:lvl1pPr marL="0" indent="0">
              <a:spcBef>
                <a:spcPts val="600"/>
              </a:spcBef>
              <a:buNone/>
              <a:defRPr sz="1800" b="0">
                <a:solidFill>
                  <a:schemeClr val="accent3"/>
                </a:solidFill>
              </a:defRPr>
            </a:lvl1pPr>
            <a:lvl2pPr>
              <a:defRPr sz="2800"/>
            </a:lvl2pPr>
            <a:lvl3pPr>
              <a:defRPr sz="2400"/>
            </a:lvl3pPr>
            <a:lvl4pPr>
              <a:defRPr sz="2000"/>
            </a:lvl4pPr>
            <a:lvl5pPr>
              <a:defRPr sz="2000"/>
            </a:lvl5pPr>
          </a:lstStyle>
          <a:p>
            <a:r>
              <a:rPr lang="en-US" dirty="0"/>
              <a:t>Business, industry, function, service or product name (optional)</a:t>
            </a:r>
          </a:p>
        </p:txBody>
      </p:sp>
      <p:sp>
        <p:nvSpPr>
          <p:cNvPr id="10" name="Text Placeholder 12">
            <a:extLst>
              <a:ext uri="{FF2B5EF4-FFF2-40B4-BE49-F238E27FC236}">
                <a16:creationId xmlns:a16="http://schemas.microsoft.com/office/drawing/2014/main" id="{589E63B0-EDA6-4D4E-A9E1-F354D6D746B5}"/>
              </a:ext>
            </a:extLst>
          </p:cNvPr>
          <p:cNvSpPr>
            <a:spLocks noGrp="1"/>
          </p:cNvSpPr>
          <p:nvPr>
            <p:ph type="body" sz="quarter" idx="13" hasCustomPrompt="1"/>
          </p:nvPr>
        </p:nvSpPr>
        <p:spPr>
          <a:xfrm>
            <a:off x="494174" y="3421117"/>
            <a:ext cx="9323594" cy="249299"/>
          </a:xfrm>
          <a:prstGeom prst="rect">
            <a:avLst/>
          </a:prstGeom>
        </p:spPr>
        <p:txBody>
          <a:bodyPr wrap="square" anchor="t">
            <a:spAutoFit/>
          </a:bodyPr>
          <a:lstStyle>
            <a:lvl1pPr marL="0" indent="0">
              <a:spcBef>
                <a:spcPts val="600"/>
              </a:spcBef>
              <a:buNone/>
              <a:defRPr sz="1800" b="0">
                <a:solidFill>
                  <a:schemeClr val="tx1"/>
                </a:solidFill>
              </a:defRPr>
            </a:lvl1pPr>
            <a:lvl2pPr>
              <a:defRPr sz="2800"/>
            </a:lvl2pPr>
            <a:lvl3pPr>
              <a:defRPr sz="2400"/>
            </a:lvl3pPr>
            <a:lvl4pPr>
              <a:defRPr sz="2000"/>
            </a:lvl4pPr>
            <a:lvl5pPr>
              <a:defRPr sz="2000"/>
            </a:lvl5pPr>
          </a:lstStyle>
          <a:p>
            <a:pPr lvl="0"/>
            <a:r>
              <a:rPr lang="en-US" dirty="0" err="1"/>
              <a:t>Subheadline</a:t>
            </a:r>
            <a:endParaRPr lang="en-US" dirty="0"/>
          </a:p>
        </p:txBody>
      </p:sp>
      <p:sp>
        <p:nvSpPr>
          <p:cNvPr id="15" name="Text Placeholder 12">
            <a:extLst>
              <a:ext uri="{FF2B5EF4-FFF2-40B4-BE49-F238E27FC236}">
                <a16:creationId xmlns:a16="http://schemas.microsoft.com/office/drawing/2014/main" id="{32B49DA0-EC23-0D45-B145-94B004FE2968}"/>
              </a:ext>
            </a:extLst>
          </p:cNvPr>
          <p:cNvSpPr>
            <a:spLocks noGrp="1"/>
          </p:cNvSpPr>
          <p:nvPr>
            <p:ph type="body" sz="quarter" idx="15" hasCustomPrompt="1"/>
          </p:nvPr>
        </p:nvSpPr>
        <p:spPr>
          <a:xfrm>
            <a:off x="463926" y="6365739"/>
            <a:ext cx="4719808" cy="215444"/>
          </a:xfrm>
          <a:prstGeom prst="rect">
            <a:avLst/>
          </a:prstGeom>
        </p:spPr>
        <p:txBody>
          <a:bodyPr wrap="square" anchor="b">
            <a:sp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400" b="0">
                <a:solidFill>
                  <a:schemeClr val="tx1"/>
                </a:solidFill>
              </a:defRPr>
            </a:lvl1pPr>
            <a:lvl2pPr>
              <a:defRPr sz="2800"/>
            </a:lvl2pPr>
            <a:lvl3pPr>
              <a:defRPr sz="2400"/>
            </a:lvl3pPr>
            <a:lvl4pPr>
              <a:defRPr sz="2000"/>
            </a:lvl4pPr>
            <a:lvl5pPr>
              <a:defRPr sz="2000"/>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Presenter Name, Position, Date</a:t>
            </a:r>
          </a:p>
        </p:txBody>
      </p:sp>
      <p:pic>
        <p:nvPicPr>
          <p:cNvPr id="11" name="Picture 10">
            <a:extLst>
              <a:ext uri="{FF2B5EF4-FFF2-40B4-BE49-F238E27FC236}">
                <a16:creationId xmlns:a16="http://schemas.microsoft.com/office/drawing/2014/main" id="{64B9C833-6E6A-5E4F-912D-162FA4B644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05682" y="6189785"/>
            <a:ext cx="936895" cy="441347"/>
          </a:xfrm>
          <a:prstGeom prst="rect">
            <a:avLst/>
          </a:prstGeom>
        </p:spPr>
      </p:pic>
      <p:sp>
        <p:nvSpPr>
          <p:cNvPr id="18" name="TextBox 17">
            <a:extLst>
              <a:ext uri="{FF2B5EF4-FFF2-40B4-BE49-F238E27FC236}">
                <a16:creationId xmlns:a16="http://schemas.microsoft.com/office/drawing/2014/main" id="{354918E3-CC98-4887-B8D9-070E59FD7128}"/>
              </a:ext>
            </a:extLst>
          </p:cNvPr>
          <p:cNvSpPr txBox="1"/>
          <p:nvPr userDrawn="1"/>
        </p:nvSpPr>
        <p:spPr>
          <a:xfrm>
            <a:off x="352926" y="6625026"/>
            <a:ext cx="9920029" cy="230832"/>
          </a:xfrm>
          <a:prstGeom prst="rect">
            <a:avLst/>
          </a:prstGeom>
          <a:noFill/>
        </p:spPr>
        <p:txBody>
          <a:bodyPr wrap="square" rtlCol="0">
            <a:spAutoFit/>
          </a:bodyPr>
          <a:lstStyle/>
          <a:p>
            <a:r>
              <a:rPr lang="en-US" sz="900" kern="0" dirty="0">
                <a:ea typeface="Arial Narrow" charset="0"/>
                <a:cs typeface="Arial Narrow" charset="0"/>
              </a:rPr>
              <a:t>© SGS Group Management SA – 2021 – All Rights Reserved – SGS is a registered trademark of SGS Group Management SA</a:t>
            </a:r>
          </a:p>
        </p:txBody>
      </p:sp>
    </p:spTree>
    <p:extLst>
      <p:ext uri="{BB962C8B-B14F-4D97-AF65-F5344CB8AC3E}">
        <p14:creationId xmlns:p14="http://schemas.microsoft.com/office/powerpoint/2010/main" val="1600999540"/>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eople 1">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076ABB7-875A-204C-9873-FC366FE01151}"/>
              </a:ext>
            </a:extLst>
          </p:cNvPr>
          <p:cNvSpPr/>
          <p:nvPr userDrawn="1"/>
        </p:nvSpPr>
        <p:spPr>
          <a:xfrm>
            <a:off x="7329911" y="0"/>
            <a:ext cx="4862089"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940F9FE1-8E34-C84A-96FA-8950643FF1F2}"/>
              </a:ext>
            </a:extLst>
          </p:cNvPr>
          <p:cNvSpPr>
            <a:spLocks noGrp="1"/>
          </p:cNvSpPr>
          <p:nvPr>
            <p:ph type="title"/>
          </p:nvPr>
        </p:nvSpPr>
        <p:spPr>
          <a:xfrm>
            <a:off x="479425" y="614364"/>
            <a:ext cx="6378575" cy="443198"/>
          </a:xfrm>
        </p:spPr>
        <p:txBody>
          <a:bodyPr>
            <a:noAutofit/>
          </a:bodyPr>
          <a:lstStyle/>
          <a:p>
            <a:r>
              <a:rPr lang="en-US"/>
              <a:t>Click to edit Master title style</a:t>
            </a:r>
            <a:endParaRPr lang="en-US" dirty="0"/>
          </a:p>
        </p:txBody>
      </p:sp>
      <p:sp>
        <p:nvSpPr>
          <p:cNvPr id="11" name="Content Placeholder 6">
            <a:extLst>
              <a:ext uri="{FF2B5EF4-FFF2-40B4-BE49-F238E27FC236}">
                <a16:creationId xmlns:a16="http://schemas.microsoft.com/office/drawing/2014/main" id="{B20BF7F1-37A7-1A44-8A2E-4AF95C5705C3}"/>
              </a:ext>
            </a:extLst>
          </p:cNvPr>
          <p:cNvSpPr>
            <a:spLocks noGrp="1"/>
          </p:cNvSpPr>
          <p:nvPr>
            <p:ph sz="quarter" idx="13"/>
          </p:nvPr>
        </p:nvSpPr>
        <p:spPr>
          <a:xfrm>
            <a:off x="479425" y="1315489"/>
            <a:ext cx="6378575" cy="487521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5">
            <a:extLst>
              <a:ext uri="{FF2B5EF4-FFF2-40B4-BE49-F238E27FC236}">
                <a16:creationId xmlns:a16="http://schemas.microsoft.com/office/drawing/2014/main" id="{D8271ED4-39DE-8C4C-A549-8135EAFBDCEB}"/>
              </a:ext>
            </a:extLst>
          </p:cNvPr>
          <p:cNvSpPr>
            <a:spLocks noGrp="1"/>
          </p:cNvSpPr>
          <p:nvPr>
            <p:ph type="pic" sz="quarter" idx="10" hasCustomPrompt="1"/>
          </p:nvPr>
        </p:nvSpPr>
        <p:spPr>
          <a:xfrm>
            <a:off x="8290667" y="1315889"/>
            <a:ext cx="2853144" cy="2868762"/>
          </a:xfrm>
          <a:prstGeom prst="rect">
            <a:avLst/>
          </a:prstGeom>
          <a:solidFill>
            <a:schemeClr val="bg1"/>
          </a:solidFill>
          <a:ln w="38100">
            <a:solidFill>
              <a:schemeClr val="accent3"/>
            </a:solidFill>
          </a:ln>
        </p:spPr>
        <p:txBody>
          <a:bodyPr tIns="108000">
            <a:noAutofit/>
          </a:bodyPr>
          <a:lstStyle>
            <a:lvl1pPr marL="0" indent="0" algn="ctr">
              <a:buNone/>
              <a:defRPr sz="2000" i="1">
                <a:solidFill>
                  <a:schemeClr val="tx2"/>
                </a:solidFill>
              </a:defRPr>
            </a:lvl1pPr>
          </a:lstStyle>
          <a:p>
            <a:r>
              <a:rPr lang="en-US" dirty="0"/>
              <a:t>Place image here</a:t>
            </a:r>
          </a:p>
        </p:txBody>
      </p:sp>
      <p:pic>
        <p:nvPicPr>
          <p:cNvPr id="7" name="Picture 6">
            <a:extLst>
              <a:ext uri="{FF2B5EF4-FFF2-40B4-BE49-F238E27FC236}">
                <a16:creationId xmlns:a16="http://schemas.microsoft.com/office/drawing/2014/main" id="{6DC1F6D8-241A-E540-B35D-A57FD302A01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05682" y="6189785"/>
            <a:ext cx="936895" cy="441347"/>
          </a:xfrm>
          <a:prstGeom prst="rect">
            <a:avLst/>
          </a:prstGeom>
        </p:spPr>
      </p:pic>
    </p:spTree>
    <p:extLst>
      <p:ext uri="{BB962C8B-B14F-4D97-AF65-F5344CB8AC3E}">
        <p14:creationId xmlns:p14="http://schemas.microsoft.com/office/powerpoint/2010/main" val="104633478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eople 2">
    <p:bg>
      <p:bgRef idx="1001">
        <a:schemeClr val="bg1"/>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F9FE1-8E34-C84A-96FA-8950643FF1F2}"/>
              </a:ext>
            </a:extLst>
          </p:cNvPr>
          <p:cNvSpPr>
            <a:spLocks noGrp="1"/>
          </p:cNvSpPr>
          <p:nvPr>
            <p:ph type="title"/>
          </p:nvPr>
        </p:nvSpPr>
        <p:spPr>
          <a:xfrm>
            <a:off x="479425" y="614364"/>
            <a:ext cx="11233150" cy="443198"/>
          </a:xfrm>
        </p:spPr>
        <p:txBody>
          <a:bodyPr>
            <a:spAutoFit/>
          </a:bodyPr>
          <a:lstStyle/>
          <a:p>
            <a:r>
              <a:rPr lang="en-US"/>
              <a:t>Click to edit Master title style</a:t>
            </a:r>
            <a:endParaRPr lang="en-US" dirty="0"/>
          </a:p>
        </p:txBody>
      </p:sp>
      <p:sp>
        <p:nvSpPr>
          <p:cNvPr id="12" name="Picture Placeholder 5">
            <a:extLst>
              <a:ext uri="{FF2B5EF4-FFF2-40B4-BE49-F238E27FC236}">
                <a16:creationId xmlns:a16="http://schemas.microsoft.com/office/drawing/2014/main" id="{D8271ED4-39DE-8C4C-A549-8135EAFBDCEB}"/>
              </a:ext>
            </a:extLst>
          </p:cNvPr>
          <p:cNvSpPr>
            <a:spLocks noGrp="1"/>
          </p:cNvSpPr>
          <p:nvPr>
            <p:ph type="pic" sz="quarter" idx="10" hasCustomPrompt="1"/>
          </p:nvPr>
        </p:nvSpPr>
        <p:spPr>
          <a:xfrm>
            <a:off x="503978" y="1320385"/>
            <a:ext cx="1809534" cy="1819439"/>
          </a:xfrm>
          <a:prstGeom prst="rect">
            <a:avLst/>
          </a:prstGeom>
          <a:solidFill>
            <a:schemeClr val="bg1"/>
          </a:solidFill>
          <a:ln w="38100">
            <a:solidFill>
              <a:schemeClr val="accent3"/>
            </a:solidFill>
          </a:ln>
        </p:spPr>
        <p:txBody>
          <a:bodyPr tIns="108000">
            <a:noAutofit/>
          </a:bodyPr>
          <a:lstStyle>
            <a:lvl1pPr marL="0" indent="0" algn="ctr">
              <a:buNone/>
              <a:defRPr sz="1600" i="1">
                <a:solidFill>
                  <a:schemeClr val="tx2"/>
                </a:solidFill>
              </a:defRPr>
            </a:lvl1pPr>
          </a:lstStyle>
          <a:p>
            <a:r>
              <a:rPr lang="en-US" dirty="0"/>
              <a:t>Place image here</a:t>
            </a:r>
          </a:p>
        </p:txBody>
      </p:sp>
      <p:sp>
        <p:nvSpPr>
          <p:cNvPr id="27" name="Text Placeholder 19">
            <a:extLst>
              <a:ext uri="{FF2B5EF4-FFF2-40B4-BE49-F238E27FC236}">
                <a16:creationId xmlns:a16="http://schemas.microsoft.com/office/drawing/2014/main" id="{710BFE37-786A-0748-BA91-13EAAC042835}"/>
              </a:ext>
            </a:extLst>
          </p:cNvPr>
          <p:cNvSpPr>
            <a:spLocks noGrp="1"/>
          </p:cNvSpPr>
          <p:nvPr>
            <p:ph type="body" sz="quarter" idx="15"/>
          </p:nvPr>
        </p:nvSpPr>
        <p:spPr>
          <a:xfrm>
            <a:off x="2561378" y="1304925"/>
            <a:ext cx="3243692" cy="4572000"/>
          </a:xfrm>
          <a:prstGeom prst="rect">
            <a:avLst/>
          </a:prstGeom>
        </p:spPr>
        <p:txBody>
          <a:bodyPr>
            <a:noAutofit/>
          </a:bodyPr>
          <a:lstStyle>
            <a:lvl1pPr marL="0" indent="0">
              <a:spcBef>
                <a:spcPts val="600"/>
              </a:spcBef>
              <a:buClr>
                <a:schemeClr val="accent3"/>
              </a:buClr>
              <a:buFont typeface="Wingdings" pitchFamily="2" charset="2"/>
              <a:buNone/>
              <a:defRPr sz="2000" b="0"/>
            </a:lvl1pPr>
            <a:lvl2pPr marL="685800" indent="-228600">
              <a:buClr>
                <a:schemeClr val="accent1"/>
              </a:buClr>
              <a:buFont typeface="Arial" panose="020B0604020202020204" pitchFamily="34" charset="0"/>
              <a:buChar char="•"/>
              <a:defRPr sz="2000"/>
            </a:lvl2pPr>
            <a:lvl3pPr marL="1143000" indent="-228600">
              <a:buClr>
                <a:schemeClr val="bg2"/>
              </a:buClr>
              <a:buFont typeface="Wingdings" pitchFamily="2" charset="2"/>
              <a:buChar char="§"/>
              <a:defRPr sz="1800"/>
            </a:lvl3pPr>
            <a:lvl4pPr marL="1600200" indent="-228600">
              <a:buClr>
                <a:schemeClr val="accent3"/>
              </a:buClr>
              <a:buFont typeface="Courier New" panose="02070309020205020404" pitchFamily="49" charset="0"/>
              <a:buChar char="o"/>
              <a:defRPr sz="1600"/>
            </a:lvl4pPr>
            <a:lvl5pPr marL="2057400" indent="-228600">
              <a:buClr>
                <a:schemeClr val="accent3"/>
              </a:buClr>
              <a:buFont typeface="Wingdings" pitchFamily="2" charset="2"/>
              <a:buChar char="§"/>
              <a:defRPr sz="1600"/>
            </a:lvl5pPr>
          </a:lstStyle>
          <a:p>
            <a:pPr lvl="0"/>
            <a:r>
              <a:rPr lang="en-US"/>
              <a:t>Click to edit Master text styles</a:t>
            </a:r>
          </a:p>
        </p:txBody>
      </p:sp>
      <p:sp>
        <p:nvSpPr>
          <p:cNvPr id="14" name="Picture Placeholder 5">
            <a:extLst>
              <a:ext uri="{FF2B5EF4-FFF2-40B4-BE49-F238E27FC236}">
                <a16:creationId xmlns:a16="http://schemas.microsoft.com/office/drawing/2014/main" id="{92372706-6D2B-E14A-8507-72FB29F0A614}"/>
              </a:ext>
            </a:extLst>
          </p:cNvPr>
          <p:cNvSpPr>
            <a:spLocks noGrp="1"/>
          </p:cNvSpPr>
          <p:nvPr>
            <p:ph type="pic" sz="quarter" idx="17" hasCustomPrompt="1"/>
          </p:nvPr>
        </p:nvSpPr>
        <p:spPr>
          <a:xfrm>
            <a:off x="6411483" y="1320385"/>
            <a:ext cx="1809534" cy="1819439"/>
          </a:xfrm>
          <a:prstGeom prst="rect">
            <a:avLst/>
          </a:prstGeom>
          <a:solidFill>
            <a:schemeClr val="bg1"/>
          </a:solidFill>
          <a:ln w="38100">
            <a:solidFill>
              <a:schemeClr val="accent3"/>
            </a:solidFill>
          </a:ln>
        </p:spPr>
        <p:txBody>
          <a:bodyPr tIns="108000">
            <a:noAutofit/>
          </a:bodyPr>
          <a:lstStyle>
            <a:lvl1pPr marL="0" indent="0" algn="ctr">
              <a:buNone/>
              <a:defRPr sz="1600" i="1">
                <a:solidFill>
                  <a:schemeClr val="tx2"/>
                </a:solidFill>
              </a:defRPr>
            </a:lvl1pPr>
          </a:lstStyle>
          <a:p>
            <a:r>
              <a:rPr lang="en-US" dirty="0"/>
              <a:t>Place image here</a:t>
            </a:r>
          </a:p>
        </p:txBody>
      </p:sp>
      <p:sp>
        <p:nvSpPr>
          <p:cNvPr id="16" name="Text Placeholder 19">
            <a:extLst>
              <a:ext uri="{FF2B5EF4-FFF2-40B4-BE49-F238E27FC236}">
                <a16:creationId xmlns:a16="http://schemas.microsoft.com/office/drawing/2014/main" id="{26406427-E1A4-8243-8083-0B943555711D}"/>
              </a:ext>
            </a:extLst>
          </p:cNvPr>
          <p:cNvSpPr>
            <a:spLocks noGrp="1"/>
          </p:cNvSpPr>
          <p:nvPr>
            <p:ph type="body" sz="quarter" idx="19"/>
          </p:nvPr>
        </p:nvSpPr>
        <p:spPr>
          <a:xfrm>
            <a:off x="8468883" y="1304925"/>
            <a:ext cx="3243692" cy="4572000"/>
          </a:xfrm>
          <a:prstGeom prst="rect">
            <a:avLst/>
          </a:prstGeom>
        </p:spPr>
        <p:txBody>
          <a:bodyPr>
            <a:noAutofit/>
          </a:bodyPr>
          <a:lstStyle>
            <a:lvl1pPr marL="0" indent="0">
              <a:spcBef>
                <a:spcPts val="600"/>
              </a:spcBef>
              <a:buClr>
                <a:schemeClr val="accent3"/>
              </a:buClr>
              <a:buFont typeface="Wingdings" pitchFamily="2" charset="2"/>
              <a:buNone/>
              <a:defRPr sz="2000" b="0"/>
            </a:lvl1pPr>
            <a:lvl2pPr marL="685800" indent="-228600">
              <a:buClr>
                <a:schemeClr val="accent1"/>
              </a:buClr>
              <a:buFont typeface="Arial" panose="020B0604020202020204" pitchFamily="34" charset="0"/>
              <a:buChar char="•"/>
              <a:defRPr sz="2000"/>
            </a:lvl2pPr>
            <a:lvl3pPr marL="1143000" indent="-228600">
              <a:buClr>
                <a:schemeClr val="bg2"/>
              </a:buClr>
              <a:buFont typeface="Wingdings" pitchFamily="2" charset="2"/>
              <a:buChar char="§"/>
              <a:defRPr sz="1800"/>
            </a:lvl3pPr>
            <a:lvl4pPr marL="1600200" indent="-228600">
              <a:buClr>
                <a:schemeClr val="accent3"/>
              </a:buClr>
              <a:buFont typeface="Courier New" panose="02070309020205020404" pitchFamily="49" charset="0"/>
              <a:buChar char="o"/>
              <a:defRPr sz="1600"/>
            </a:lvl4pPr>
            <a:lvl5pPr marL="2057400" indent="-228600">
              <a:buClr>
                <a:schemeClr val="accent3"/>
              </a:buClr>
              <a:buFont typeface="Wingdings" pitchFamily="2" charset="2"/>
              <a:buChar char="§"/>
              <a:defRPr sz="1600"/>
            </a:lvl5pPr>
          </a:lstStyle>
          <a:p>
            <a:pPr lvl="0"/>
            <a:r>
              <a:rPr lang="en-US"/>
              <a:t>Click to edit Master text styles</a:t>
            </a:r>
          </a:p>
        </p:txBody>
      </p:sp>
    </p:spTree>
    <p:extLst>
      <p:ext uri="{BB962C8B-B14F-4D97-AF65-F5344CB8AC3E}">
        <p14:creationId xmlns:p14="http://schemas.microsoft.com/office/powerpoint/2010/main" val="253750382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eople 3">
    <p:bg>
      <p:bgRef idx="1001">
        <a:schemeClr val="bg1"/>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F9FE1-8E34-C84A-96FA-8950643FF1F2}"/>
              </a:ext>
            </a:extLst>
          </p:cNvPr>
          <p:cNvSpPr>
            <a:spLocks noGrp="1"/>
          </p:cNvSpPr>
          <p:nvPr>
            <p:ph type="title"/>
          </p:nvPr>
        </p:nvSpPr>
        <p:spPr>
          <a:xfrm>
            <a:off x="479425" y="614364"/>
            <a:ext cx="11233150" cy="441347"/>
          </a:xfrm>
        </p:spPr>
        <p:txBody>
          <a:bodyPr/>
          <a:lstStyle/>
          <a:p>
            <a:r>
              <a:rPr lang="en-US"/>
              <a:t>Click to edit Master title style</a:t>
            </a:r>
            <a:endParaRPr lang="en-US" dirty="0"/>
          </a:p>
        </p:txBody>
      </p:sp>
      <p:sp>
        <p:nvSpPr>
          <p:cNvPr id="12" name="Picture Placeholder 5">
            <a:extLst>
              <a:ext uri="{FF2B5EF4-FFF2-40B4-BE49-F238E27FC236}">
                <a16:creationId xmlns:a16="http://schemas.microsoft.com/office/drawing/2014/main" id="{D8271ED4-39DE-8C4C-A549-8135EAFBDCEB}"/>
              </a:ext>
            </a:extLst>
          </p:cNvPr>
          <p:cNvSpPr>
            <a:spLocks noGrp="1"/>
          </p:cNvSpPr>
          <p:nvPr>
            <p:ph type="pic" sz="quarter" idx="10" hasCustomPrompt="1"/>
          </p:nvPr>
        </p:nvSpPr>
        <p:spPr>
          <a:xfrm>
            <a:off x="817360" y="1814591"/>
            <a:ext cx="1809534" cy="1819439"/>
          </a:xfrm>
          <a:prstGeom prst="rect">
            <a:avLst/>
          </a:prstGeom>
          <a:noFill/>
          <a:ln w="38100">
            <a:solidFill>
              <a:schemeClr val="accent3"/>
            </a:solidFill>
          </a:ln>
        </p:spPr>
        <p:txBody>
          <a:bodyPr tIns="72000">
            <a:noAutofit/>
          </a:bodyPr>
          <a:lstStyle>
            <a:lvl1pPr marL="0" indent="0" algn="ctr">
              <a:buNone/>
              <a:defRPr sz="1600" i="1">
                <a:solidFill>
                  <a:schemeClr val="tx2"/>
                </a:solidFill>
              </a:defRPr>
            </a:lvl1pPr>
          </a:lstStyle>
          <a:p>
            <a:r>
              <a:rPr lang="en-US" dirty="0"/>
              <a:t>Place image here</a:t>
            </a:r>
          </a:p>
        </p:txBody>
      </p:sp>
      <p:sp>
        <p:nvSpPr>
          <p:cNvPr id="21" name="Picture Placeholder 5">
            <a:extLst>
              <a:ext uri="{FF2B5EF4-FFF2-40B4-BE49-F238E27FC236}">
                <a16:creationId xmlns:a16="http://schemas.microsoft.com/office/drawing/2014/main" id="{43004F1D-ECD5-B74D-9FB6-98401A7BAE0D}"/>
              </a:ext>
            </a:extLst>
          </p:cNvPr>
          <p:cNvSpPr>
            <a:spLocks noGrp="1"/>
          </p:cNvSpPr>
          <p:nvPr>
            <p:ph type="pic" sz="quarter" idx="11" hasCustomPrompt="1"/>
          </p:nvPr>
        </p:nvSpPr>
        <p:spPr>
          <a:xfrm>
            <a:off x="3723716" y="1814591"/>
            <a:ext cx="1809534" cy="1819439"/>
          </a:xfrm>
          <a:prstGeom prst="rect">
            <a:avLst/>
          </a:prstGeom>
          <a:noFill/>
          <a:ln w="38100">
            <a:solidFill>
              <a:schemeClr val="accent3"/>
            </a:solidFill>
          </a:ln>
        </p:spPr>
        <p:txBody>
          <a:bodyPr tIns="72000">
            <a:noAutofit/>
          </a:bodyPr>
          <a:lstStyle>
            <a:lvl1pPr marL="0" indent="0" algn="ctr">
              <a:buNone/>
              <a:defRPr sz="1600" i="1">
                <a:solidFill>
                  <a:schemeClr val="tx2"/>
                </a:solidFill>
              </a:defRPr>
            </a:lvl1pPr>
          </a:lstStyle>
          <a:p>
            <a:r>
              <a:rPr lang="en-US" dirty="0"/>
              <a:t>Place image here</a:t>
            </a:r>
          </a:p>
        </p:txBody>
      </p:sp>
      <p:sp>
        <p:nvSpPr>
          <p:cNvPr id="24" name="Picture Placeholder 5">
            <a:extLst>
              <a:ext uri="{FF2B5EF4-FFF2-40B4-BE49-F238E27FC236}">
                <a16:creationId xmlns:a16="http://schemas.microsoft.com/office/drawing/2014/main" id="{83F401CF-BEBA-C748-A71E-C87EFD71E961}"/>
              </a:ext>
            </a:extLst>
          </p:cNvPr>
          <p:cNvSpPr>
            <a:spLocks noGrp="1"/>
          </p:cNvSpPr>
          <p:nvPr>
            <p:ph type="pic" sz="quarter" idx="12" hasCustomPrompt="1"/>
          </p:nvPr>
        </p:nvSpPr>
        <p:spPr>
          <a:xfrm>
            <a:off x="6630072" y="1814591"/>
            <a:ext cx="1809534" cy="1819439"/>
          </a:xfrm>
          <a:prstGeom prst="rect">
            <a:avLst/>
          </a:prstGeom>
          <a:noFill/>
          <a:ln w="38100">
            <a:solidFill>
              <a:schemeClr val="accent3"/>
            </a:solidFill>
          </a:ln>
        </p:spPr>
        <p:txBody>
          <a:bodyPr tIns="72000">
            <a:noAutofit/>
          </a:bodyPr>
          <a:lstStyle>
            <a:lvl1pPr marL="0" indent="0" algn="ctr">
              <a:buNone/>
              <a:defRPr sz="1600" i="1">
                <a:solidFill>
                  <a:schemeClr val="tx2"/>
                </a:solidFill>
              </a:defRPr>
            </a:lvl1pPr>
          </a:lstStyle>
          <a:p>
            <a:r>
              <a:rPr lang="en-US" dirty="0"/>
              <a:t>Place image here</a:t>
            </a:r>
          </a:p>
        </p:txBody>
      </p:sp>
      <p:sp>
        <p:nvSpPr>
          <p:cNvPr id="26" name="Picture Placeholder 5">
            <a:extLst>
              <a:ext uri="{FF2B5EF4-FFF2-40B4-BE49-F238E27FC236}">
                <a16:creationId xmlns:a16="http://schemas.microsoft.com/office/drawing/2014/main" id="{09310284-5775-4E4A-9071-BE08000C212B}"/>
              </a:ext>
            </a:extLst>
          </p:cNvPr>
          <p:cNvSpPr>
            <a:spLocks noGrp="1"/>
          </p:cNvSpPr>
          <p:nvPr>
            <p:ph type="pic" sz="quarter" idx="13" hasCustomPrompt="1"/>
          </p:nvPr>
        </p:nvSpPr>
        <p:spPr>
          <a:xfrm>
            <a:off x="9536429" y="1814591"/>
            <a:ext cx="1809534" cy="1819439"/>
          </a:xfrm>
          <a:prstGeom prst="rect">
            <a:avLst/>
          </a:prstGeom>
          <a:noFill/>
          <a:ln w="38100">
            <a:solidFill>
              <a:schemeClr val="accent3"/>
            </a:solidFill>
          </a:ln>
        </p:spPr>
        <p:txBody>
          <a:bodyPr tIns="72000">
            <a:noAutofit/>
          </a:bodyPr>
          <a:lstStyle>
            <a:lvl1pPr marL="0" indent="0" algn="ctr">
              <a:buNone/>
              <a:defRPr sz="1600" i="1">
                <a:solidFill>
                  <a:schemeClr val="tx2"/>
                </a:solidFill>
              </a:defRPr>
            </a:lvl1pPr>
          </a:lstStyle>
          <a:p>
            <a:r>
              <a:rPr lang="en-US" dirty="0"/>
              <a:t>Place image here</a:t>
            </a:r>
          </a:p>
        </p:txBody>
      </p:sp>
      <p:sp>
        <p:nvSpPr>
          <p:cNvPr id="27" name="Text Placeholder 19">
            <a:extLst>
              <a:ext uri="{FF2B5EF4-FFF2-40B4-BE49-F238E27FC236}">
                <a16:creationId xmlns:a16="http://schemas.microsoft.com/office/drawing/2014/main" id="{710BFE37-786A-0748-BA91-13EAAC042835}"/>
              </a:ext>
            </a:extLst>
          </p:cNvPr>
          <p:cNvSpPr>
            <a:spLocks noGrp="1"/>
          </p:cNvSpPr>
          <p:nvPr>
            <p:ph type="body" sz="quarter" idx="15"/>
          </p:nvPr>
        </p:nvSpPr>
        <p:spPr>
          <a:xfrm>
            <a:off x="817359" y="3857405"/>
            <a:ext cx="2263465" cy="1482436"/>
          </a:xfrm>
          <a:prstGeom prst="rect">
            <a:avLst/>
          </a:prstGeom>
        </p:spPr>
        <p:txBody>
          <a:bodyPr>
            <a:noAutofit/>
          </a:bodyPr>
          <a:lstStyle>
            <a:lvl1pPr marL="0" indent="0">
              <a:spcBef>
                <a:spcPts val="600"/>
              </a:spcBef>
              <a:buClr>
                <a:schemeClr val="accent3"/>
              </a:buClr>
              <a:buFont typeface="Wingdings" pitchFamily="2" charset="2"/>
              <a:buNone/>
              <a:defRPr sz="1800" b="0"/>
            </a:lvl1pPr>
            <a:lvl2pPr marL="685800" indent="-228600">
              <a:buClr>
                <a:schemeClr val="accent1"/>
              </a:buClr>
              <a:buFont typeface="Arial" panose="020B0604020202020204" pitchFamily="34" charset="0"/>
              <a:buChar char="•"/>
              <a:defRPr sz="2000"/>
            </a:lvl2pPr>
            <a:lvl3pPr marL="1143000" indent="-228600">
              <a:buClr>
                <a:schemeClr val="bg2"/>
              </a:buClr>
              <a:buFont typeface="Wingdings" pitchFamily="2" charset="2"/>
              <a:buChar char="§"/>
              <a:defRPr sz="1800"/>
            </a:lvl3pPr>
            <a:lvl4pPr marL="1600200" indent="-228600">
              <a:buClr>
                <a:schemeClr val="accent3"/>
              </a:buClr>
              <a:buFont typeface="Courier New" panose="02070309020205020404" pitchFamily="49" charset="0"/>
              <a:buChar char="o"/>
              <a:defRPr sz="1600"/>
            </a:lvl4pPr>
            <a:lvl5pPr marL="2057400" indent="-228600">
              <a:buClr>
                <a:schemeClr val="accent3"/>
              </a:buClr>
              <a:buFont typeface="Wingdings" pitchFamily="2" charset="2"/>
              <a:buChar char="§"/>
              <a:defRPr sz="1600"/>
            </a:lvl5pPr>
          </a:lstStyle>
          <a:p>
            <a:pPr lvl="0"/>
            <a:r>
              <a:rPr lang="en-US"/>
              <a:t>Click to edit Master text styles</a:t>
            </a:r>
          </a:p>
        </p:txBody>
      </p:sp>
      <p:sp>
        <p:nvSpPr>
          <p:cNvPr id="14" name="Text Placeholder 19">
            <a:extLst>
              <a:ext uri="{FF2B5EF4-FFF2-40B4-BE49-F238E27FC236}">
                <a16:creationId xmlns:a16="http://schemas.microsoft.com/office/drawing/2014/main" id="{0C64CC41-4844-3B41-9927-A237668FCAFA}"/>
              </a:ext>
            </a:extLst>
          </p:cNvPr>
          <p:cNvSpPr>
            <a:spLocks noGrp="1"/>
          </p:cNvSpPr>
          <p:nvPr>
            <p:ph type="body" sz="quarter" idx="20"/>
          </p:nvPr>
        </p:nvSpPr>
        <p:spPr>
          <a:xfrm>
            <a:off x="3723716" y="3857405"/>
            <a:ext cx="2263465" cy="1482436"/>
          </a:xfrm>
          <a:prstGeom prst="rect">
            <a:avLst/>
          </a:prstGeom>
        </p:spPr>
        <p:txBody>
          <a:bodyPr>
            <a:noAutofit/>
          </a:bodyPr>
          <a:lstStyle>
            <a:lvl1pPr marL="0" indent="0">
              <a:spcBef>
                <a:spcPts val="600"/>
              </a:spcBef>
              <a:buClr>
                <a:schemeClr val="accent3"/>
              </a:buClr>
              <a:buFont typeface="Wingdings" pitchFamily="2" charset="2"/>
              <a:buNone/>
              <a:defRPr sz="1800" b="0"/>
            </a:lvl1pPr>
            <a:lvl2pPr marL="685800" indent="-228600">
              <a:buClr>
                <a:schemeClr val="accent1"/>
              </a:buClr>
              <a:buFont typeface="Arial" panose="020B0604020202020204" pitchFamily="34" charset="0"/>
              <a:buChar char="•"/>
              <a:defRPr sz="2000"/>
            </a:lvl2pPr>
            <a:lvl3pPr marL="1143000" indent="-228600">
              <a:buClr>
                <a:schemeClr val="bg2"/>
              </a:buClr>
              <a:buFont typeface="Wingdings" pitchFamily="2" charset="2"/>
              <a:buChar char="§"/>
              <a:defRPr sz="1800"/>
            </a:lvl3pPr>
            <a:lvl4pPr marL="1600200" indent="-228600">
              <a:buClr>
                <a:schemeClr val="accent3"/>
              </a:buClr>
              <a:buFont typeface="Courier New" panose="02070309020205020404" pitchFamily="49" charset="0"/>
              <a:buChar char="o"/>
              <a:defRPr sz="1600"/>
            </a:lvl4pPr>
            <a:lvl5pPr marL="2057400" indent="-228600">
              <a:buClr>
                <a:schemeClr val="accent3"/>
              </a:buClr>
              <a:buFont typeface="Wingdings" pitchFamily="2" charset="2"/>
              <a:buChar char="§"/>
              <a:defRPr sz="1600"/>
            </a:lvl5pPr>
          </a:lstStyle>
          <a:p>
            <a:pPr lvl="0"/>
            <a:r>
              <a:rPr lang="en-US"/>
              <a:t>Click to edit Master text styles</a:t>
            </a:r>
          </a:p>
        </p:txBody>
      </p:sp>
      <p:sp>
        <p:nvSpPr>
          <p:cNvPr id="15" name="Text Placeholder 19">
            <a:extLst>
              <a:ext uri="{FF2B5EF4-FFF2-40B4-BE49-F238E27FC236}">
                <a16:creationId xmlns:a16="http://schemas.microsoft.com/office/drawing/2014/main" id="{AD431AAE-71F9-2E4D-BB86-1D90DE65DE06}"/>
              </a:ext>
            </a:extLst>
          </p:cNvPr>
          <p:cNvSpPr>
            <a:spLocks noGrp="1"/>
          </p:cNvSpPr>
          <p:nvPr>
            <p:ph type="body" sz="quarter" idx="21"/>
          </p:nvPr>
        </p:nvSpPr>
        <p:spPr>
          <a:xfrm>
            <a:off x="6630073" y="3857405"/>
            <a:ext cx="2263465" cy="1482436"/>
          </a:xfrm>
          <a:prstGeom prst="rect">
            <a:avLst/>
          </a:prstGeom>
        </p:spPr>
        <p:txBody>
          <a:bodyPr>
            <a:noAutofit/>
          </a:bodyPr>
          <a:lstStyle>
            <a:lvl1pPr marL="0" indent="0">
              <a:spcBef>
                <a:spcPts val="600"/>
              </a:spcBef>
              <a:buClr>
                <a:schemeClr val="accent3"/>
              </a:buClr>
              <a:buFont typeface="Wingdings" pitchFamily="2" charset="2"/>
              <a:buNone/>
              <a:defRPr sz="1800" b="0"/>
            </a:lvl1pPr>
            <a:lvl2pPr marL="685800" indent="-228600">
              <a:buClr>
                <a:schemeClr val="accent1"/>
              </a:buClr>
              <a:buFont typeface="Arial" panose="020B0604020202020204" pitchFamily="34" charset="0"/>
              <a:buChar char="•"/>
              <a:defRPr sz="2000"/>
            </a:lvl2pPr>
            <a:lvl3pPr marL="1143000" indent="-228600">
              <a:buClr>
                <a:schemeClr val="bg2"/>
              </a:buClr>
              <a:buFont typeface="Wingdings" pitchFamily="2" charset="2"/>
              <a:buChar char="§"/>
              <a:defRPr sz="1800"/>
            </a:lvl3pPr>
            <a:lvl4pPr marL="1600200" indent="-228600">
              <a:buClr>
                <a:schemeClr val="accent3"/>
              </a:buClr>
              <a:buFont typeface="Courier New" panose="02070309020205020404" pitchFamily="49" charset="0"/>
              <a:buChar char="o"/>
              <a:defRPr sz="1600"/>
            </a:lvl4pPr>
            <a:lvl5pPr marL="2057400" indent="-228600">
              <a:buClr>
                <a:schemeClr val="accent3"/>
              </a:buClr>
              <a:buFont typeface="Wingdings" pitchFamily="2" charset="2"/>
              <a:buChar char="§"/>
              <a:defRPr sz="1600"/>
            </a:lvl5pPr>
          </a:lstStyle>
          <a:p>
            <a:pPr lvl="0"/>
            <a:r>
              <a:rPr lang="en-US"/>
              <a:t>Click to edit Master text styles</a:t>
            </a:r>
          </a:p>
        </p:txBody>
      </p:sp>
      <p:sp>
        <p:nvSpPr>
          <p:cNvPr id="16" name="Text Placeholder 19">
            <a:extLst>
              <a:ext uri="{FF2B5EF4-FFF2-40B4-BE49-F238E27FC236}">
                <a16:creationId xmlns:a16="http://schemas.microsoft.com/office/drawing/2014/main" id="{D9DAE4C2-37C5-4F4F-8939-534E5207B31B}"/>
              </a:ext>
            </a:extLst>
          </p:cNvPr>
          <p:cNvSpPr>
            <a:spLocks noGrp="1"/>
          </p:cNvSpPr>
          <p:nvPr>
            <p:ph type="body" sz="quarter" idx="22"/>
          </p:nvPr>
        </p:nvSpPr>
        <p:spPr>
          <a:xfrm>
            <a:off x="9536429" y="3857405"/>
            <a:ext cx="2263465" cy="1482436"/>
          </a:xfrm>
          <a:prstGeom prst="rect">
            <a:avLst/>
          </a:prstGeom>
        </p:spPr>
        <p:txBody>
          <a:bodyPr>
            <a:noAutofit/>
          </a:bodyPr>
          <a:lstStyle>
            <a:lvl1pPr marL="0" indent="0">
              <a:spcBef>
                <a:spcPts val="600"/>
              </a:spcBef>
              <a:buClr>
                <a:schemeClr val="accent3"/>
              </a:buClr>
              <a:buFont typeface="Wingdings" pitchFamily="2" charset="2"/>
              <a:buNone/>
              <a:defRPr sz="1800" b="0"/>
            </a:lvl1pPr>
            <a:lvl2pPr marL="685800" indent="-228600">
              <a:buClr>
                <a:schemeClr val="accent1"/>
              </a:buClr>
              <a:buFont typeface="Arial" panose="020B0604020202020204" pitchFamily="34" charset="0"/>
              <a:buChar char="•"/>
              <a:defRPr sz="2000"/>
            </a:lvl2pPr>
            <a:lvl3pPr marL="1143000" indent="-228600">
              <a:buClr>
                <a:schemeClr val="bg2"/>
              </a:buClr>
              <a:buFont typeface="Wingdings" pitchFamily="2" charset="2"/>
              <a:buChar char="§"/>
              <a:defRPr sz="1800"/>
            </a:lvl3pPr>
            <a:lvl4pPr marL="1600200" indent="-228600">
              <a:buClr>
                <a:schemeClr val="accent3"/>
              </a:buClr>
              <a:buFont typeface="Courier New" panose="02070309020205020404" pitchFamily="49" charset="0"/>
              <a:buChar char="o"/>
              <a:defRPr sz="1600"/>
            </a:lvl4pPr>
            <a:lvl5pPr marL="2057400" indent="-228600">
              <a:buClr>
                <a:schemeClr val="accent3"/>
              </a:buClr>
              <a:buFont typeface="Wingdings" pitchFamily="2" charset="2"/>
              <a:buChar char="§"/>
              <a:defRPr sz="1600"/>
            </a:lvl5pPr>
          </a:lstStyle>
          <a:p>
            <a:pPr lvl="0"/>
            <a:r>
              <a:rPr lang="en-US"/>
              <a:t>Click to edit Master text styles</a:t>
            </a:r>
          </a:p>
        </p:txBody>
      </p:sp>
    </p:spTree>
    <p:extLst>
      <p:ext uri="{BB962C8B-B14F-4D97-AF65-F5344CB8AC3E}">
        <p14:creationId xmlns:p14="http://schemas.microsoft.com/office/powerpoint/2010/main" val="132704161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1">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93CA13-B578-B547-9BF5-9187DA15ECEA}"/>
              </a:ext>
            </a:extLst>
          </p:cNvPr>
          <p:cNvSpPr/>
          <p:nvPr userDrawn="1"/>
        </p:nvSpPr>
        <p:spPr>
          <a:xfrm>
            <a:off x="0" y="0"/>
            <a:ext cx="12192000" cy="8247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4" name="Picture Placeholder 3">
            <a:extLst>
              <a:ext uri="{FF2B5EF4-FFF2-40B4-BE49-F238E27FC236}">
                <a16:creationId xmlns:a16="http://schemas.microsoft.com/office/drawing/2014/main" id="{12355008-D829-2540-AAB9-E6428842E2E0}"/>
              </a:ext>
            </a:extLst>
          </p:cNvPr>
          <p:cNvSpPr>
            <a:spLocks noGrp="1"/>
          </p:cNvSpPr>
          <p:nvPr>
            <p:ph type="pic" sz="quarter" idx="10" hasCustomPrompt="1"/>
          </p:nvPr>
        </p:nvSpPr>
        <p:spPr>
          <a:xfrm>
            <a:off x="479425" y="818707"/>
            <a:ext cx="4300392" cy="5058210"/>
          </a:xfrm>
          <a:prstGeom prst="rect">
            <a:avLst/>
          </a:prstGeom>
        </p:spPr>
        <p:txBody>
          <a:bodyPr tIns="288000">
            <a:noAutofit/>
          </a:bodyPr>
          <a:lstStyle>
            <a:lvl1pPr marL="0" marR="0" indent="0" algn="ctr" defTabSz="914400" rtl="0" eaLnBrk="1" fontAlgn="auto" latinLnBrk="0" hangingPunct="1">
              <a:lnSpc>
                <a:spcPct val="90000"/>
              </a:lnSpc>
              <a:spcBef>
                <a:spcPts val="1000"/>
              </a:spcBef>
              <a:spcAft>
                <a:spcPts val="0"/>
              </a:spcAft>
              <a:buClrTx/>
              <a:buSzTx/>
              <a:buFontTx/>
              <a:buNone/>
              <a:tabLst/>
              <a:defRPr i="1">
                <a:solidFill>
                  <a:schemeClr val="accent1"/>
                </a:solidFill>
              </a:defRPr>
            </a:lvl1pPr>
          </a:lstStyle>
          <a:p>
            <a:r>
              <a:rPr lang="en-US" dirty="0"/>
              <a:t>Place image here</a:t>
            </a:r>
          </a:p>
        </p:txBody>
      </p:sp>
      <p:sp>
        <p:nvSpPr>
          <p:cNvPr id="12" name="Rectangle 11">
            <a:extLst>
              <a:ext uri="{FF2B5EF4-FFF2-40B4-BE49-F238E27FC236}">
                <a16:creationId xmlns:a16="http://schemas.microsoft.com/office/drawing/2014/main" id="{3FA0FD1E-C15F-2044-90AD-C6051A634266}"/>
              </a:ext>
            </a:extLst>
          </p:cNvPr>
          <p:cNvSpPr/>
          <p:nvPr userDrawn="1"/>
        </p:nvSpPr>
        <p:spPr>
          <a:xfrm>
            <a:off x="0" y="818707"/>
            <a:ext cx="272716" cy="50582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18" name="Straight Connector 17">
            <a:extLst>
              <a:ext uri="{FF2B5EF4-FFF2-40B4-BE49-F238E27FC236}">
                <a16:creationId xmlns:a16="http://schemas.microsoft.com/office/drawing/2014/main" id="{1279130C-81B7-E445-8EE0-7672995100D2}"/>
              </a:ext>
            </a:extLst>
          </p:cNvPr>
          <p:cNvCxnSpPr>
            <a:cxnSpLocks/>
          </p:cNvCxnSpPr>
          <p:nvPr userDrawn="1"/>
        </p:nvCxnSpPr>
        <p:spPr>
          <a:xfrm>
            <a:off x="5098420" y="818707"/>
            <a:ext cx="500062" cy="0"/>
          </a:xfrm>
          <a:prstGeom prst="line">
            <a:avLst/>
          </a:prstGeom>
          <a:ln w="38100">
            <a:solidFill>
              <a:schemeClr val="accent3"/>
            </a:solidFill>
          </a:ln>
        </p:spPr>
        <p:style>
          <a:lnRef idx="1">
            <a:schemeClr val="dk1"/>
          </a:lnRef>
          <a:fillRef idx="0">
            <a:schemeClr val="dk1"/>
          </a:fillRef>
          <a:effectRef idx="0">
            <a:schemeClr val="dk1"/>
          </a:effectRef>
          <a:fontRef idx="minor">
            <a:schemeClr val="tx1"/>
          </a:fontRef>
        </p:style>
      </p:cxnSp>
      <p:sp>
        <p:nvSpPr>
          <p:cNvPr id="4" name="Title 3">
            <a:extLst>
              <a:ext uri="{FF2B5EF4-FFF2-40B4-BE49-F238E27FC236}">
                <a16:creationId xmlns:a16="http://schemas.microsoft.com/office/drawing/2014/main" id="{DD1D9FC9-70BD-F942-BC42-14E40E3466A3}"/>
              </a:ext>
            </a:extLst>
          </p:cNvPr>
          <p:cNvSpPr>
            <a:spLocks noGrp="1"/>
          </p:cNvSpPr>
          <p:nvPr>
            <p:ph type="title"/>
          </p:nvPr>
        </p:nvSpPr>
        <p:spPr>
          <a:xfrm>
            <a:off x="5100637" y="957264"/>
            <a:ext cx="6611937" cy="857249"/>
          </a:xfrm>
        </p:spPr>
        <p:txBody>
          <a:bodyPr>
            <a:noAutofit/>
          </a:bodyPr>
          <a:lstStyle>
            <a:lvl1pPr>
              <a:defRPr>
                <a:solidFill>
                  <a:schemeClr val="tx1"/>
                </a:solidFill>
              </a:defRPr>
            </a:lvl1pPr>
          </a:lstStyle>
          <a:p>
            <a:r>
              <a:rPr lang="en-US"/>
              <a:t>Click to edit Master title style</a:t>
            </a:r>
            <a:endParaRPr lang="en-US" dirty="0"/>
          </a:p>
        </p:txBody>
      </p:sp>
      <p:sp>
        <p:nvSpPr>
          <p:cNvPr id="13" name="Content Placeholder 6">
            <a:extLst>
              <a:ext uri="{FF2B5EF4-FFF2-40B4-BE49-F238E27FC236}">
                <a16:creationId xmlns:a16="http://schemas.microsoft.com/office/drawing/2014/main" id="{089469E5-5D81-AD40-BE9B-24B9C98658DA}"/>
              </a:ext>
            </a:extLst>
          </p:cNvPr>
          <p:cNvSpPr>
            <a:spLocks noGrp="1"/>
          </p:cNvSpPr>
          <p:nvPr>
            <p:ph sz="quarter" idx="13"/>
          </p:nvPr>
        </p:nvSpPr>
        <p:spPr>
          <a:xfrm>
            <a:off x="5098420" y="2087880"/>
            <a:ext cx="6614155" cy="3789046"/>
          </a:xfrm>
        </p:spPr>
        <p:txBody>
          <a:bodyPr>
            <a:noAutofit/>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09029602"/>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2">
    <p:bg>
      <p:bgRef idx="1001">
        <a:schemeClr val="bg1"/>
      </p:bgRef>
    </p:bg>
    <p:spTree>
      <p:nvGrpSpPr>
        <p:cNvPr id="1" name=""/>
        <p:cNvGrpSpPr/>
        <p:nvPr/>
      </p:nvGrpSpPr>
      <p:grpSpPr>
        <a:xfrm>
          <a:off x="0" y="0"/>
          <a:ext cx="0" cy="0"/>
          <a:chOff x="0" y="0"/>
          <a:chExt cx="0" cy="0"/>
        </a:xfrm>
      </p:grpSpPr>
      <p:sp>
        <p:nvSpPr>
          <p:cNvPr id="14" name="Picture Placeholder 3">
            <a:extLst>
              <a:ext uri="{FF2B5EF4-FFF2-40B4-BE49-F238E27FC236}">
                <a16:creationId xmlns:a16="http://schemas.microsoft.com/office/drawing/2014/main" id="{12355008-D829-2540-AAB9-E6428842E2E0}"/>
              </a:ext>
            </a:extLst>
          </p:cNvPr>
          <p:cNvSpPr>
            <a:spLocks noGrp="1"/>
          </p:cNvSpPr>
          <p:nvPr>
            <p:ph type="pic" sz="quarter" idx="10"/>
          </p:nvPr>
        </p:nvSpPr>
        <p:spPr>
          <a:xfrm>
            <a:off x="3048000" y="0"/>
            <a:ext cx="3335338" cy="685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i="1">
                <a:solidFill>
                  <a:schemeClr val="accent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icon to add picture</a:t>
            </a:r>
            <a:endParaRPr lang="en-US" dirty="0"/>
          </a:p>
        </p:txBody>
      </p:sp>
      <p:sp>
        <p:nvSpPr>
          <p:cNvPr id="3" name="Title 2">
            <a:extLst>
              <a:ext uri="{FF2B5EF4-FFF2-40B4-BE49-F238E27FC236}">
                <a16:creationId xmlns:a16="http://schemas.microsoft.com/office/drawing/2014/main" id="{9EE5B25C-6D68-8842-8EC7-ADE3C565BDDE}"/>
              </a:ext>
            </a:extLst>
          </p:cNvPr>
          <p:cNvSpPr>
            <a:spLocks noGrp="1"/>
          </p:cNvSpPr>
          <p:nvPr>
            <p:ph type="title"/>
          </p:nvPr>
        </p:nvSpPr>
        <p:spPr>
          <a:xfrm>
            <a:off x="479425" y="614364"/>
            <a:ext cx="2349501" cy="1329595"/>
          </a:xfrm>
        </p:spPr>
        <p:txBody>
          <a:bodyPr/>
          <a:lstStyle>
            <a:lvl1pPr>
              <a:defRPr>
                <a:solidFill>
                  <a:schemeClr val="tx1"/>
                </a:solidFill>
              </a:defRPr>
            </a:lvl1pPr>
          </a:lstStyle>
          <a:p>
            <a:r>
              <a:rPr lang="en-US"/>
              <a:t>Click to edit Master title style</a:t>
            </a:r>
            <a:endParaRPr lang="en-US" dirty="0"/>
          </a:p>
        </p:txBody>
      </p:sp>
      <p:sp>
        <p:nvSpPr>
          <p:cNvPr id="6" name="Content Placeholder 6">
            <a:extLst>
              <a:ext uri="{FF2B5EF4-FFF2-40B4-BE49-F238E27FC236}">
                <a16:creationId xmlns:a16="http://schemas.microsoft.com/office/drawing/2014/main" id="{FACBD909-63D4-2747-8F56-60F4DCAE54D0}"/>
              </a:ext>
            </a:extLst>
          </p:cNvPr>
          <p:cNvSpPr>
            <a:spLocks noGrp="1"/>
          </p:cNvSpPr>
          <p:nvPr>
            <p:ph sz="quarter" idx="13"/>
          </p:nvPr>
        </p:nvSpPr>
        <p:spPr>
          <a:xfrm>
            <a:off x="6809874" y="553453"/>
            <a:ext cx="4902701" cy="5323472"/>
          </a:xfrm>
        </p:spPr>
        <p:txBody>
          <a:bodyPr>
            <a:noAutofit/>
          </a:bodyPr>
          <a:lstStyle>
            <a:lvl1pPr>
              <a:lnSpc>
                <a:spcPct val="100000"/>
              </a:lnSpc>
              <a:defRPr sz="2000"/>
            </a:lvl1pPr>
            <a:lvl2pPr>
              <a:lnSpc>
                <a:spcPct val="100000"/>
              </a:lnSpc>
              <a:defRPr sz="2000"/>
            </a:lvl2pPr>
            <a:lvl3pPr>
              <a:lnSpc>
                <a:spcPct val="100000"/>
              </a:lnSpc>
              <a:defRPr sz="1800"/>
            </a:lvl3pPr>
            <a:lvl4pPr>
              <a:lnSpc>
                <a:spcPct val="100000"/>
              </a:lnSpc>
              <a:defRPr sz="1600"/>
            </a:lvl4pPr>
            <a:lvl5pPr>
              <a:lnSpc>
                <a:spcPct val="10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 name="Group 4">
            <a:extLst>
              <a:ext uri="{FF2B5EF4-FFF2-40B4-BE49-F238E27FC236}">
                <a16:creationId xmlns:a16="http://schemas.microsoft.com/office/drawing/2014/main" id="{B47DC723-C936-460C-B69E-46767A9C1A74}"/>
              </a:ext>
            </a:extLst>
          </p:cNvPr>
          <p:cNvGrpSpPr/>
          <p:nvPr userDrawn="1"/>
        </p:nvGrpSpPr>
        <p:grpSpPr>
          <a:xfrm>
            <a:off x="479425" y="6464968"/>
            <a:ext cx="9755437" cy="376989"/>
            <a:chOff x="0" y="6490446"/>
            <a:chExt cx="9755437" cy="376989"/>
          </a:xfrm>
        </p:grpSpPr>
        <p:sp>
          <p:nvSpPr>
            <p:cNvPr id="8" name="Rectangle 7">
              <a:extLst>
                <a:ext uri="{FF2B5EF4-FFF2-40B4-BE49-F238E27FC236}">
                  <a16:creationId xmlns:a16="http://schemas.microsoft.com/office/drawing/2014/main" id="{E8B91780-85C2-4234-AAC4-AB2DF2767FE9}"/>
                </a:ext>
              </a:extLst>
            </p:cNvPr>
            <p:cNvSpPr/>
            <p:nvPr userDrawn="1"/>
          </p:nvSpPr>
          <p:spPr>
            <a:xfrm>
              <a:off x="0" y="6490446"/>
              <a:ext cx="6602413" cy="367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A2E0080-5ED5-4B33-B088-B05B03781C6C}"/>
                </a:ext>
              </a:extLst>
            </p:cNvPr>
            <p:cNvSpPr txBox="1"/>
            <p:nvPr userDrawn="1"/>
          </p:nvSpPr>
          <p:spPr>
            <a:xfrm>
              <a:off x="6122987" y="6499881"/>
              <a:ext cx="3632450" cy="367554"/>
            </a:xfrm>
            <a:prstGeom prst="rect">
              <a:avLst/>
            </a:prstGeom>
            <a:noFill/>
          </p:spPr>
          <p:txBody>
            <a:bodyPr wrap="square" rtlCol="0">
              <a:spAutoFit/>
            </a:bodyPr>
            <a:lstStyle/>
            <a:p>
              <a:r>
                <a:rPr lang="en-US" sz="900" kern="0" dirty="0">
                  <a:ea typeface="Arial Narrow" charset="0"/>
                  <a:cs typeface="Arial Narrow" charset="0"/>
                </a:rPr>
                <a:t>© SGS Group Management SA – 2021 – All Rights Reserved – </a:t>
              </a:r>
            </a:p>
            <a:p>
              <a:r>
                <a:rPr lang="en-US" sz="900" kern="0" dirty="0">
                  <a:ea typeface="Arial Narrow" charset="0"/>
                  <a:cs typeface="Arial Narrow" charset="0"/>
                </a:rPr>
                <a:t>SGS is a registered trademark of SGS Group Management SA</a:t>
              </a:r>
            </a:p>
          </p:txBody>
        </p:sp>
      </p:grpSp>
    </p:spTree>
    <p:extLst>
      <p:ext uri="{BB962C8B-B14F-4D97-AF65-F5344CB8AC3E}">
        <p14:creationId xmlns:p14="http://schemas.microsoft.com/office/powerpoint/2010/main" val="3280463357"/>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3">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3F5B1E9-37E4-6941-8DA5-3FB16DD51357}"/>
              </a:ext>
            </a:extLst>
          </p:cNvPr>
          <p:cNvSpPr/>
          <p:nvPr userDrawn="1"/>
        </p:nvSpPr>
        <p:spPr>
          <a:xfrm>
            <a:off x="357809" y="344557"/>
            <a:ext cx="742121" cy="344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940F9FE1-8E34-C84A-96FA-8950643FF1F2}"/>
              </a:ext>
            </a:extLst>
          </p:cNvPr>
          <p:cNvSpPr>
            <a:spLocks noGrp="1"/>
          </p:cNvSpPr>
          <p:nvPr>
            <p:ph type="title"/>
          </p:nvPr>
        </p:nvSpPr>
        <p:spPr>
          <a:xfrm>
            <a:off x="5321968" y="614364"/>
            <a:ext cx="6378575" cy="443198"/>
          </a:xfrm>
        </p:spPr>
        <p:txBody>
          <a:bodyPr/>
          <a:lstStyle>
            <a:lvl1pPr>
              <a:defRPr>
                <a:solidFill>
                  <a:schemeClr val="tx1"/>
                </a:solidFill>
              </a:defRPr>
            </a:lvl1pPr>
          </a:lstStyle>
          <a:p>
            <a:r>
              <a:rPr lang="en-US"/>
              <a:t>Click to edit Master title style</a:t>
            </a:r>
            <a:endParaRPr lang="en-US" dirty="0"/>
          </a:p>
        </p:txBody>
      </p:sp>
      <p:sp>
        <p:nvSpPr>
          <p:cNvPr id="11" name="Content Placeholder 6">
            <a:extLst>
              <a:ext uri="{FF2B5EF4-FFF2-40B4-BE49-F238E27FC236}">
                <a16:creationId xmlns:a16="http://schemas.microsoft.com/office/drawing/2014/main" id="{B20BF7F1-37A7-1A44-8A2E-4AF95C5705C3}"/>
              </a:ext>
            </a:extLst>
          </p:cNvPr>
          <p:cNvSpPr>
            <a:spLocks noGrp="1"/>
          </p:cNvSpPr>
          <p:nvPr>
            <p:ph sz="quarter" idx="13"/>
          </p:nvPr>
        </p:nvSpPr>
        <p:spPr>
          <a:xfrm>
            <a:off x="5321968" y="1685926"/>
            <a:ext cx="6378575" cy="4191000"/>
          </a:xfrm>
        </p:spPr>
        <p:txBody>
          <a:bodyPr>
            <a:noAutofit/>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5" name="Straight Connector 4">
            <a:extLst>
              <a:ext uri="{FF2B5EF4-FFF2-40B4-BE49-F238E27FC236}">
                <a16:creationId xmlns:a16="http://schemas.microsoft.com/office/drawing/2014/main" id="{CE32C81F-9474-F248-8885-C81B470E4081}"/>
              </a:ext>
            </a:extLst>
          </p:cNvPr>
          <p:cNvCxnSpPr>
            <a:cxnSpLocks/>
          </p:cNvCxnSpPr>
          <p:nvPr userDrawn="1"/>
        </p:nvCxnSpPr>
        <p:spPr>
          <a:xfrm>
            <a:off x="5321968" y="512763"/>
            <a:ext cx="500062" cy="0"/>
          </a:xfrm>
          <a:prstGeom prst="line">
            <a:avLst/>
          </a:prstGeom>
          <a:ln w="38100">
            <a:solidFill>
              <a:schemeClr val="accent3"/>
            </a:solidFill>
          </a:ln>
        </p:spPr>
        <p:style>
          <a:lnRef idx="1">
            <a:schemeClr val="dk1"/>
          </a:lnRef>
          <a:fillRef idx="0">
            <a:schemeClr val="dk1"/>
          </a:fillRef>
          <a:effectRef idx="0">
            <a:schemeClr val="dk1"/>
          </a:effectRef>
          <a:fontRef idx="minor">
            <a:schemeClr val="tx1"/>
          </a:fontRef>
        </p:style>
      </p:cxnSp>
      <p:sp>
        <p:nvSpPr>
          <p:cNvPr id="10" name="Picture Placeholder 3">
            <a:extLst>
              <a:ext uri="{FF2B5EF4-FFF2-40B4-BE49-F238E27FC236}">
                <a16:creationId xmlns:a16="http://schemas.microsoft.com/office/drawing/2014/main" id="{6EACEB41-1E8D-014B-862D-670EF9B58260}"/>
              </a:ext>
            </a:extLst>
          </p:cNvPr>
          <p:cNvSpPr>
            <a:spLocks noGrp="1"/>
          </p:cNvSpPr>
          <p:nvPr>
            <p:ph type="pic" sz="quarter" idx="14" hasCustomPrompt="1"/>
          </p:nvPr>
        </p:nvSpPr>
        <p:spPr>
          <a:xfrm>
            <a:off x="0" y="0"/>
            <a:ext cx="4779817" cy="6858000"/>
          </a:xfrm>
          <a:prstGeom prst="rect">
            <a:avLst/>
          </a:prstGeom>
        </p:spPr>
        <p:txBody>
          <a:bodyPr tIns="288000">
            <a:noAutofit/>
          </a:bodyPr>
          <a:lstStyle>
            <a:lvl1pPr marL="0" marR="0" indent="0" algn="ctr" defTabSz="914400" rtl="0" eaLnBrk="1" fontAlgn="auto" latinLnBrk="0" hangingPunct="1">
              <a:lnSpc>
                <a:spcPct val="90000"/>
              </a:lnSpc>
              <a:spcBef>
                <a:spcPts val="1000"/>
              </a:spcBef>
              <a:spcAft>
                <a:spcPts val="0"/>
              </a:spcAft>
              <a:buClrTx/>
              <a:buSzTx/>
              <a:buFontTx/>
              <a:buNone/>
              <a:tabLst/>
              <a:defRPr i="1">
                <a:solidFill>
                  <a:schemeClr val="accent1"/>
                </a:solidFill>
              </a:defRPr>
            </a:lvl1pPr>
          </a:lstStyle>
          <a:p>
            <a:r>
              <a:rPr lang="en-US" dirty="0"/>
              <a:t>Place image here</a:t>
            </a:r>
          </a:p>
        </p:txBody>
      </p:sp>
    </p:spTree>
    <p:extLst>
      <p:ext uri="{BB962C8B-B14F-4D97-AF65-F5344CB8AC3E}">
        <p14:creationId xmlns:p14="http://schemas.microsoft.com/office/powerpoint/2010/main" val="82387852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4">
    <p:bg>
      <p:bgRef idx="1001">
        <a:schemeClr val="bg1"/>
      </p:bgRef>
    </p:bg>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0F57A8DE-DC54-004B-874B-CD63BFDA27DE}"/>
              </a:ext>
            </a:extLst>
          </p:cNvPr>
          <p:cNvSpPr>
            <a:spLocks noGrp="1"/>
          </p:cNvSpPr>
          <p:nvPr>
            <p:ph type="pic" sz="quarter" idx="10"/>
          </p:nvPr>
        </p:nvSpPr>
        <p:spPr>
          <a:xfrm>
            <a:off x="7342909" y="0"/>
            <a:ext cx="4849091" cy="685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i="1">
                <a:solidFill>
                  <a:schemeClr val="accent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icon to add picture</a:t>
            </a:r>
            <a:endParaRPr lang="en-US" dirty="0"/>
          </a:p>
        </p:txBody>
      </p:sp>
      <p:sp>
        <p:nvSpPr>
          <p:cNvPr id="3" name="Title 2">
            <a:extLst>
              <a:ext uri="{FF2B5EF4-FFF2-40B4-BE49-F238E27FC236}">
                <a16:creationId xmlns:a16="http://schemas.microsoft.com/office/drawing/2014/main" id="{940F9FE1-8E34-C84A-96FA-8950643FF1F2}"/>
              </a:ext>
            </a:extLst>
          </p:cNvPr>
          <p:cNvSpPr>
            <a:spLocks noGrp="1"/>
          </p:cNvSpPr>
          <p:nvPr>
            <p:ph type="title"/>
          </p:nvPr>
        </p:nvSpPr>
        <p:spPr>
          <a:xfrm>
            <a:off x="479425" y="614364"/>
            <a:ext cx="6378575" cy="443198"/>
          </a:xfrm>
        </p:spPr>
        <p:txBody>
          <a:bodyPr/>
          <a:lstStyle>
            <a:lvl1pPr>
              <a:defRPr>
                <a:solidFill>
                  <a:schemeClr val="tx1"/>
                </a:solidFill>
              </a:defRPr>
            </a:lvl1pPr>
          </a:lstStyle>
          <a:p>
            <a:r>
              <a:rPr lang="en-US"/>
              <a:t>Click to edit Master title style</a:t>
            </a:r>
            <a:endParaRPr lang="en-US" dirty="0"/>
          </a:p>
        </p:txBody>
      </p:sp>
      <p:sp>
        <p:nvSpPr>
          <p:cNvPr id="11" name="Content Placeholder 6">
            <a:extLst>
              <a:ext uri="{FF2B5EF4-FFF2-40B4-BE49-F238E27FC236}">
                <a16:creationId xmlns:a16="http://schemas.microsoft.com/office/drawing/2014/main" id="{B20BF7F1-37A7-1A44-8A2E-4AF95C5705C3}"/>
              </a:ext>
            </a:extLst>
          </p:cNvPr>
          <p:cNvSpPr>
            <a:spLocks noGrp="1"/>
          </p:cNvSpPr>
          <p:nvPr>
            <p:ph sz="quarter" idx="13"/>
          </p:nvPr>
        </p:nvSpPr>
        <p:spPr>
          <a:xfrm>
            <a:off x="479425" y="1685925"/>
            <a:ext cx="6378575" cy="4875213"/>
          </a:xfrm>
        </p:spPr>
        <p:txBody>
          <a:bodyPr>
            <a:noAutofit/>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486003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6CF57B-1789-3247-8232-2C754E8CC13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8327978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column">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6CF57B-1789-3247-8232-2C754E8CC13E}"/>
              </a:ext>
            </a:extLst>
          </p:cNvPr>
          <p:cNvSpPr>
            <a:spLocks noGrp="1"/>
          </p:cNvSpPr>
          <p:nvPr>
            <p:ph type="title"/>
          </p:nvPr>
        </p:nvSpPr>
        <p:spPr/>
        <p:txBody>
          <a:bodyPr/>
          <a:lstStyle/>
          <a:p>
            <a:r>
              <a:rPr lang="en-US"/>
              <a:t>Click to edit Master title style</a:t>
            </a:r>
          </a:p>
        </p:txBody>
      </p:sp>
      <p:sp>
        <p:nvSpPr>
          <p:cNvPr id="8" name="Content Placeholder 6">
            <a:extLst>
              <a:ext uri="{FF2B5EF4-FFF2-40B4-BE49-F238E27FC236}">
                <a16:creationId xmlns:a16="http://schemas.microsoft.com/office/drawing/2014/main" id="{7504025F-10B0-BA44-8717-D16C1520FB5F}"/>
              </a:ext>
            </a:extLst>
          </p:cNvPr>
          <p:cNvSpPr>
            <a:spLocks noGrp="1"/>
          </p:cNvSpPr>
          <p:nvPr>
            <p:ph sz="quarter" idx="13"/>
          </p:nvPr>
        </p:nvSpPr>
        <p:spPr>
          <a:xfrm>
            <a:off x="479426" y="1304926"/>
            <a:ext cx="11221118" cy="4572000"/>
          </a:xfrm>
        </p:spPr>
        <p:txBody>
          <a:bodyPr lIns="144000" tIns="144000" rIns="144000" bIns="144000">
            <a:noAutofit/>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094278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column">
    <p:spTree>
      <p:nvGrpSpPr>
        <p:cNvPr id="1" name=""/>
        <p:cNvGrpSpPr/>
        <p:nvPr/>
      </p:nvGrpSpPr>
      <p:grpSpPr>
        <a:xfrm>
          <a:off x="0" y="0"/>
          <a:ext cx="0" cy="0"/>
          <a:chOff x="0" y="0"/>
          <a:chExt cx="0" cy="0"/>
        </a:xfrm>
      </p:grpSpPr>
      <p:sp>
        <p:nvSpPr>
          <p:cNvPr id="9" name="Content Placeholder 6">
            <a:extLst>
              <a:ext uri="{FF2B5EF4-FFF2-40B4-BE49-F238E27FC236}">
                <a16:creationId xmlns:a16="http://schemas.microsoft.com/office/drawing/2014/main" id="{23D9787B-0FFA-704E-9CED-8D98E5BA6AC3}"/>
              </a:ext>
            </a:extLst>
          </p:cNvPr>
          <p:cNvSpPr>
            <a:spLocks noGrp="1"/>
          </p:cNvSpPr>
          <p:nvPr>
            <p:ph sz="quarter" idx="13"/>
          </p:nvPr>
        </p:nvSpPr>
        <p:spPr>
          <a:xfrm>
            <a:off x="479426" y="1304926"/>
            <a:ext cx="5331827" cy="4572000"/>
          </a:xfrm>
        </p:spPr>
        <p:txBody>
          <a:bodyPr lIns="144000" tIns="144000" rIns="144000" bIns="144000">
            <a:noAutofit/>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6">
            <a:extLst>
              <a:ext uri="{FF2B5EF4-FFF2-40B4-BE49-F238E27FC236}">
                <a16:creationId xmlns:a16="http://schemas.microsoft.com/office/drawing/2014/main" id="{52DAA552-C9A0-8846-86C1-B22DB727BD0B}"/>
              </a:ext>
            </a:extLst>
          </p:cNvPr>
          <p:cNvSpPr>
            <a:spLocks noGrp="1"/>
          </p:cNvSpPr>
          <p:nvPr>
            <p:ph sz="quarter" idx="14"/>
          </p:nvPr>
        </p:nvSpPr>
        <p:spPr>
          <a:xfrm>
            <a:off x="6366461" y="1304926"/>
            <a:ext cx="5331827" cy="4572000"/>
          </a:xfrm>
        </p:spPr>
        <p:txBody>
          <a:bodyPr lIns="144000" tIns="144000" rIns="144000" bIns="144000">
            <a:noAutofit/>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2">
            <a:extLst>
              <a:ext uri="{FF2B5EF4-FFF2-40B4-BE49-F238E27FC236}">
                <a16:creationId xmlns:a16="http://schemas.microsoft.com/office/drawing/2014/main" id="{D91AE2D3-2DDB-A64F-8045-2382ABC176D1}"/>
              </a:ext>
            </a:extLst>
          </p:cNvPr>
          <p:cNvSpPr>
            <a:spLocks noGrp="1"/>
          </p:cNvSpPr>
          <p:nvPr>
            <p:ph type="title"/>
          </p:nvPr>
        </p:nvSpPr>
        <p:spPr>
          <a:xfrm>
            <a:off x="479426" y="614363"/>
            <a:ext cx="11218862" cy="443198"/>
          </a:xfrm>
        </p:spPr>
        <p:txBody>
          <a:bodyPr>
            <a:spAutoFit/>
          </a:bodyPr>
          <a:lstStyle/>
          <a:p>
            <a:r>
              <a:rPr lang="en-US"/>
              <a:t>Click to edit Master title style</a:t>
            </a:r>
            <a:endParaRPr lang="en-US" dirty="0"/>
          </a:p>
        </p:txBody>
      </p:sp>
    </p:spTree>
    <p:extLst>
      <p:ext uri="{BB962C8B-B14F-4D97-AF65-F5344CB8AC3E}">
        <p14:creationId xmlns:p14="http://schemas.microsoft.com/office/powerpoint/2010/main" val="3029187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eople 1">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076ABB7-875A-204C-9873-FC366FE01151}"/>
              </a:ext>
            </a:extLst>
          </p:cNvPr>
          <p:cNvSpPr/>
          <p:nvPr userDrawn="1"/>
        </p:nvSpPr>
        <p:spPr>
          <a:xfrm>
            <a:off x="7329911" y="0"/>
            <a:ext cx="4862089"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940F9FE1-8E34-C84A-96FA-8950643FF1F2}"/>
              </a:ext>
            </a:extLst>
          </p:cNvPr>
          <p:cNvSpPr>
            <a:spLocks noGrp="1"/>
          </p:cNvSpPr>
          <p:nvPr>
            <p:ph type="title"/>
          </p:nvPr>
        </p:nvSpPr>
        <p:spPr>
          <a:xfrm>
            <a:off x="479425" y="614364"/>
            <a:ext cx="6378575" cy="443198"/>
          </a:xfrm>
        </p:spPr>
        <p:txBody>
          <a:bodyPr>
            <a:noAutofit/>
          </a:bodyPr>
          <a:lstStyle/>
          <a:p>
            <a:r>
              <a:rPr lang="en-US"/>
              <a:t>Click to edit Master title style</a:t>
            </a:r>
            <a:endParaRPr lang="en-US" dirty="0"/>
          </a:p>
        </p:txBody>
      </p:sp>
      <p:sp>
        <p:nvSpPr>
          <p:cNvPr id="11" name="Content Placeholder 6">
            <a:extLst>
              <a:ext uri="{FF2B5EF4-FFF2-40B4-BE49-F238E27FC236}">
                <a16:creationId xmlns:a16="http://schemas.microsoft.com/office/drawing/2014/main" id="{B20BF7F1-37A7-1A44-8A2E-4AF95C5705C3}"/>
              </a:ext>
            </a:extLst>
          </p:cNvPr>
          <p:cNvSpPr>
            <a:spLocks noGrp="1"/>
          </p:cNvSpPr>
          <p:nvPr>
            <p:ph sz="quarter" idx="13"/>
          </p:nvPr>
        </p:nvSpPr>
        <p:spPr>
          <a:xfrm>
            <a:off x="479425" y="1315489"/>
            <a:ext cx="6378575" cy="487521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5">
            <a:extLst>
              <a:ext uri="{FF2B5EF4-FFF2-40B4-BE49-F238E27FC236}">
                <a16:creationId xmlns:a16="http://schemas.microsoft.com/office/drawing/2014/main" id="{D8271ED4-39DE-8C4C-A549-8135EAFBDCEB}"/>
              </a:ext>
            </a:extLst>
          </p:cNvPr>
          <p:cNvSpPr>
            <a:spLocks noGrp="1"/>
          </p:cNvSpPr>
          <p:nvPr>
            <p:ph type="pic" sz="quarter" idx="10" hasCustomPrompt="1"/>
          </p:nvPr>
        </p:nvSpPr>
        <p:spPr>
          <a:xfrm>
            <a:off x="8290667" y="1315889"/>
            <a:ext cx="2853144" cy="2868762"/>
          </a:xfrm>
          <a:prstGeom prst="rect">
            <a:avLst/>
          </a:prstGeom>
          <a:solidFill>
            <a:schemeClr val="bg1"/>
          </a:solidFill>
          <a:ln w="38100">
            <a:solidFill>
              <a:schemeClr val="accent3"/>
            </a:solidFill>
          </a:ln>
        </p:spPr>
        <p:txBody>
          <a:bodyPr tIns="108000">
            <a:noAutofit/>
          </a:bodyPr>
          <a:lstStyle>
            <a:lvl1pPr marL="0" indent="0" algn="ctr">
              <a:buNone/>
              <a:defRPr sz="2000" i="1">
                <a:solidFill>
                  <a:schemeClr val="tx2"/>
                </a:solidFill>
              </a:defRPr>
            </a:lvl1pPr>
          </a:lstStyle>
          <a:p>
            <a:r>
              <a:rPr lang="en-US" dirty="0"/>
              <a:t>Place image here</a:t>
            </a:r>
          </a:p>
        </p:txBody>
      </p:sp>
      <p:pic>
        <p:nvPicPr>
          <p:cNvPr id="7" name="Picture 6">
            <a:extLst>
              <a:ext uri="{FF2B5EF4-FFF2-40B4-BE49-F238E27FC236}">
                <a16:creationId xmlns:a16="http://schemas.microsoft.com/office/drawing/2014/main" id="{6DC1F6D8-241A-E540-B35D-A57FD302A01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05682" y="6189785"/>
            <a:ext cx="936895" cy="441347"/>
          </a:xfrm>
          <a:prstGeom prst="rect">
            <a:avLst/>
          </a:prstGeom>
        </p:spPr>
      </p:pic>
    </p:spTree>
    <p:extLst>
      <p:ext uri="{BB962C8B-B14F-4D97-AF65-F5344CB8AC3E}">
        <p14:creationId xmlns:p14="http://schemas.microsoft.com/office/powerpoint/2010/main" val="189491200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column">
    <p:spTree>
      <p:nvGrpSpPr>
        <p:cNvPr id="1" name=""/>
        <p:cNvGrpSpPr/>
        <p:nvPr/>
      </p:nvGrpSpPr>
      <p:grpSpPr>
        <a:xfrm>
          <a:off x="0" y="0"/>
          <a:ext cx="0" cy="0"/>
          <a:chOff x="0" y="0"/>
          <a:chExt cx="0" cy="0"/>
        </a:xfrm>
      </p:grpSpPr>
      <p:sp>
        <p:nvSpPr>
          <p:cNvPr id="9" name="Content Placeholder 6">
            <a:extLst>
              <a:ext uri="{FF2B5EF4-FFF2-40B4-BE49-F238E27FC236}">
                <a16:creationId xmlns:a16="http://schemas.microsoft.com/office/drawing/2014/main" id="{23D9787B-0FFA-704E-9CED-8D98E5BA6AC3}"/>
              </a:ext>
            </a:extLst>
          </p:cNvPr>
          <p:cNvSpPr>
            <a:spLocks noGrp="1"/>
          </p:cNvSpPr>
          <p:nvPr>
            <p:ph sz="quarter" idx="13"/>
          </p:nvPr>
        </p:nvSpPr>
        <p:spPr>
          <a:xfrm>
            <a:off x="479427" y="1341438"/>
            <a:ext cx="3535527" cy="4535487"/>
          </a:xfrm>
        </p:spPr>
        <p:txBody>
          <a:bodyPr lIns="144000" tIns="144000" rIns="144000" bIns="144000">
            <a:noAutofit/>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10" name="Content Placeholder 6">
            <a:extLst>
              <a:ext uri="{FF2B5EF4-FFF2-40B4-BE49-F238E27FC236}">
                <a16:creationId xmlns:a16="http://schemas.microsoft.com/office/drawing/2014/main" id="{52DAA552-C9A0-8846-86C1-B22DB727BD0B}"/>
              </a:ext>
            </a:extLst>
          </p:cNvPr>
          <p:cNvSpPr>
            <a:spLocks noGrp="1"/>
          </p:cNvSpPr>
          <p:nvPr>
            <p:ph sz="quarter" idx="14"/>
          </p:nvPr>
        </p:nvSpPr>
        <p:spPr>
          <a:xfrm>
            <a:off x="4328236" y="1341438"/>
            <a:ext cx="3535527" cy="4535487"/>
          </a:xfrm>
        </p:spPr>
        <p:txBody>
          <a:bodyPr lIns="144000" tIns="144000" rIns="144000" bIns="144000">
            <a:noAutofit/>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11" name="Content Placeholder 6">
            <a:extLst>
              <a:ext uri="{FF2B5EF4-FFF2-40B4-BE49-F238E27FC236}">
                <a16:creationId xmlns:a16="http://schemas.microsoft.com/office/drawing/2014/main" id="{24285A3F-58ED-DE45-86F1-434D04BE7D86}"/>
              </a:ext>
            </a:extLst>
          </p:cNvPr>
          <p:cNvSpPr>
            <a:spLocks noGrp="1"/>
          </p:cNvSpPr>
          <p:nvPr>
            <p:ph sz="quarter" idx="15"/>
          </p:nvPr>
        </p:nvSpPr>
        <p:spPr>
          <a:xfrm>
            <a:off x="8174793" y="1341438"/>
            <a:ext cx="3535527" cy="4535487"/>
          </a:xfrm>
        </p:spPr>
        <p:txBody>
          <a:bodyPr lIns="144000" tIns="144000" rIns="144000" bIns="144000">
            <a:noAutofit/>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12" name="Title 2">
            <a:extLst>
              <a:ext uri="{FF2B5EF4-FFF2-40B4-BE49-F238E27FC236}">
                <a16:creationId xmlns:a16="http://schemas.microsoft.com/office/drawing/2014/main" id="{1B65E68D-C78A-4D46-969A-6A6E353F0055}"/>
              </a:ext>
            </a:extLst>
          </p:cNvPr>
          <p:cNvSpPr>
            <a:spLocks noGrp="1"/>
          </p:cNvSpPr>
          <p:nvPr>
            <p:ph type="title"/>
          </p:nvPr>
        </p:nvSpPr>
        <p:spPr>
          <a:xfrm>
            <a:off x="479426" y="614363"/>
            <a:ext cx="11218862" cy="443198"/>
          </a:xfrm>
        </p:spPr>
        <p:txBody>
          <a:bodyPr>
            <a:spAutoFit/>
          </a:bodyPr>
          <a:lstStyle/>
          <a:p>
            <a:r>
              <a:rPr lang="en-US"/>
              <a:t>Click to edit Master title style</a:t>
            </a:r>
            <a:endParaRPr lang="en-US" dirty="0"/>
          </a:p>
        </p:txBody>
      </p:sp>
    </p:spTree>
    <p:extLst>
      <p:ext uri="{BB962C8B-B14F-4D97-AF65-F5344CB8AC3E}">
        <p14:creationId xmlns:p14="http://schemas.microsoft.com/office/powerpoint/2010/main" val="3949755581"/>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column + image">
    <p:spTree>
      <p:nvGrpSpPr>
        <p:cNvPr id="1" name=""/>
        <p:cNvGrpSpPr/>
        <p:nvPr/>
      </p:nvGrpSpPr>
      <p:grpSpPr>
        <a:xfrm>
          <a:off x="0" y="0"/>
          <a:ext cx="0" cy="0"/>
          <a:chOff x="0" y="0"/>
          <a:chExt cx="0" cy="0"/>
        </a:xfrm>
      </p:grpSpPr>
      <p:sp>
        <p:nvSpPr>
          <p:cNvPr id="9" name="Content Placeholder 6">
            <a:extLst>
              <a:ext uri="{FF2B5EF4-FFF2-40B4-BE49-F238E27FC236}">
                <a16:creationId xmlns:a16="http://schemas.microsoft.com/office/drawing/2014/main" id="{23D9787B-0FFA-704E-9CED-8D98E5BA6AC3}"/>
              </a:ext>
            </a:extLst>
          </p:cNvPr>
          <p:cNvSpPr>
            <a:spLocks noGrp="1"/>
          </p:cNvSpPr>
          <p:nvPr>
            <p:ph sz="quarter" idx="13"/>
          </p:nvPr>
        </p:nvSpPr>
        <p:spPr>
          <a:xfrm>
            <a:off x="479427" y="3110553"/>
            <a:ext cx="3535527" cy="2766371"/>
          </a:xfrm>
        </p:spPr>
        <p:txBody>
          <a:bodyPr lIns="144000" tIns="144000" rIns="144000" bIns="144000">
            <a:noAutofit/>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10" name="Content Placeholder 6">
            <a:extLst>
              <a:ext uri="{FF2B5EF4-FFF2-40B4-BE49-F238E27FC236}">
                <a16:creationId xmlns:a16="http://schemas.microsoft.com/office/drawing/2014/main" id="{52DAA552-C9A0-8846-86C1-B22DB727BD0B}"/>
              </a:ext>
            </a:extLst>
          </p:cNvPr>
          <p:cNvSpPr>
            <a:spLocks noGrp="1"/>
          </p:cNvSpPr>
          <p:nvPr>
            <p:ph sz="quarter" idx="14"/>
          </p:nvPr>
        </p:nvSpPr>
        <p:spPr>
          <a:xfrm>
            <a:off x="4328236" y="3110553"/>
            <a:ext cx="3535527" cy="2766371"/>
          </a:xfrm>
        </p:spPr>
        <p:txBody>
          <a:bodyPr lIns="144000" tIns="144000" rIns="144000" bIns="144000">
            <a:noAutofit/>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11" name="Content Placeholder 6">
            <a:extLst>
              <a:ext uri="{FF2B5EF4-FFF2-40B4-BE49-F238E27FC236}">
                <a16:creationId xmlns:a16="http://schemas.microsoft.com/office/drawing/2014/main" id="{24285A3F-58ED-DE45-86F1-434D04BE7D86}"/>
              </a:ext>
            </a:extLst>
          </p:cNvPr>
          <p:cNvSpPr>
            <a:spLocks noGrp="1"/>
          </p:cNvSpPr>
          <p:nvPr>
            <p:ph sz="quarter" idx="15"/>
          </p:nvPr>
        </p:nvSpPr>
        <p:spPr>
          <a:xfrm>
            <a:off x="8174793" y="3110553"/>
            <a:ext cx="3535527" cy="2766371"/>
          </a:xfrm>
        </p:spPr>
        <p:txBody>
          <a:bodyPr lIns="144000" tIns="144000" rIns="144000" bIns="144000">
            <a:noAutofit/>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12" name="Title 2">
            <a:extLst>
              <a:ext uri="{FF2B5EF4-FFF2-40B4-BE49-F238E27FC236}">
                <a16:creationId xmlns:a16="http://schemas.microsoft.com/office/drawing/2014/main" id="{1B65E68D-C78A-4D46-969A-6A6E353F0055}"/>
              </a:ext>
            </a:extLst>
          </p:cNvPr>
          <p:cNvSpPr>
            <a:spLocks noGrp="1"/>
          </p:cNvSpPr>
          <p:nvPr>
            <p:ph type="title"/>
          </p:nvPr>
        </p:nvSpPr>
        <p:spPr>
          <a:xfrm>
            <a:off x="479426" y="614363"/>
            <a:ext cx="11218862" cy="443198"/>
          </a:xfrm>
        </p:spPr>
        <p:txBody>
          <a:bodyPr>
            <a:spAutoFit/>
          </a:body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196CC5F-3E8D-2F40-B4BF-BAEB4231F7FD}"/>
              </a:ext>
            </a:extLst>
          </p:cNvPr>
          <p:cNvSpPr>
            <a:spLocks noGrp="1"/>
          </p:cNvSpPr>
          <p:nvPr>
            <p:ph type="pic" sz="quarter" idx="16" hasCustomPrompt="1"/>
          </p:nvPr>
        </p:nvSpPr>
        <p:spPr>
          <a:xfrm>
            <a:off x="479426" y="1336202"/>
            <a:ext cx="3535527" cy="1774351"/>
          </a:xfrm>
        </p:spPr>
        <p:txBody>
          <a:bodyPr/>
          <a:lstStyle>
            <a:lvl1pPr marL="0" marR="0" indent="0" algn="ctr" defTabSz="914400" rtl="0" eaLnBrk="1" fontAlgn="auto" latinLnBrk="0" hangingPunct="1">
              <a:lnSpc>
                <a:spcPct val="90000"/>
              </a:lnSpc>
              <a:spcBef>
                <a:spcPts val="1000"/>
              </a:spcBef>
              <a:spcAft>
                <a:spcPts val="0"/>
              </a:spcAft>
              <a:buClr>
                <a:schemeClr val="accent3"/>
              </a:buClr>
              <a:buSzTx/>
              <a:buFont typeface="Wingdings" pitchFamily="2" charset="2"/>
              <a:buNone/>
              <a:tabLst/>
              <a:defRPr i="1">
                <a:solidFill>
                  <a:schemeClr val="accent1"/>
                </a:solidFill>
              </a:defRPr>
            </a:lvl1pPr>
          </a:lstStyle>
          <a:p>
            <a:pPr marL="0" marR="0" lvl="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a:pPr>
            <a:r>
              <a:rPr lang="en-US" dirty="0"/>
              <a:t>Place image here</a:t>
            </a:r>
          </a:p>
        </p:txBody>
      </p:sp>
      <p:sp>
        <p:nvSpPr>
          <p:cNvPr id="8" name="Picture Placeholder 2">
            <a:extLst>
              <a:ext uri="{FF2B5EF4-FFF2-40B4-BE49-F238E27FC236}">
                <a16:creationId xmlns:a16="http://schemas.microsoft.com/office/drawing/2014/main" id="{97193178-7BE3-CD47-89BD-605F578E67C1}"/>
              </a:ext>
            </a:extLst>
          </p:cNvPr>
          <p:cNvSpPr>
            <a:spLocks noGrp="1"/>
          </p:cNvSpPr>
          <p:nvPr>
            <p:ph type="pic" sz="quarter" idx="17" hasCustomPrompt="1"/>
          </p:nvPr>
        </p:nvSpPr>
        <p:spPr>
          <a:xfrm>
            <a:off x="4321093" y="1336202"/>
            <a:ext cx="3535527" cy="1774351"/>
          </a:xfrm>
        </p:spPr>
        <p:txBody>
          <a:bodyPr/>
          <a:lstStyle>
            <a:lvl1pPr marL="0" marR="0" indent="0" algn="ctr" defTabSz="914400" rtl="0" eaLnBrk="1" fontAlgn="auto" latinLnBrk="0" hangingPunct="1">
              <a:lnSpc>
                <a:spcPct val="90000"/>
              </a:lnSpc>
              <a:spcBef>
                <a:spcPts val="1000"/>
              </a:spcBef>
              <a:spcAft>
                <a:spcPts val="0"/>
              </a:spcAft>
              <a:buClr>
                <a:schemeClr val="accent3"/>
              </a:buClr>
              <a:buSzTx/>
              <a:buFont typeface="Wingdings" pitchFamily="2" charset="2"/>
              <a:buNone/>
              <a:tabLst/>
              <a:defRPr i="1">
                <a:solidFill>
                  <a:schemeClr val="accent1"/>
                </a:solidFill>
              </a:defRPr>
            </a:lvl1pPr>
          </a:lstStyle>
          <a:p>
            <a:pPr marL="0" marR="0" lvl="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a:pPr>
            <a:r>
              <a:rPr lang="en-US" dirty="0"/>
              <a:t>Place image here</a:t>
            </a:r>
          </a:p>
        </p:txBody>
      </p:sp>
      <p:sp>
        <p:nvSpPr>
          <p:cNvPr id="13" name="Picture Placeholder 2">
            <a:extLst>
              <a:ext uri="{FF2B5EF4-FFF2-40B4-BE49-F238E27FC236}">
                <a16:creationId xmlns:a16="http://schemas.microsoft.com/office/drawing/2014/main" id="{3253A764-A773-B14A-BBFD-7FD90133A39D}"/>
              </a:ext>
            </a:extLst>
          </p:cNvPr>
          <p:cNvSpPr>
            <a:spLocks noGrp="1"/>
          </p:cNvSpPr>
          <p:nvPr>
            <p:ph type="pic" sz="quarter" idx="18" hasCustomPrompt="1"/>
          </p:nvPr>
        </p:nvSpPr>
        <p:spPr>
          <a:xfrm>
            <a:off x="8174793" y="1336202"/>
            <a:ext cx="3535527" cy="1774351"/>
          </a:xfrm>
        </p:spPr>
        <p:txBody>
          <a:bodyPr/>
          <a:lstStyle>
            <a:lvl1pPr marL="0" marR="0" indent="0" algn="ctr" defTabSz="914400" rtl="0" eaLnBrk="1" fontAlgn="auto" latinLnBrk="0" hangingPunct="1">
              <a:lnSpc>
                <a:spcPct val="90000"/>
              </a:lnSpc>
              <a:spcBef>
                <a:spcPts val="1000"/>
              </a:spcBef>
              <a:spcAft>
                <a:spcPts val="0"/>
              </a:spcAft>
              <a:buClr>
                <a:schemeClr val="accent3"/>
              </a:buClr>
              <a:buSzTx/>
              <a:buFont typeface="Wingdings" pitchFamily="2" charset="2"/>
              <a:buNone/>
              <a:tabLst/>
              <a:defRPr i="1">
                <a:solidFill>
                  <a:schemeClr val="accent1"/>
                </a:solidFill>
              </a:defRPr>
            </a:lvl1pPr>
          </a:lstStyle>
          <a:p>
            <a:pPr marL="0" marR="0" lvl="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a:pPr>
            <a:r>
              <a:rPr lang="en-US" dirty="0"/>
              <a:t>Place image here</a:t>
            </a:r>
          </a:p>
        </p:txBody>
      </p:sp>
    </p:spTree>
    <p:extLst>
      <p:ext uri="{BB962C8B-B14F-4D97-AF65-F5344CB8AC3E}">
        <p14:creationId xmlns:p14="http://schemas.microsoft.com/office/powerpoint/2010/main" val="20048072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column">
    <p:spTree>
      <p:nvGrpSpPr>
        <p:cNvPr id="1" name=""/>
        <p:cNvGrpSpPr/>
        <p:nvPr/>
      </p:nvGrpSpPr>
      <p:grpSpPr>
        <a:xfrm>
          <a:off x="0" y="0"/>
          <a:ext cx="0" cy="0"/>
          <a:chOff x="0" y="0"/>
          <a:chExt cx="0" cy="0"/>
        </a:xfrm>
      </p:grpSpPr>
      <p:sp>
        <p:nvSpPr>
          <p:cNvPr id="9" name="Content Placeholder 6">
            <a:extLst>
              <a:ext uri="{FF2B5EF4-FFF2-40B4-BE49-F238E27FC236}">
                <a16:creationId xmlns:a16="http://schemas.microsoft.com/office/drawing/2014/main" id="{23D9787B-0FFA-704E-9CED-8D98E5BA6AC3}"/>
              </a:ext>
            </a:extLst>
          </p:cNvPr>
          <p:cNvSpPr>
            <a:spLocks noGrp="1"/>
          </p:cNvSpPr>
          <p:nvPr>
            <p:ph sz="quarter" idx="13"/>
          </p:nvPr>
        </p:nvSpPr>
        <p:spPr>
          <a:xfrm>
            <a:off x="479427" y="1304926"/>
            <a:ext cx="2620767" cy="4572000"/>
          </a:xfrm>
        </p:spPr>
        <p:txBody>
          <a:bodyPr lIns="144000" tIns="144000" rIns="144000" bIns="144000">
            <a:noAutofit/>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p:txBody>
      </p:sp>
      <p:sp>
        <p:nvSpPr>
          <p:cNvPr id="10" name="Content Placeholder 6">
            <a:extLst>
              <a:ext uri="{FF2B5EF4-FFF2-40B4-BE49-F238E27FC236}">
                <a16:creationId xmlns:a16="http://schemas.microsoft.com/office/drawing/2014/main" id="{52DAA552-C9A0-8846-86C1-B22DB727BD0B}"/>
              </a:ext>
            </a:extLst>
          </p:cNvPr>
          <p:cNvSpPr>
            <a:spLocks noGrp="1"/>
          </p:cNvSpPr>
          <p:nvPr>
            <p:ph sz="quarter" idx="14"/>
          </p:nvPr>
        </p:nvSpPr>
        <p:spPr>
          <a:xfrm>
            <a:off x="3345458" y="1304926"/>
            <a:ext cx="2620767" cy="4572000"/>
          </a:xfrm>
        </p:spPr>
        <p:txBody>
          <a:bodyPr lIns="144000" tIns="144000" rIns="144000" bIns="144000">
            <a:noAutofit/>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p:txBody>
      </p:sp>
      <p:sp>
        <p:nvSpPr>
          <p:cNvPr id="11" name="Content Placeholder 6">
            <a:extLst>
              <a:ext uri="{FF2B5EF4-FFF2-40B4-BE49-F238E27FC236}">
                <a16:creationId xmlns:a16="http://schemas.microsoft.com/office/drawing/2014/main" id="{24285A3F-58ED-DE45-86F1-434D04BE7D86}"/>
              </a:ext>
            </a:extLst>
          </p:cNvPr>
          <p:cNvSpPr>
            <a:spLocks noGrp="1"/>
          </p:cNvSpPr>
          <p:nvPr>
            <p:ph sz="quarter" idx="15"/>
          </p:nvPr>
        </p:nvSpPr>
        <p:spPr>
          <a:xfrm>
            <a:off x="6211489" y="1304926"/>
            <a:ext cx="2620767" cy="4572000"/>
          </a:xfrm>
        </p:spPr>
        <p:txBody>
          <a:bodyPr lIns="144000" tIns="144000" rIns="144000" bIns="144000">
            <a:noAutofit/>
          </a:bodyPr>
          <a:lstStyle>
            <a:lvl1pPr>
              <a:defRPr sz="2000"/>
            </a:lvl1pPr>
            <a:lvl2pPr>
              <a:defRPr sz="2000"/>
            </a:lvl2pPr>
            <a:lvl3pPr>
              <a:defRPr sz="1600"/>
            </a:lvl3pPr>
            <a:lvl4pPr>
              <a:defRPr sz="1600"/>
            </a:lvl4pPr>
            <a:lvl5pPr>
              <a:defRPr sz="1600"/>
            </a:lvl5pPr>
          </a:lstStyle>
          <a:p>
            <a:pPr lvl="0"/>
            <a:r>
              <a:rPr lang="en-US"/>
              <a:t>Click to edit Master text styles</a:t>
            </a:r>
          </a:p>
          <a:p>
            <a:pPr lvl="1"/>
            <a:r>
              <a:rPr lang="en-US"/>
              <a:t>Second level</a:t>
            </a:r>
          </a:p>
        </p:txBody>
      </p:sp>
      <p:sp>
        <p:nvSpPr>
          <p:cNvPr id="6" name="Content Placeholder 6">
            <a:extLst>
              <a:ext uri="{FF2B5EF4-FFF2-40B4-BE49-F238E27FC236}">
                <a16:creationId xmlns:a16="http://schemas.microsoft.com/office/drawing/2014/main" id="{86399A74-904F-0447-B86D-59723FA5EC20}"/>
              </a:ext>
            </a:extLst>
          </p:cNvPr>
          <p:cNvSpPr>
            <a:spLocks noGrp="1"/>
          </p:cNvSpPr>
          <p:nvPr>
            <p:ph sz="quarter" idx="16"/>
          </p:nvPr>
        </p:nvSpPr>
        <p:spPr>
          <a:xfrm>
            <a:off x="9077520" y="1304926"/>
            <a:ext cx="2620767" cy="4572000"/>
          </a:xfrm>
        </p:spPr>
        <p:txBody>
          <a:bodyPr lIns="144000" tIns="144000" rIns="144000" bIns="144000">
            <a:noAutofit/>
          </a:bodyPr>
          <a:lstStyle>
            <a:lvl1pPr>
              <a:defRPr sz="2000"/>
            </a:lvl1pPr>
            <a:lvl2pPr>
              <a:defRPr sz="2000"/>
            </a:lvl2pPr>
            <a:lvl3pPr>
              <a:defRPr sz="1600"/>
            </a:lvl3pPr>
            <a:lvl4pPr>
              <a:defRPr sz="1600"/>
            </a:lvl4pPr>
            <a:lvl5pPr>
              <a:defRPr sz="1600"/>
            </a:lvl5pPr>
          </a:lstStyle>
          <a:p>
            <a:pPr lvl="0"/>
            <a:r>
              <a:rPr lang="en-US"/>
              <a:t>Click to edit Master text styles</a:t>
            </a:r>
          </a:p>
          <a:p>
            <a:pPr lvl="1"/>
            <a:r>
              <a:rPr lang="en-US"/>
              <a:t>Second level</a:t>
            </a:r>
          </a:p>
        </p:txBody>
      </p:sp>
      <p:sp>
        <p:nvSpPr>
          <p:cNvPr id="7" name="Title 2">
            <a:extLst>
              <a:ext uri="{FF2B5EF4-FFF2-40B4-BE49-F238E27FC236}">
                <a16:creationId xmlns:a16="http://schemas.microsoft.com/office/drawing/2014/main" id="{89566452-2D02-E447-AD42-76B55833370D}"/>
              </a:ext>
            </a:extLst>
          </p:cNvPr>
          <p:cNvSpPr>
            <a:spLocks noGrp="1"/>
          </p:cNvSpPr>
          <p:nvPr>
            <p:ph type="title"/>
          </p:nvPr>
        </p:nvSpPr>
        <p:spPr>
          <a:xfrm>
            <a:off x="479426" y="614363"/>
            <a:ext cx="11218862" cy="443198"/>
          </a:xfrm>
        </p:spPr>
        <p:txBody>
          <a:bodyPr>
            <a:spAutoFit/>
          </a:bodyPr>
          <a:lstStyle/>
          <a:p>
            <a:r>
              <a:rPr lang="en-US"/>
              <a:t>Click to edit Master title style</a:t>
            </a:r>
            <a:endParaRPr lang="en-US" dirty="0"/>
          </a:p>
        </p:txBody>
      </p:sp>
    </p:spTree>
    <p:extLst>
      <p:ext uri="{BB962C8B-B14F-4D97-AF65-F5344CB8AC3E}">
        <p14:creationId xmlns:p14="http://schemas.microsoft.com/office/powerpoint/2010/main" val="14447295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column vertical + image">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89566452-2D02-E447-AD42-76B55833370D}"/>
              </a:ext>
            </a:extLst>
          </p:cNvPr>
          <p:cNvSpPr>
            <a:spLocks noGrp="1"/>
          </p:cNvSpPr>
          <p:nvPr>
            <p:ph type="title"/>
          </p:nvPr>
        </p:nvSpPr>
        <p:spPr>
          <a:xfrm>
            <a:off x="479426" y="614363"/>
            <a:ext cx="11218862" cy="443198"/>
          </a:xfrm>
        </p:spPr>
        <p:txBody>
          <a:bodyPr>
            <a:spAutoFit/>
          </a:bodyPr>
          <a:lstStyle/>
          <a:p>
            <a:r>
              <a:rPr lang="en-US"/>
              <a:t>Click to edit Master title style</a:t>
            </a:r>
            <a:endParaRPr lang="en-US" dirty="0"/>
          </a:p>
        </p:txBody>
      </p:sp>
      <p:sp>
        <p:nvSpPr>
          <p:cNvPr id="15" name="Picture Placeholder 2">
            <a:extLst>
              <a:ext uri="{FF2B5EF4-FFF2-40B4-BE49-F238E27FC236}">
                <a16:creationId xmlns:a16="http://schemas.microsoft.com/office/drawing/2014/main" id="{EB47CAA1-509B-2A49-9A92-DBE66549623B}"/>
              </a:ext>
            </a:extLst>
          </p:cNvPr>
          <p:cNvSpPr>
            <a:spLocks noGrp="1"/>
          </p:cNvSpPr>
          <p:nvPr>
            <p:ph type="pic" sz="quarter" idx="20" hasCustomPrompt="1"/>
          </p:nvPr>
        </p:nvSpPr>
        <p:spPr>
          <a:xfrm>
            <a:off x="6197203" y="2019031"/>
            <a:ext cx="2620765" cy="1639766"/>
          </a:xfrm>
        </p:spPr>
        <p:txBody>
          <a:bodyPr/>
          <a:lstStyle>
            <a:lvl1pPr marL="0" marR="0" indent="0" algn="ctr" defTabSz="914400" rtl="0" eaLnBrk="1" fontAlgn="auto" latinLnBrk="0" hangingPunct="1">
              <a:lnSpc>
                <a:spcPct val="90000"/>
              </a:lnSpc>
              <a:spcBef>
                <a:spcPts val="1000"/>
              </a:spcBef>
              <a:spcAft>
                <a:spcPts val="0"/>
              </a:spcAft>
              <a:buClr>
                <a:schemeClr val="accent3"/>
              </a:buClr>
              <a:buSzTx/>
              <a:buFont typeface="Wingdings" pitchFamily="2" charset="2"/>
              <a:buNone/>
              <a:tabLst/>
              <a:defRPr i="1">
                <a:solidFill>
                  <a:schemeClr val="accent1"/>
                </a:solidFill>
              </a:defRPr>
            </a:lvl1pPr>
          </a:lstStyle>
          <a:p>
            <a:pPr marL="0" marR="0" lvl="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a:pPr>
            <a:r>
              <a:rPr lang="en-US" dirty="0"/>
              <a:t>Place image here</a:t>
            </a:r>
          </a:p>
        </p:txBody>
      </p:sp>
      <p:sp>
        <p:nvSpPr>
          <p:cNvPr id="19" name="Text Placeholder 24">
            <a:extLst>
              <a:ext uri="{FF2B5EF4-FFF2-40B4-BE49-F238E27FC236}">
                <a16:creationId xmlns:a16="http://schemas.microsoft.com/office/drawing/2014/main" id="{E79DAE4C-4E0C-5D4A-BDB4-0A926F42A40F}"/>
              </a:ext>
            </a:extLst>
          </p:cNvPr>
          <p:cNvSpPr>
            <a:spLocks noGrp="1"/>
          </p:cNvSpPr>
          <p:nvPr>
            <p:ph type="body" sz="quarter" idx="27"/>
          </p:nvPr>
        </p:nvSpPr>
        <p:spPr>
          <a:xfrm>
            <a:off x="479425" y="3658797"/>
            <a:ext cx="2620766" cy="2218128"/>
          </a:xfrm>
        </p:spPr>
        <p:txBody>
          <a:bodyPr lIns="144000" tIns="144000" rIns="144000" bIns="144000">
            <a:noAutofit/>
          </a:bodyPr>
          <a:lstStyle>
            <a:lvl1pPr>
              <a:defRPr sz="2000"/>
            </a:lvl1pPr>
            <a:lvl2pPr>
              <a:defRPr sz="2000"/>
            </a:lvl2pPr>
          </a:lstStyle>
          <a:p>
            <a:pPr lvl="0"/>
            <a:r>
              <a:rPr lang="en-US"/>
              <a:t>Click to edit Master text styles</a:t>
            </a:r>
          </a:p>
          <a:p>
            <a:pPr lvl="1"/>
            <a:r>
              <a:rPr lang="en-US"/>
              <a:t>Second level</a:t>
            </a:r>
          </a:p>
        </p:txBody>
      </p:sp>
      <p:sp>
        <p:nvSpPr>
          <p:cNvPr id="20" name="Text Placeholder 24">
            <a:extLst>
              <a:ext uri="{FF2B5EF4-FFF2-40B4-BE49-F238E27FC236}">
                <a16:creationId xmlns:a16="http://schemas.microsoft.com/office/drawing/2014/main" id="{BD8D81C9-291F-5043-9803-391387A94051}"/>
              </a:ext>
            </a:extLst>
          </p:cNvPr>
          <p:cNvSpPr>
            <a:spLocks noGrp="1"/>
          </p:cNvSpPr>
          <p:nvPr>
            <p:ph type="body" sz="quarter" idx="28"/>
          </p:nvPr>
        </p:nvSpPr>
        <p:spPr>
          <a:xfrm>
            <a:off x="3345458" y="3658797"/>
            <a:ext cx="2620766" cy="2218128"/>
          </a:xfrm>
        </p:spPr>
        <p:txBody>
          <a:bodyPr lIns="144000" tIns="144000" rIns="144000" bIns="144000">
            <a:noAutofit/>
          </a:bodyPr>
          <a:lstStyle>
            <a:lvl1pPr>
              <a:defRPr sz="2000"/>
            </a:lvl1pPr>
            <a:lvl2pPr>
              <a:defRPr sz="2000"/>
            </a:lvl2pPr>
          </a:lstStyle>
          <a:p>
            <a:pPr lvl="0"/>
            <a:r>
              <a:rPr lang="en-US"/>
              <a:t>Click to edit Master text styles</a:t>
            </a:r>
          </a:p>
          <a:p>
            <a:pPr lvl="1"/>
            <a:r>
              <a:rPr lang="en-US"/>
              <a:t>Second level</a:t>
            </a:r>
          </a:p>
        </p:txBody>
      </p:sp>
      <p:sp>
        <p:nvSpPr>
          <p:cNvPr id="21" name="Text Placeholder 24">
            <a:extLst>
              <a:ext uri="{FF2B5EF4-FFF2-40B4-BE49-F238E27FC236}">
                <a16:creationId xmlns:a16="http://schemas.microsoft.com/office/drawing/2014/main" id="{7D2B54CA-DC14-3B4D-99BA-51411B16B5A7}"/>
              </a:ext>
            </a:extLst>
          </p:cNvPr>
          <p:cNvSpPr>
            <a:spLocks noGrp="1"/>
          </p:cNvSpPr>
          <p:nvPr>
            <p:ph type="body" sz="quarter" idx="29"/>
          </p:nvPr>
        </p:nvSpPr>
        <p:spPr>
          <a:xfrm>
            <a:off x="6211491" y="3658797"/>
            <a:ext cx="2620766" cy="2218128"/>
          </a:xfrm>
        </p:spPr>
        <p:txBody>
          <a:bodyPr lIns="144000" tIns="144000" rIns="144000" bIns="144000">
            <a:noAutofit/>
          </a:bodyPr>
          <a:lstStyle>
            <a:lvl1pPr>
              <a:defRPr sz="2000"/>
            </a:lvl1pPr>
            <a:lvl2pPr>
              <a:defRPr sz="2000"/>
            </a:lvl2pPr>
          </a:lstStyle>
          <a:p>
            <a:pPr lvl="0"/>
            <a:r>
              <a:rPr lang="en-US"/>
              <a:t>Click to edit Master text styles</a:t>
            </a:r>
          </a:p>
          <a:p>
            <a:pPr lvl="1"/>
            <a:r>
              <a:rPr lang="en-US"/>
              <a:t>Second level</a:t>
            </a:r>
          </a:p>
        </p:txBody>
      </p:sp>
      <p:sp>
        <p:nvSpPr>
          <p:cNvPr id="22" name="Text Placeholder 24">
            <a:extLst>
              <a:ext uri="{FF2B5EF4-FFF2-40B4-BE49-F238E27FC236}">
                <a16:creationId xmlns:a16="http://schemas.microsoft.com/office/drawing/2014/main" id="{BA913462-645A-A443-A53F-E4E3B4BA3BEA}"/>
              </a:ext>
            </a:extLst>
          </p:cNvPr>
          <p:cNvSpPr>
            <a:spLocks noGrp="1"/>
          </p:cNvSpPr>
          <p:nvPr>
            <p:ph type="body" sz="quarter" idx="30"/>
          </p:nvPr>
        </p:nvSpPr>
        <p:spPr>
          <a:xfrm>
            <a:off x="9077523" y="3658797"/>
            <a:ext cx="2620766" cy="2218128"/>
          </a:xfrm>
        </p:spPr>
        <p:txBody>
          <a:bodyPr lIns="144000" tIns="144000" rIns="144000" bIns="144000">
            <a:noAutofit/>
          </a:bodyPr>
          <a:lstStyle>
            <a:lvl1pPr>
              <a:defRPr sz="2000"/>
            </a:lvl1pPr>
            <a:lvl2pPr>
              <a:defRPr sz="2000"/>
            </a:lvl2pPr>
          </a:lstStyle>
          <a:p>
            <a:pPr lvl="0"/>
            <a:r>
              <a:rPr lang="en-US"/>
              <a:t>Click to edit Master text styles</a:t>
            </a:r>
          </a:p>
          <a:p>
            <a:pPr lvl="1"/>
            <a:r>
              <a:rPr lang="en-US"/>
              <a:t>Second level</a:t>
            </a:r>
          </a:p>
        </p:txBody>
      </p:sp>
      <p:sp>
        <p:nvSpPr>
          <p:cNvPr id="23" name="Text Placeholder 3">
            <a:extLst>
              <a:ext uri="{FF2B5EF4-FFF2-40B4-BE49-F238E27FC236}">
                <a16:creationId xmlns:a16="http://schemas.microsoft.com/office/drawing/2014/main" id="{4D7612AA-F35B-1D4D-A6A2-B03C745272BA}"/>
              </a:ext>
            </a:extLst>
          </p:cNvPr>
          <p:cNvSpPr>
            <a:spLocks noGrp="1"/>
          </p:cNvSpPr>
          <p:nvPr>
            <p:ph type="body" sz="quarter" idx="31"/>
          </p:nvPr>
        </p:nvSpPr>
        <p:spPr>
          <a:xfrm>
            <a:off x="479425" y="1304925"/>
            <a:ext cx="11218863" cy="276999"/>
          </a:xfrm>
        </p:spPr>
        <p:txBody>
          <a:bodyPr anchor="t">
            <a:spAutoFit/>
          </a:bodyPr>
          <a:lstStyle>
            <a:lvl1pPr marL="0" indent="0">
              <a:buNone/>
              <a:defRPr sz="2000"/>
            </a:lvl1pPr>
          </a:lstStyle>
          <a:p>
            <a:pPr lvl="0"/>
            <a:r>
              <a:rPr lang="en-US"/>
              <a:t>Click to edit Master text styles</a:t>
            </a:r>
          </a:p>
        </p:txBody>
      </p:sp>
      <p:sp>
        <p:nvSpPr>
          <p:cNvPr id="17" name="Picture Placeholder 2">
            <a:extLst>
              <a:ext uri="{FF2B5EF4-FFF2-40B4-BE49-F238E27FC236}">
                <a16:creationId xmlns:a16="http://schemas.microsoft.com/office/drawing/2014/main" id="{9DCD9CDF-7F48-8E40-A909-83FE80FDB7BA}"/>
              </a:ext>
            </a:extLst>
          </p:cNvPr>
          <p:cNvSpPr>
            <a:spLocks noGrp="1"/>
          </p:cNvSpPr>
          <p:nvPr>
            <p:ph type="pic" sz="quarter" idx="32" hasCustomPrompt="1"/>
          </p:nvPr>
        </p:nvSpPr>
        <p:spPr>
          <a:xfrm>
            <a:off x="9048948" y="2019031"/>
            <a:ext cx="2620765" cy="1639766"/>
          </a:xfrm>
        </p:spPr>
        <p:txBody>
          <a:bodyPr/>
          <a:lstStyle>
            <a:lvl1pPr marL="0" marR="0" indent="0" algn="ctr" defTabSz="914400" rtl="0" eaLnBrk="1" fontAlgn="auto" latinLnBrk="0" hangingPunct="1">
              <a:lnSpc>
                <a:spcPct val="90000"/>
              </a:lnSpc>
              <a:spcBef>
                <a:spcPts val="1000"/>
              </a:spcBef>
              <a:spcAft>
                <a:spcPts val="0"/>
              </a:spcAft>
              <a:buClr>
                <a:schemeClr val="accent3"/>
              </a:buClr>
              <a:buSzTx/>
              <a:buFont typeface="Wingdings" pitchFamily="2" charset="2"/>
              <a:buNone/>
              <a:tabLst/>
              <a:defRPr i="1">
                <a:solidFill>
                  <a:schemeClr val="accent1"/>
                </a:solidFill>
              </a:defRPr>
            </a:lvl1pPr>
          </a:lstStyle>
          <a:p>
            <a:pPr marL="0" marR="0" lvl="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a:pPr>
            <a:r>
              <a:rPr lang="en-US" dirty="0"/>
              <a:t>Place image here</a:t>
            </a:r>
          </a:p>
        </p:txBody>
      </p:sp>
      <p:sp>
        <p:nvSpPr>
          <p:cNvPr id="18" name="Picture Placeholder 2">
            <a:extLst>
              <a:ext uri="{FF2B5EF4-FFF2-40B4-BE49-F238E27FC236}">
                <a16:creationId xmlns:a16="http://schemas.microsoft.com/office/drawing/2014/main" id="{B6929FFD-4C09-974E-AABB-B86B33164260}"/>
              </a:ext>
            </a:extLst>
          </p:cNvPr>
          <p:cNvSpPr>
            <a:spLocks noGrp="1"/>
          </p:cNvSpPr>
          <p:nvPr>
            <p:ph type="pic" sz="quarter" idx="33" hasCustomPrompt="1"/>
          </p:nvPr>
        </p:nvSpPr>
        <p:spPr>
          <a:xfrm>
            <a:off x="3345458" y="2019031"/>
            <a:ext cx="2620765" cy="1639766"/>
          </a:xfrm>
        </p:spPr>
        <p:txBody>
          <a:bodyPr/>
          <a:lstStyle>
            <a:lvl1pPr marL="0" marR="0" indent="0" algn="ctr" defTabSz="914400" rtl="0" eaLnBrk="1" fontAlgn="auto" latinLnBrk="0" hangingPunct="1">
              <a:lnSpc>
                <a:spcPct val="90000"/>
              </a:lnSpc>
              <a:spcBef>
                <a:spcPts val="1000"/>
              </a:spcBef>
              <a:spcAft>
                <a:spcPts val="0"/>
              </a:spcAft>
              <a:buClr>
                <a:schemeClr val="accent3"/>
              </a:buClr>
              <a:buSzTx/>
              <a:buFont typeface="Wingdings" pitchFamily="2" charset="2"/>
              <a:buNone/>
              <a:tabLst/>
              <a:defRPr i="1">
                <a:solidFill>
                  <a:schemeClr val="accent1"/>
                </a:solidFill>
              </a:defRPr>
            </a:lvl1pPr>
          </a:lstStyle>
          <a:p>
            <a:pPr marL="0" marR="0" lvl="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a:pPr>
            <a:r>
              <a:rPr lang="en-US" dirty="0"/>
              <a:t>Place image here</a:t>
            </a:r>
          </a:p>
        </p:txBody>
      </p:sp>
      <p:sp>
        <p:nvSpPr>
          <p:cNvPr id="24" name="Picture Placeholder 2">
            <a:extLst>
              <a:ext uri="{FF2B5EF4-FFF2-40B4-BE49-F238E27FC236}">
                <a16:creationId xmlns:a16="http://schemas.microsoft.com/office/drawing/2014/main" id="{4225676B-F80C-BB4B-88A4-4E5FAB2A7FF6}"/>
              </a:ext>
            </a:extLst>
          </p:cNvPr>
          <p:cNvSpPr>
            <a:spLocks noGrp="1"/>
          </p:cNvSpPr>
          <p:nvPr>
            <p:ph type="pic" sz="quarter" idx="34" hasCustomPrompt="1"/>
          </p:nvPr>
        </p:nvSpPr>
        <p:spPr>
          <a:xfrm>
            <a:off x="493713" y="2019031"/>
            <a:ext cx="2620765" cy="1639766"/>
          </a:xfrm>
        </p:spPr>
        <p:txBody>
          <a:bodyPr/>
          <a:lstStyle>
            <a:lvl1pPr marL="0" marR="0" indent="0" algn="ctr" defTabSz="914400" rtl="0" eaLnBrk="1" fontAlgn="auto" latinLnBrk="0" hangingPunct="1">
              <a:lnSpc>
                <a:spcPct val="90000"/>
              </a:lnSpc>
              <a:spcBef>
                <a:spcPts val="1000"/>
              </a:spcBef>
              <a:spcAft>
                <a:spcPts val="0"/>
              </a:spcAft>
              <a:buClr>
                <a:schemeClr val="accent3"/>
              </a:buClr>
              <a:buSzTx/>
              <a:buFont typeface="Wingdings" pitchFamily="2" charset="2"/>
              <a:buNone/>
              <a:tabLst/>
              <a:defRPr i="1">
                <a:solidFill>
                  <a:schemeClr val="accent1"/>
                </a:solidFill>
              </a:defRPr>
            </a:lvl1pPr>
          </a:lstStyle>
          <a:p>
            <a:pPr marL="0" marR="0" lvl="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a:pPr>
            <a:r>
              <a:rPr lang="en-US" dirty="0"/>
              <a:t>Place image here</a:t>
            </a:r>
          </a:p>
        </p:txBody>
      </p:sp>
    </p:spTree>
    <p:extLst>
      <p:ext uri="{BB962C8B-B14F-4D97-AF65-F5344CB8AC3E}">
        <p14:creationId xmlns:p14="http://schemas.microsoft.com/office/powerpoint/2010/main" val="19755492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 boxes horizontal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57A08-A0CF-894B-8B71-709586FC037C}"/>
              </a:ext>
            </a:extLst>
          </p:cNvPr>
          <p:cNvSpPr>
            <a:spLocks noGrp="1"/>
          </p:cNvSpPr>
          <p:nvPr>
            <p:ph type="title"/>
          </p:nvPr>
        </p:nvSpPr>
        <p:spPr/>
        <p:txBody>
          <a:bodyPr/>
          <a:lstStyle/>
          <a:p>
            <a:r>
              <a:rPr lang="en-US"/>
              <a:t>Click to edit Master title style</a:t>
            </a:r>
          </a:p>
        </p:txBody>
      </p:sp>
      <p:sp>
        <p:nvSpPr>
          <p:cNvPr id="25" name="Picture Placeholder 21">
            <a:extLst>
              <a:ext uri="{FF2B5EF4-FFF2-40B4-BE49-F238E27FC236}">
                <a16:creationId xmlns:a16="http://schemas.microsoft.com/office/drawing/2014/main" id="{15789BD5-5B35-F549-B8EA-47CD5550B6CE}"/>
              </a:ext>
            </a:extLst>
          </p:cNvPr>
          <p:cNvSpPr>
            <a:spLocks noGrp="1"/>
          </p:cNvSpPr>
          <p:nvPr>
            <p:ph type="pic" sz="quarter" idx="28" hasCustomPrompt="1"/>
          </p:nvPr>
        </p:nvSpPr>
        <p:spPr>
          <a:xfrm>
            <a:off x="479425" y="1304925"/>
            <a:ext cx="2086938" cy="2043906"/>
          </a:xfrm>
        </p:spPr>
        <p:txBody>
          <a:bodyPr>
            <a:noAutofit/>
          </a:bodyPr>
          <a:lstStyle>
            <a:lvl1pPr marL="0" marR="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i="1">
                <a:solidFill>
                  <a:schemeClr val="accent1"/>
                </a:solidFill>
              </a:defRPr>
            </a:lvl1pPr>
          </a:lstStyle>
          <a:p>
            <a:pPr marL="0" marR="0" lvl="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a:pPr>
            <a:r>
              <a:rPr lang="en-US" dirty="0"/>
              <a:t>Place image here</a:t>
            </a:r>
          </a:p>
        </p:txBody>
      </p:sp>
      <p:sp>
        <p:nvSpPr>
          <p:cNvPr id="26" name="Text Placeholder 23">
            <a:extLst>
              <a:ext uri="{FF2B5EF4-FFF2-40B4-BE49-F238E27FC236}">
                <a16:creationId xmlns:a16="http://schemas.microsoft.com/office/drawing/2014/main" id="{3A36E786-9332-9D40-8752-3B804229198F}"/>
              </a:ext>
            </a:extLst>
          </p:cNvPr>
          <p:cNvSpPr>
            <a:spLocks noGrp="1"/>
          </p:cNvSpPr>
          <p:nvPr>
            <p:ph type="body" sz="quarter" idx="29"/>
          </p:nvPr>
        </p:nvSpPr>
        <p:spPr>
          <a:xfrm>
            <a:off x="2566363" y="1304925"/>
            <a:ext cx="3384494" cy="2043906"/>
          </a:xfrm>
        </p:spPr>
        <p:txBody>
          <a:bodyPr lIns="180000" tIns="180000" rIns="180000" bIns="180000">
            <a:noAutofit/>
          </a:bodyPr>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Click to edit Master text styles</a:t>
            </a:r>
          </a:p>
        </p:txBody>
      </p:sp>
      <p:sp>
        <p:nvSpPr>
          <p:cNvPr id="28" name="Picture Placeholder 21">
            <a:extLst>
              <a:ext uri="{FF2B5EF4-FFF2-40B4-BE49-F238E27FC236}">
                <a16:creationId xmlns:a16="http://schemas.microsoft.com/office/drawing/2014/main" id="{C24FC67F-3D66-C84B-9A9A-AF6C423D596B}"/>
              </a:ext>
            </a:extLst>
          </p:cNvPr>
          <p:cNvSpPr>
            <a:spLocks noGrp="1"/>
          </p:cNvSpPr>
          <p:nvPr>
            <p:ph type="pic" sz="quarter" idx="30" hasCustomPrompt="1"/>
          </p:nvPr>
        </p:nvSpPr>
        <p:spPr>
          <a:xfrm>
            <a:off x="479425" y="3605439"/>
            <a:ext cx="2086938" cy="2043906"/>
          </a:xfrm>
        </p:spPr>
        <p:txBody>
          <a:bodyPr>
            <a:noAutofit/>
          </a:bodyPr>
          <a:lstStyle>
            <a:lvl1pPr marL="0" marR="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i="1">
                <a:solidFill>
                  <a:schemeClr val="accent1"/>
                </a:solidFill>
              </a:defRPr>
            </a:lvl1pPr>
          </a:lstStyle>
          <a:p>
            <a:pPr marL="0" marR="0" lvl="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a:pPr>
            <a:r>
              <a:rPr lang="en-US" dirty="0"/>
              <a:t>Place image here</a:t>
            </a:r>
          </a:p>
        </p:txBody>
      </p:sp>
      <p:sp>
        <p:nvSpPr>
          <p:cNvPr id="29" name="Text Placeholder 23">
            <a:extLst>
              <a:ext uri="{FF2B5EF4-FFF2-40B4-BE49-F238E27FC236}">
                <a16:creationId xmlns:a16="http://schemas.microsoft.com/office/drawing/2014/main" id="{25408BAB-6E2F-4240-A5D8-397BE023B2F7}"/>
              </a:ext>
            </a:extLst>
          </p:cNvPr>
          <p:cNvSpPr>
            <a:spLocks noGrp="1"/>
          </p:cNvSpPr>
          <p:nvPr>
            <p:ph type="body" sz="quarter" idx="31"/>
          </p:nvPr>
        </p:nvSpPr>
        <p:spPr>
          <a:xfrm>
            <a:off x="2566363" y="3605439"/>
            <a:ext cx="3384494" cy="2043906"/>
          </a:xfrm>
        </p:spPr>
        <p:txBody>
          <a:bodyPr lIns="180000" tIns="180000" rIns="180000" bIns="180000">
            <a:noAutofit/>
          </a:bodyPr>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Click to edit Master text styles</a:t>
            </a:r>
          </a:p>
        </p:txBody>
      </p:sp>
      <p:sp>
        <p:nvSpPr>
          <p:cNvPr id="30" name="Picture Placeholder 21">
            <a:extLst>
              <a:ext uri="{FF2B5EF4-FFF2-40B4-BE49-F238E27FC236}">
                <a16:creationId xmlns:a16="http://schemas.microsoft.com/office/drawing/2014/main" id="{F9E88830-FCF4-9949-81AF-0CDC2B412921}"/>
              </a:ext>
            </a:extLst>
          </p:cNvPr>
          <p:cNvSpPr>
            <a:spLocks noGrp="1"/>
          </p:cNvSpPr>
          <p:nvPr>
            <p:ph type="pic" sz="quarter" idx="32" hasCustomPrompt="1"/>
          </p:nvPr>
        </p:nvSpPr>
        <p:spPr>
          <a:xfrm>
            <a:off x="6226402" y="1304925"/>
            <a:ext cx="2086939" cy="2043906"/>
          </a:xfrm>
        </p:spPr>
        <p:txBody>
          <a:bodyPr>
            <a:noAutofit/>
          </a:bodyPr>
          <a:lstStyle>
            <a:lvl1pPr marL="0" marR="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i="1">
                <a:solidFill>
                  <a:schemeClr val="accent1"/>
                </a:solidFill>
              </a:defRPr>
            </a:lvl1pPr>
          </a:lstStyle>
          <a:p>
            <a:pPr marL="0" marR="0" lvl="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a:pPr>
            <a:r>
              <a:rPr lang="en-US" dirty="0"/>
              <a:t>Place image here</a:t>
            </a:r>
          </a:p>
        </p:txBody>
      </p:sp>
      <p:sp>
        <p:nvSpPr>
          <p:cNvPr id="31" name="Text Placeholder 23">
            <a:extLst>
              <a:ext uri="{FF2B5EF4-FFF2-40B4-BE49-F238E27FC236}">
                <a16:creationId xmlns:a16="http://schemas.microsoft.com/office/drawing/2014/main" id="{819BF497-7BE4-4B45-B6D5-6C78FF39D8C6}"/>
              </a:ext>
            </a:extLst>
          </p:cNvPr>
          <p:cNvSpPr>
            <a:spLocks noGrp="1"/>
          </p:cNvSpPr>
          <p:nvPr>
            <p:ph type="body" sz="quarter" idx="33"/>
          </p:nvPr>
        </p:nvSpPr>
        <p:spPr>
          <a:xfrm>
            <a:off x="8313341" y="1304925"/>
            <a:ext cx="3384947" cy="2043906"/>
          </a:xfrm>
        </p:spPr>
        <p:txBody>
          <a:bodyPr lIns="180000" tIns="180000" rIns="180000" bIns="180000">
            <a:noAutofit/>
          </a:bodyPr>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Click to edit Master text styles</a:t>
            </a:r>
          </a:p>
        </p:txBody>
      </p:sp>
      <p:sp>
        <p:nvSpPr>
          <p:cNvPr id="32" name="Picture Placeholder 21">
            <a:extLst>
              <a:ext uri="{FF2B5EF4-FFF2-40B4-BE49-F238E27FC236}">
                <a16:creationId xmlns:a16="http://schemas.microsoft.com/office/drawing/2014/main" id="{E55BBBD1-5DBA-F548-AB9B-D45BE95C3382}"/>
              </a:ext>
            </a:extLst>
          </p:cNvPr>
          <p:cNvSpPr>
            <a:spLocks noGrp="1"/>
          </p:cNvSpPr>
          <p:nvPr>
            <p:ph type="pic" sz="quarter" idx="34" hasCustomPrompt="1"/>
          </p:nvPr>
        </p:nvSpPr>
        <p:spPr>
          <a:xfrm>
            <a:off x="6226402" y="3605439"/>
            <a:ext cx="2086939" cy="2043906"/>
          </a:xfrm>
        </p:spPr>
        <p:txBody>
          <a:bodyPr>
            <a:noAutofit/>
          </a:bodyPr>
          <a:lstStyle>
            <a:lvl1pPr marL="0" marR="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i="1">
                <a:solidFill>
                  <a:schemeClr val="accent1"/>
                </a:solidFill>
              </a:defRPr>
            </a:lvl1pPr>
          </a:lstStyle>
          <a:p>
            <a:pPr marL="0" marR="0" lvl="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a:pPr>
            <a:r>
              <a:rPr lang="en-US" dirty="0"/>
              <a:t>Place image here</a:t>
            </a:r>
          </a:p>
        </p:txBody>
      </p:sp>
      <p:sp>
        <p:nvSpPr>
          <p:cNvPr id="33" name="Text Placeholder 23">
            <a:extLst>
              <a:ext uri="{FF2B5EF4-FFF2-40B4-BE49-F238E27FC236}">
                <a16:creationId xmlns:a16="http://schemas.microsoft.com/office/drawing/2014/main" id="{51CE0FB8-F431-B043-A121-1DF42A1B90C3}"/>
              </a:ext>
            </a:extLst>
          </p:cNvPr>
          <p:cNvSpPr>
            <a:spLocks noGrp="1"/>
          </p:cNvSpPr>
          <p:nvPr>
            <p:ph type="body" sz="quarter" idx="35"/>
          </p:nvPr>
        </p:nvSpPr>
        <p:spPr>
          <a:xfrm>
            <a:off x="8313341" y="3605439"/>
            <a:ext cx="3384947" cy="2043906"/>
          </a:xfrm>
        </p:spPr>
        <p:txBody>
          <a:bodyPr lIns="180000" tIns="180000" rIns="180000" bIns="180000">
            <a:noAutofit/>
          </a:bodyPr>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Click to edit Master text styles</a:t>
            </a:r>
          </a:p>
        </p:txBody>
      </p:sp>
    </p:spTree>
    <p:extLst>
      <p:ext uri="{BB962C8B-B14F-4D97-AF65-F5344CB8AC3E}">
        <p14:creationId xmlns:p14="http://schemas.microsoft.com/office/powerpoint/2010/main" val="21910323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column">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6CF57B-1789-3247-8232-2C754E8CC13E}"/>
              </a:ext>
            </a:extLst>
          </p:cNvPr>
          <p:cNvSpPr>
            <a:spLocks noGrp="1"/>
          </p:cNvSpPr>
          <p:nvPr>
            <p:ph type="title"/>
          </p:nvPr>
        </p:nvSpPr>
        <p:spPr>
          <a:xfrm>
            <a:off x="479426" y="614363"/>
            <a:ext cx="11218862" cy="443198"/>
          </a:xfrm>
        </p:spPr>
        <p:txBody>
          <a:bodyPr>
            <a:spAutoFit/>
          </a:bodyPr>
          <a:lstStyle/>
          <a:p>
            <a:r>
              <a:rPr lang="en-US"/>
              <a:t>Click to edit Master title style</a:t>
            </a:r>
            <a:endParaRPr lang="en-US" dirty="0"/>
          </a:p>
        </p:txBody>
      </p:sp>
      <p:sp>
        <p:nvSpPr>
          <p:cNvPr id="9" name="Content Placeholder 6">
            <a:extLst>
              <a:ext uri="{FF2B5EF4-FFF2-40B4-BE49-F238E27FC236}">
                <a16:creationId xmlns:a16="http://schemas.microsoft.com/office/drawing/2014/main" id="{23D9787B-0FFA-704E-9CED-8D98E5BA6AC3}"/>
              </a:ext>
            </a:extLst>
          </p:cNvPr>
          <p:cNvSpPr>
            <a:spLocks noGrp="1"/>
          </p:cNvSpPr>
          <p:nvPr>
            <p:ph sz="quarter" idx="13"/>
          </p:nvPr>
        </p:nvSpPr>
        <p:spPr>
          <a:xfrm>
            <a:off x="479428" y="1304926"/>
            <a:ext cx="2093346" cy="4572000"/>
          </a:xfrm>
        </p:spPr>
        <p:txBody>
          <a:bodyPr lIns="72000" tIns="72000" rIns="72000" bIns="72000">
            <a:noAutofit/>
          </a:bodyPr>
          <a:lstStyle>
            <a:lvl1pPr>
              <a:defRPr sz="1800"/>
            </a:lvl1pPr>
            <a:lvl2pPr>
              <a:defRPr sz="1800"/>
            </a:lvl2pPr>
            <a:lvl3pPr>
              <a:defRPr sz="1800"/>
            </a:lvl3pPr>
            <a:lvl4pPr>
              <a:defRPr sz="1600"/>
            </a:lvl4pPr>
            <a:lvl5pPr>
              <a:defRPr sz="1600"/>
            </a:lvl5pPr>
          </a:lstStyle>
          <a:p>
            <a:pPr lvl="0"/>
            <a:r>
              <a:rPr lang="en-US"/>
              <a:t>Click to edit Master text styles</a:t>
            </a:r>
          </a:p>
          <a:p>
            <a:pPr lvl="1"/>
            <a:r>
              <a:rPr lang="en-US"/>
              <a:t>Second level</a:t>
            </a:r>
          </a:p>
        </p:txBody>
      </p:sp>
      <p:sp>
        <p:nvSpPr>
          <p:cNvPr id="10" name="Content Placeholder 6">
            <a:extLst>
              <a:ext uri="{FF2B5EF4-FFF2-40B4-BE49-F238E27FC236}">
                <a16:creationId xmlns:a16="http://schemas.microsoft.com/office/drawing/2014/main" id="{52DAA552-C9A0-8846-86C1-B22DB727BD0B}"/>
              </a:ext>
            </a:extLst>
          </p:cNvPr>
          <p:cNvSpPr>
            <a:spLocks noGrp="1"/>
          </p:cNvSpPr>
          <p:nvPr>
            <p:ph sz="quarter" idx="14"/>
          </p:nvPr>
        </p:nvSpPr>
        <p:spPr>
          <a:xfrm>
            <a:off x="2758362" y="1304926"/>
            <a:ext cx="2093346" cy="4572000"/>
          </a:xfrm>
        </p:spPr>
        <p:txBody>
          <a:bodyPr lIns="72000" tIns="72000" rIns="72000" bIns="72000">
            <a:noAutofit/>
          </a:bodyPr>
          <a:lstStyle>
            <a:lvl1pPr>
              <a:defRPr sz="1800"/>
            </a:lvl1pPr>
            <a:lvl2pPr>
              <a:defRPr sz="1800"/>
            </a:lvl2pPr>
            <a:lvl3pPr>
              <a:defRPr sz="1800"/>
            </a:lvl3pPr>
            <a:lvl4pPr>
              <a:defRPr sz="1600"/>
            </a:lvl4pPr>
            <a:lvl5pPr>
              <a:defRPr sz="1600"/>
            </a:lvl5pPr>
          </a:lstStyle>
          <a:p>
            <a:pPr lvl="0"/>
            <a:r>
              <a:rPr lang="en-US"/>
              <a:t>Click to edit Master text styles</a:t>
            </a:r>
          </a:p>
          <a:p>
            <a:pPr lvl="1"/>
            <a:r>
              <a:rPr lang="en-US"/>
              <a:t>Second level</a:t>
            </a:r>
          </a:p>
        </p:txBody>
      </p:sp>
      <p:sp>
        <p:nvSpPr>
          <p:cNvPr id="11" name="Content Placeholder 6">
            <a:extLst>
              <a:ext uri="{FF2B5EF4-FFF2-40B4-BE49-F238E27FC236}">
                <a16:creationId xmlns:a16="http://schemas.microsoft.com/office/drawing/2014/main" id="{24285A3F-58ED-DE45-86F1-434D04BE7D86}"/>
              </a:ext>
            </a:extLst>
          </p:cNvPr>
          <p:cNvSpPr>
            <a:spLocks noGrp="1"/>
          </p:cNvSpPr>
          <p:nvPr>
            <p:ph sz="quarter" idx="15"/>
          </p:nvPr>
        </p:nvSpPr>
        <p:spPr>
          <a:xfrm>
            <a:off x="5037296" y="1304926"/>
            <a:ext cx="2093346" cy="4572000"/>
          </a:xfrm>
        </p:spPr>
        <p:txBody>
          <a:bodyPr lIns="72000" tIns="72000" rIns="72000" bIns="72000">
            <a:noAutofit/>
          </a:bodyPr>
          <a:lstStyle>
            <a:lvl1pPr>
              <a:defRPr sz="18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p:txBody>
      </p:sp>
      <p:sp>
        <p:nvSpPr>
          <p:cNvPr id="6" name="Content Placeholder 6">
            <a:extLst>
              <a:ext uri="{FF2B5EF4-FFF2-40B4-BE49-F238E27FC236}">
                <a16:creationId xmlns:a16="http://schemas.microsoft.com/office/drawing/2014/main" id="{86399A74-904F-0447-B86D-59723FA5EC20}"/>
              </a:ext>
            </a:extLst>
          </p:cNvPr>
          <p:cNvSpPr>
            <a:spLocks noGrp="1"/>
          </p:cNvSpPr>
          <p:nvPr>
            <p:ph sz="quarter" idx="16"/>
          </p:nvPr>
        </p:nvSpPr>
        <p:spPr>
          <a:xfrm>
            <a:off x="7316230" y="1304926"/>
            <a:ext cx="2093346" cy="4572000"/>
          </a:xfrm>
        </p:spPr>
        <p:txBody>
          <a:bodyPr lIns="72000" tIns="72000" rIns="72000" bIns="72000">
            <a:noAutofit/>
          </a:bodyPr>
          <a:lstStyle>
            <a:lvl1pPr>
              <a:defRPr sz="18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p:txBody>
      </p:sp>
      <p:sp>
        <p:nvSpPr>
          <p:cNvPr id="7" name="Content Placeholder 6">
            <a:extLst>
              <a:ext uri="{FF2B5EF4-FFF2-40B4-BE49-F238E27FC236}">
                <a16:creationId xmlns:a16="http://schemas.microsoft.com/office/drawing/2014/main" id="{9E8DBE3F-2E5A-B842-896D-0A952D25BBC8}"/>
              </a:ext>
            </a:extLst>
          </p:cNvPr>
          <p:cNvSpPr>
            <a:spLocks noGrp="1"/>
          </p:cNvSpPr>
          <p:nvPr>
            <p:ph sz="quarter" idx="17"/>
          </p:nvPr>
        </p:nvSpPr>
        <p:spPr>
          <a:xfrm>
            <a:off x="9595163" y="1304926"/>
            <a:ext cx="2093346" cy="4572000"/>
          </a:xfrm>
        </p:spPr>
        <p:txBody>
          <a:bodyPr lIns="72000" tIns="72000" rIns="72000" bIns="72000">
            <a:noAutofit/>
          </a:bodyPr>
          <a:lstStyle>
            <a:lvl1pPr>
              <a:defRPr sz="18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0634338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column + imag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6CF57B-1789-3247-8232-2C754E8CC13E}"/>
              </a:ext>
            </a:extLst>
          </p:cNvPr>
          <p:cNvSpPr>
            <a:spLocks noGrp="1"/>
          </p:cNvSpPr>
          <p:nvPr>
            <p:ph type="title"/>
          </p:nvPr>
        </p:nvSpPr>
        <p:spPr>
          <a:xfrm>
            <a:off x="479426" y="614363"/>
            <a:ext cx="11218862" cy="443198"/>
          </a:xfrm>
        </p:spPr>
        <p:txBody>
          <a:bodyPr>
            <a:spAutoFit/>
          </a:bodyPr>
          <a:lstStyle/>
          <a:p>
            <a:r>
              <a:rPr lang="en-US"/>
              <a:t>Click to edit Master title style</a:t>
            </a:r>
            <a:endParaRPr lang="en-US" dirty="0"/>
          </a:p>
        </p:txBody>
      </p:sp>
      <p:sp>
        <p:nvSpPr>
          <p:cNvPr id="19" name="Picture Placeholder 2">
            <a:extLst>
              <a:ext uri="{FF2B5EF4-FFF2-40B4-BE49-F238E27FC236}">
                <a16:creationId xmlns:a16="http://schemas.microsoft.com/office/drawing/2014/main" id="{312F65A3-F24D-C34B-BF01-1CB47B1C15CC}"/>
              </a:ext>
            </a:extLst>
          </p:cNvPr>
          <p:cNvSpPr>
            <a:spLocks noGrp="1"/>
          </p:cNvSpPr>
          <p:nvPr>
            <p:ph type="pic" sz="quarter" idx="17" hasCustomPrompt="1"/>
          </p:nvPr>
        </p:nvSpPr>
        <p:spPr>
          <a:xfrm>
            <a:off x="479427" y="1990125"/>
            <a:ext cx="2093343" cy="1637731"/>
          </a:xfrm>
        </p:spPr>
        <p:txBody>
          <a:bodyPr>
            <a:noAutofit/>
          </a:bodyPr>
          <a:lstStyle>
            <a:lvl1pPr marL="0" marR="0" indent="0" algn="ctr" defTabSz="914400" rtl="0" eaLnBrk="1" fontAlgn="auto" latinLnBrk="0" hangingPunct="1">
              <a:lnSpc>
                <a:spcPct val="90000"/>
              </a:lnSpc>
              <a:spcBef>
                <a:spcPts val="1000"/>
              </a:spcBef>
              <a:spcAft>
                <a:spcPts val="0"/>
              </a:spcAft>
              <a:buClr>
                <a:schemeClr val="accent3"/>
              </a:buClr>
              <a:buSzTx/>
              <a:buFont typeface="Wingdings" pitchFamily="2" charset="2"/>
              <a:buNone/>
              <a:tabLst/>
              <a:defRPr sz="1800" i="1">
                <a:solidFill>
                  <a:schemeClr val="accent1"/>
                </a:solidFill>
              </a:defRPr>
            </a:lvl1pPr>
          </a:lstStyle>
          <a:p>
            <a:pPr marL="0" marR="0" lvl="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a:pPr>
            <a:r>
              <a:rPr lang="en-US" dirty="0"/>
              <a:t>Place image here</a:t>
            </a:r>
          </a:p>
        </p:txBody>
      </p:sp>
      <p:sp>
        <p:nvSpPr>
          <p:cNvPr id="26" name="Text Placeholder 24">
            <a:extLst>
              <a:ext uri="{FF2B5EF4-FFF2-40B4-BE49-F238E27FC236}">
                <a16:creationId xmlns:a16="http://schemas.microsoft.com/office/drawing/2014/main" id="{89E93450-6432-8F40-945D-3E7884A804EC}"/>
              </a:ext>
            </a:extLst>
          </p:cNvPr>
          <p:cNvSpPr>
            <a:spLocks noGrp="1"/>
          </p:cNvSpPr>
          <p:nvPr>
            <p:ph type="body" sz="quarter" idx="27"/>
          </p:nvPr>
        </p:nvSpPr>
        <p:spPr>
          <a:xfrm>
            <a:off x="479424" y="3627856"/>
            <a:ext cx="2093346" cy="2249070"/>
          </a:xfrm>
        </p:spPr>
        <p:txBody>
          <a:bodyPr lIns="72000" tIns="72000" rIns="72000" bIns="72000">
            <a:noAutofit/>
          </a:bodyPr>
          <a:lstStyle>
            <a:lvl1pPr>
              <a:defRPr sz="1800"/>
            </a:lvl1pPr>
            <a:lvl2pPr>
              <a:defRPr sz="1800"/>
            </a:lvl2pPr>
          </a:lstStyle>
          <a:p>
            <a:pPr lvl="0"/>
            <a:r>
              <a:rPr lang="en-US"/>
              <a:t>Click to edit Master text styles</a:t>
            </a:r>
          </a:p>
          <a:p>
            <a:pPr lvl="1"/>
            <a:r>
              <a:rPr lang="en-US"/>
              <a:t>Second level</a:t>
            </a:r>
          </a:p>
        </p:txBody>
      </p:sp>
      <p:sp>
        <p:nvSpPr>
          <p:cNvPr id="32" name="Text Placeholder 3">
            <a:extLst>
              <a:ext uri="{FF2B5EF4-FFF2-40B4-BE49-F238E27FC236}">
                <a16:creationId xmlns:a16="http://schemas.microsoft.com/office/drawing/2014/main" id="{682A5D66-DED6-B64C-864B-6EECB8F41306}"/>
              </a:ext>
            </a:extLst>
          </p:cNvPr>
          <p:cNvSpPr>
            <a:spLocks noGrp="1"/>
          </p:cNvSpPr>
          <p:nvPr>
            <p:ph type="body" sz="quarter" idx="31"/>
          </p:nvPr>
        </p:nvSpPr>
        <p:spPr>
          <a:xfrm>
            <a:off x="479425" y="1304925"/>
            <a:ext cx="11218863" cy="276999"/>
          </a:xfrm>
        </p:spPr>
        <p:txBody>
          <a:bodyPr anchor="t">
            <a:spAutoFit/>
          </a:bodyPr>
          <a:lstStyle>
            <a:lvl1pPr marL="0" indent="0">
              <a:buNone/>
              <a:defRPr sz="2000"/>
            </a:lvl1pPr>
          </a:lstStyle>
          <a:p>
            <a:pPr lvl="0"/>
            <a:r>
              <a:rPr lang="en-US"/>
              <a:t>Click to edit Master text styles</a:t>
            </a:r>
          </a:p>
        </p:txBody>
      </p:sp>
      <p:sp>
        <p:nvSpPr>
          <p:cNvPr id="15" name="Text Placeholder 24">
            <a:extLst>
              <a:ext uri="{FF2B5EF4-FFF2-40B4-BE49-F238E27FC236}">
                <a16:creationId xmlns:a16="http://schemas.microsoft.com/office/drawing/2014/main" id="{AEF56188-6E64-504C-B697-5F979273B986}"/>
              </a:ext>
            </a:extLst>
          </p:cNvPr>
          <p:cNvSpPr>
            <a:spLocks noGrp="1"/>
          </p:cNvSpPr>
          <p:nvPr>
            <p:ph type="body" sz="quarter" idx="32"/>
          </p:nvPr>
        </p:nvSpPr>
        <p:spPr>
          <a:xfrm>
            <a:off x="2758818" y="3627856"/>
            <a:ext cx="2093346" cy="2249070"/>
          </a:xfrm>
        </p:spPr>
        <p:txBody>
          <a:bodyPr lIns="72000" tIns="72000" rIns="72000" bIns="72000">
            <a:noAutofit/>
          </a:bodyPr>
          <a:lstStyle>
            <a:lvl1pPr>
              <a:defRPr sz="1800"/>
            </a:lvl1pPr>
            <a:lvl2pPr>
              <a:defRPr sz="1800"/>
            </a:lvl2pPr>
          </a:lstStyle>
          <a:p>
            <a:pPr lvl="0"/>
            <a:r>
              <a:rPr lang="en-US"/>
              <a:t>Click to edit Master text styles</a:t>
            </a:r>
          </a:p>
          <a:p>
            <a:pPr lvl="1"/>
            <a:r>
              <a:rPr lang="en-US"/>
              <a:t>Second level</a:t>
            </a:r>
          </a:p>
        </p:txBody>
      </p:sp>
      <p:sp>
        <p:nvSpPr>
          <p:cNvPr id="16" name="Text Placeholder 24">
            <a:extLst>
              <a:ext uri="{FF2B5EF4-FFF2-40B4-BE49-F238E27FC236}">
                <a16:creationId xmlns:a16="http://schemas.microsoft.com/office/drawing/2014/main" id="{CF3A665A-BFB1-8641-BDFA-242890CE108F}"/>
              </a:ext>
            </a:extLst>
          </p:cNvPr>
          <p:cNvSpPr>
            <a:spLocks noGrp="1"/>
          </p:cNvSpPr>
          <p:nvPr>
            <p:ph type="body" sz="quarter" idx="33"/>
          </p:nvPr>
        </p:nvSpPr>
        <p:spPr>
          <a:xfrm>
            <a:off x="5038212" y="3627856"/>
            <a:ext cx="2093346" cy="2249070"/>
          </a:xfrm>
        </p:spPr>
        <p:txBody>
          <a:bodyPr lIns="72000" tIns="72000" rIns="72000" bIns="72000">
            <a:noAutofit/>
          </a:bodyPr>
          <a:lstStyle>
            <a:lvl1pPr>
              <a:defRPr sz="1800"/>
            </a:lvl1pPr>
            <a:lvl2pPr>
              <a:defRPr sz="1800"/>
            </a:lvl2pPr>
          </a:lstStyle>
          <a:p>
            <a:pPr lvl="0"/>
            <a:r>
              <a:rPr lang="en-US"/>
              <a:t>Click to edit Master text styles</a:t>
            </a:r>
          </a:p>
          <a:p>
            <a:pPr lvl="1"/>
            <a:r>
              <a:rPr lang="en-US"/>
              <a:t>Second level</a:t>
            </a:r>
          </a:p>
        </p:txBody>
      </p:sp>
      <p:sp>
        <p:nvSpPr>
          <p:cNvPr id="17" name="Text Placeholder 24">
            <a:extLst>
              <a:ext uri="{FF2B5EF4-FFF2-40B4-BE49-F238E27FC236}">
                <a16:creationId xmlns:a16="http://schemas.microsoft.com/office/drawing/2014/main" id="{4A6220B7-5905-994C-8D50-16325606DF7C}"/>
              </a:ext>
            </a:extLst>
          </p:cNvPr>
          <p:cNvSpPr>
            <a:spLocks noGrp="1"/>
          </p:cNvSpPr>
          <p:nvPr>
            <p:ph type="body" sz="quarter" idx="34"/>
          </p:nvPr>
        </p:nvSpPr>
        <p:spPr>
          <a:xfrm>
            <a:off x="7317606" y="3627856"/>
            <a:ext cx="2093346" cy="2249070"/>
          </a:xfrm>
        </p:spPr>
        <p:txBody>
          <a:bodyPr lIns="72000" tIns="72000" rIns="72000" bIns="72000">
            <a:noAutofit/>
          </a:bodyPr>
          <a:lstStyle>
            <a:lvl1pPr>
              <a:defRPr sz="1800"/>
            </a:lvl1pPr>
            <a:lvl2pPr>
              <a:defRPr sz="1800"/>
            </a:lvl2pPr>
          </a:lstStyle>
          <a:p>
            <a:pPr lvl="0"/>
            <a:r>
              <a:rPr lang="en-US"/>
              <a:t>Click to edit Master text styles</a:t>
            </a:r>
          </a:p>
          <a:p>
            <a:pPr lvl="1"/>
            <a:r>
              <a:rPr lang="en-US"/>
              <a:t>Second level</a:t>
            </a:r>
          </a:p>
        </p:txBody>
      </p:sp>
      <p:sp>
        <p:nvSpPr>
          <p:cNvPr id="18" name="Text Placeholder 24">
            <a:extLst>
              <a:ext uri="{FF2B5EF4-FFF2-40B4-BE49-F238E27FC236}">
                <a16:creationId xmlns:a16="http://schemas.microsoft.com/office/drawing/2014/main" id="{BA2BD435-D104-F148-BE62-3F0D79F8379D}"/>
              </a:ext>
            </a:extLst>
          </p:cNvPr>
          <p:cNvSpPr>
            <a:spLocks noGrp="1"/>
          </p:cNvSpPr>
          <p:nvPr>
            <p:ph type="body" sz="quarter" idx="35"/>
          </p:nvPr>
        </p:nvSpPr>
        <p:spPr>
          <a:xfrm>
            <a:off x="9597000" y="3627856"/>
            <a:ext cx="2093346" cy="2249070"/>
          </a:xfrm>
        </p:spPr>
        <p:txBody>
          <a:bodyPr lIns="72000" tIns="72000" rIns="72000" bIns="72000">
            <a:noAutofit/>
          </a:bodyPr>
          <a:lstStyle>
            <a:lvl1pPr>
              <a:defRPr sz="1800"/>
            </a:lvl1pPr>
            <a:lvl2pPr>
              <a:defRPr sz="1800"/>
            </a:lvl2pPr>
          </a:lstStyle>
          <a:p>
            <a:pPr lvl="0"/>
            <a:r>
              <a:rPr lang="en-US"/>
              <a:t>Click to edit Master text styles</a:t>
            </a:r>
          </a:p>
          <a:p>
            <a:pPr lvl="1"/>
            <a:r>
              <a:rPr lang="en-US"/>
              <a:t>Second level</a:t>
            </a:r>
          </a:p>
        </p:txBody>
      </p:sp>
      <p:sp>
        <p:nvSpPr>
          <p:cNvPr id="24" name="Picture Placeholder 2">
            <a:extLst>
              <a:ext uri="{FF2B5EF4-FFF2-40B4-BE49-F238E27FC236}">
                <a16:creationId xmlns:a16="http://schemas.microsoft.com/office/drawing/2014/main" id="{05A895D7-F53F-6949-8511-F4929141E1DC}"/>
              </a:ext>
            </a:extLst>
          </p:cNvPr>
          <p:cNvSpPr>
            <a:spLocks noGrp="1"/>
          </p:cNvSpPr>
          <p:nvPr>
            <p:ph type="pic" sz="quarter" idx="36" hasCustomPrompt="1"/>
          </p:nvPr>
        </p:nvSpPr>
        <p:spPr>
          <a:xfrm>
            <a:off x="2758820" y="1990125"/>
            <a:ext cx="2093343" cy="1637731"/>
          </a:xfrm>
        </p:spPr>
        <p:txBody>
          <a:bodyPr>
            <a:noAutofit/>
          </a:bodyPr>
          <a:lstStyle>
            <a:lvl1pPr marL="0" marR="0" indent="0" algn="ctr" defTabSz="914400" rtl="0" eaLnBrk="1" fontAlgn="auto" latinLnBrk="0" hangingPunct="1">
              <a:lnSpc>
                <a:spcPct val="90000"/>
              </a:lnSpc>
              <a:spcBef>
                <a:spcPts val="1000"/>
              </a:spcBef>
              <a:spcAft>
                <a:spcPts val="0"/>
              </a:spcAft>
              <a:buClr>
                <a:schemeClr val="accent3"/>
              </a:buClr>
              <a:buSzTx/>
              <a:buFont typeface="Wingdings" pitchFamily="2" charset="2"/>
              <a:buNone/>
              <a:tabLst/>
              <a:defRPr sz="1800" i="1">
                <a:solidFill>
                  <a:schemeClr val="accent1"/>
                </a:solidFill>
              </a:defRPr>
            </a:lvl1pPr>
          </a:lstStyle>
          <a:p>
            <a:pPr marL="0" marR="0" lvl="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a:pPr>
            <a:r>
              <a:rPr lang="en-US" dirty="0"/>
              <a:t>Place image here</a:t>
            </a:r>
          </a:p>
        </p:txBody>
      </p:sp>
      <p:sp>
        <p:nvSpPr>
          <p:cNvPr id="25" name="Picture Placeholder 2">
            <a:extLst>
              <a:ext uri="{FF2B5EF4-FFF2-40B4-BE49-F238E27FC236}">
                <a16:creationId xmlns:a16="http://schemas.microsoft.com/office/drawing/2014/main" id="{FD773F98-E6D9-BA45-97C7-3E8D522E0101}"/>
              </a:ext>
            </a:extLst>
          </p:cNvPr>
          <p:cNvSpPr>
            <a:spLocks noGrp="1"/>
          </p:cNvSpPr>
          <p:nvPr>
            <p:ph type="pic" sz="quarter" idx="37" hasCustomPrompt="1"/>
          </p:nvPr>
        </p:nvSpPr>
        <p:spPr>
          <a:xfrm>
            <a:off x="5038213" y="1990125"/>
            <a:ext cx="2093343" cy="1637731"/>
          </a:xfrm>
        </p:spPr>
        <p:txBody>
          <a:bodyPr>
            <a:noAutofit/>
          </a:bodyPr>
          <a:lstStyle>
            <a:lvl1pPr marL="0" marR="0" indent="0" algn="ctr" defTabSz="914400" rtl="0" eaLnBrk="1" fontAlgn="auto" latinLnBrk="0" hangingPunct="1">
              <a:lnSpc>
                <a:spcPct val="90000"/>
              </a:lnSpc>
              <a:spcBef>
                <a:spcPts val="1000"/>
              </a:spcBef>
              <a:spcAft>
                <a:spcPts val="0"/>
              </a:spcAft>
              <a:buClr>
                <a:schemeClr val="accent3"/>
              </a:buClr>
              <a:buSzTx/>
              <a:buFont typeface="Wingdings" pitchFamily="2" charset="2"/>
              <a:buNone/>
              <a:tabLst/>
              <a:defRPr sz="1800" i="1">
                <a:solidFill>
                  <a:schemeClr val="accent1"/>
                </a:solidFill>
              </a:defRPr>
            </a:lvl1pPr>
          </a:lstStyle>
          <a:p>
            <a:pPr marL="0" marR="0" lvl="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a:pPr>
            <a:r>
              <a:rPr lang="en-US" dirty="0"/>
              <a:t>Place image here</a:t>
            </a:r>
          </a:p>
        </p:txBody>
      </p:sp>
      <p:sp>
        <p:nvSpPr>
          <p:cNvPr id="30" name="Picture Placeholder 2">
            <a:extLst>
              <a:ext uri="{FF2B5EF4-FFF2-40B4-BE49-F238E27FC236}">
                <a16:creationId xmlns:a16="http://schemas.microsoft.com/office/drawing/2014/main" id="{70355DFA-CAFA-584C-849F-73D22E815518}"/>
              </a:ext>
            </a:extLst>
          </p:cNvPr>
          <p:cNvSpPr>
            <a:spLocks noGrp="1"/>
          </p:cNvSpPr>
          <p:nvPr>
            <p:ph type="pic" sz="quarter" idx="38" hasCustomPrompt="1"/>
          </p:nvPr>
        </p:nvSpPr>
        <p:spPr>
          <a:xfrm>
            <a:off x="7317606" y="1990125"/>
            <a:ext cx="2093343" cy="1637731"/>
          </a:xfrm>
        </p:spPr>
        <p:txBody>
          <a:bodyPr>
            <a:noAutofit/>
          </a:bodyPr>
          <a:lstStyle>
            <a:lvl1pPr marL="0" marR="0" indent="0" algn="ctr" defTabSz="914400" rtl="0" eaLnBrk="1" fontAlgn="auto" latinLnBrk="0" hangingPunct="1">
              <a:lnSpc>
                <a:spcPct val="90000"/>
              </a:lnSpc>
              <a:spcBef>
                <a:spcPts val="1000"/>
              </a:spcBef>
              <a:spcAft>
                <a:spcPts val="0"/>
              </a:spcAft>
              <a:buClr>
                <a:schemeClr val="accent3"/>
              </a:buClr>
              <a:buSzTx/>
              <a:buFont typeface="Wingdings" pitchFamily="2" charset="2"/>
              <a:buNone/>
              <a:tabLst/>
              <a:defRPr sz="1800" i="1">
                <a:solidFill>
                  <a:schemeClr val="accent1"/>
                </a:solidFill>
              </a:defRPr>
            </a:lvl1pPr>
          </a:lstStyle>
          <a:p>
            <a:pPr marL="0" marR="0" lvl="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a:pPr>
            <a:r>
              <a:rPr lang="en-US" dirty="0"/>
              <a:t>Place image here</a:t>
            </a:r>
          </a:p>
        </p:txBody>
      </p:sp>
      <p:sp>
        <p:nvSpPr>
          <p:cNvPr id="33" name="Picture Placeholder 2">
            <a:extLst>
              <a:ext uri="{FF2B5EF4-FFF2-40B4-BE49-F238E27FC236}">
                <a16:creationId xmlns:a16="http://schemas.microsoft.com/office/drawing/2014/main" id="{96112BCB-6690-EA4C-9E89-6082C6703A5E}"/>
              </a:ext>
            </a:extLst>
          </p:cNvPr>
          <p:cNvSpPr>
            <a:spLocks noGrp="1"/>
          </p:cNvSpPr>
          <p:nvPr>
            <p:ph type="pic" sz="quarter" idx="39" hasCustomPrompt="1"/>
          </p:nvPr>
        </p:nvSpPr>
        <p:spPr>
          <a:xfrm>
            <a:off x="9597000" y="1990125"/>
            <a:ext cx="2093343" cy="1637731"/>
          </a:xfrm>
        </p:spPr>
        <p:txBody>
          <a:bodyPr>
            <a:noAutofit/>
          </a:bodyPr>
          <a:lstStyle>
            <a:lvl1pPr marL="0" marR="0" indent="0" algn="ctr" defTabSz="914400" rtl="0" eaLnBrk="1" fontAlgn="auto" latinLnBrk="0" hangingPunct="1">
              <a:lnSpc>
                <a:spcPct val="90000"/>
              </a:lnSpc>
              <a:spcBef>
                <a:spcPts val="1000"/>
              </a:spcBef>
              <a:spcAft>
                <a:spcPts val="0"/>
              </a:spcAft>
              <a:buClr>
                <a:schemeClr val="accent3"/>
              </a:buClr>
              <a:buSzTx/>
              <a:buFont typeface="Wingdings" pitchFamily="2" charset="2"/>
              <a:buNone/>
              <a:tabLst/>
              <a:defRPr sz="1800" i="1">
                <a:solidFill>
                  <a:schemeClr val="accent1"/>
                </a:solidFill>
              </a:defRPr>
            </a:lvl1pPr>
          </a:lstStyle>
          <a:p>
            <a:pPr marL="0" marR="0" lvl="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a:pPr>
            <a:r>
              <a:rPr lang="en-US" dirty="0"/>
              <a:t>Place image here</a:t>
            </a:r>
          </a:p>
        </p:txBody>
      </p:sp>
    </p:spTree>
    <p:extLst>
      <p:ext uri="{BB962C8B-B14F-4D97-AF65-F5344CB8AC3E}">
        <p14:creationId xmlns:p14="http://schemas.microsoft.com/office/powerpoint/2010/main" val="21521352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 boxes + imag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6CF57B-1789-3247-8232-2C754E8CC13E}"/>
              </a:ext>
            </a:extLst>
          </p:cNvPr>
          <p:cNvSpPr>
            <a:spLocks noGrp="1"/>
          </p:cNvSpPr>
          <p:nvPr>
            <p:ph type="title"/>
          </p:nvPr>
        </p:nvSpPr>
        <p:spPr/>
        <p:txBody>
          <a:bodyPr/>
          <a:lstStyle/>
          <a:p>
            <a:r>
              <a:rPr lang="en-US"/>
              <a:t>Click to edit Master title style</a:t>
            </a:r>
            <a:endParaRPr lang="en-US" dirty="0"/>
          </a:p>
        </p:txBody>
      </p:sp>
      <p:sp>
        <p:nvSpPr>
          <p:cNvPr id="9" name="Content Placeholder 6">
            <a:extLst>
              <a:ext uri="{FF2B5EF4-FFF2-40B4-BE49-F238E27FC236}">
                <a16:creationId xmlns:a16="http://schemas.microsoft.com/office/drawing/2014/main" id="{23D9787B-0FFA-704E-9CED-8D98E5BA6AC3}"/>
              </a:ext>
            </a:extLst>
          </p:cNvPr>
          <p:cNvSpPr>
            <a:spLocks noGrp="1"/>
          </p:cNvSpPr>
          <p:nvPr>
            <p:ph sz="quarter" idx="13"/>
          </p:nvPr>
        </p:nvSpPr>
        <p:spPr>
          <a:xfrm>
            <a:off x="3777237" y="1304925"/>
            <a:ext cx="2516701" cy="2026819"/>
          </a:xfrm>
          <a:ln w="38100">
            <a:noFill/>
          </a:ln>
        </p:spPr>
        <p:txBody>
          <a:bodyPr lIns="108000" tIns="108000" rIns="108000" bIns="108000">
            <a:noAutofit/>
          </a:bodyPr>
          <a:lstStyle>
            <a:lvl1pPr marL="0" indent="0">
              <a:buNone/>
              <a:defRPr sz="1800"/>
            </a:lvl1pPr>
            <a:lvl2pPr marL="457200" indent="0">
              <a:buNone/>
              <a:defRPr sz="1800"/>
            </a:lvl2pPr>
            <a:lvl3pPr>
              <a:defRPr sz="1800"/>
            </a:lvl3pPr>
            <a:lvl4pPr>
              <a:defRPr sz="1600"/>
            </a:lvl4pPr>
            <a:lvl5pPr>
              <a:defRPr sz="1600"/>
            </a:lvl5pPr>
          </a:lstStyle>
          <a:p>
            <a:pPr lvl="0"/>
            <a:r>
              <a:rPr lang="en-US"/>
              <a:t>Click to edit Master text styles</a:t>
            </a:r>
          </a:p>
          <a:p>
            <a:pPr lvl="1"/>
            <a:r>
              <a:rPr lang="en-US"/>
              <a:t>Second level</a:t>
            </a:r>
          </a:p>
        </p:txBody>
      </p:sp>
      <p:sp>
        <p:nvSpPr>
          <p:cNvPr id="10" name="Content Placeholder 6">
            <a:extLst>
              <a:ext uri="{FF2B5EF4-FFF2-40B4-BE49-F238E27FC236}">
                <a16:creationId xmlns:a16="http://schemas.microsoft.com/office/drawing/2014/main" id="{52DAA552-C9A0-8846-86C1-B22DB727BD0B}"/>
              </a:ext>
            </a:extLst>
          </p:cNvPr>
          <p:cNvSpPr>
            <a:spLocks noGrp="1"/>
          </p:cNvSpPr>
          <p:nvPr>
            <p:ph sz="quarter" idx="14"/>
          </p:nvPr>
        </p:nvSpPr>
        <p:spPr>
          <a:xfrm>
            <a:off x="6479412" y="1304925"/>
            <a:ext cx="2516701" cy="2026819"/>
          </a:xfrm>
          <a:ln w="38100">
            <a:noFill/>
          </a:ln>
        </p:spPr>
        <p:txBody>
          <a:bodyPr lIns="108000" tIns="108000" rIns="108000" bIns="108000">
            <a:noAutofit/>
          </a:bodyPr>
          <a:lstStyle>
            <a:lvl1pPr marL="0" indent="0">
              <a:buNone/>
              <a:defRPr sz="1800"/>
            </a:lvl1pPr>
            <a:lvl2pPr marL="457200" indent="0">
              <a:buNone/>
              <a:defRPr sz="1800"/>
            </a:lvl2pPr>
            <a:lvl3pPr>
              <a:defRPr sz="1800"/>
            </a:lvl3pPr>
            <a:lvl4pPr>
              <a:defRPr sz="1600"/>
            </a:lvl4pPr>
            <a:lvl5pPr>
              <a:defRPr sz="1600"/>
            </a:lvl5pPr>
          </a:lstStyle>
          <a:p>
            <a:pPr lvl="0"/>
            <a:r>
              <a:rPr lang="en-US"/>
              <a:t>Click to edit Master text styles</a:t>
            </a:r>
          </a:p>
          <a:p>
            <a:pPr lvl="1"/>
            <a:r>
              <a:rPr lang="en-US"/>
              <a:t>Second level</a:t>
            </a:r>
          </a:p>
        </p:txBody>
      </p:sp>
      <p:sp>
        <p:nvSpPr>
          <p:cNvPr id="11" name="Content Placeholder 6">
            <a:extLst>
              <a:ext uri="{FF2B5EF4-FFF2-40B4-BE49-F238E27FC236}">
                <a16:creationId xmlns:a16="http://schemas.microsoft.com/office/drawing/2014/main" id="{24285A3F-58ED-DE45-86F1-434D04BE7D86}"/>
              </a:ext>
            </a:extLst>
          </p:cNvPr>
          <p:cNvSpPr>
            <a:spLocks noGrp="1"/>
          </p:cNvSpPr>
          <p:nvPr>
            <p:ph sz="quarter" idx="15"/>
          </p:nvPr>
        </p:nvSpPr>
        <p:spPr>
          <a:xfrm>
            <a:off x="9181587" y="1304925"/>
            <a:ext cx="2516701" cy="2026819"/>
          </a:xfrm>
          <a:ln w="38100">
            <a:noFill/>
          </a:ln>
        </p:spPr>
        <p:txBody>
          <a:bodyPr lIns="108000" tIns="108000" rIns="108000" bIns="108000">
            <a:noAutofit/>
          </a:bodyPr>
          <a:lstStyle>
            <a:lvl1pPr marL="0" indent="0">
              <a:buNone/>
              <a:defRPr sz="1800"/>
            </a:lvl1pPr>
            <a:lvl2pPr marL="457200" indent="0">
              <a:buNone/>
              <a:defRPr sz="1800"/>
            </a:lvl2pPr>
            <a:lvl3pPr>
              <a:defRPr sz="1600"/>
            </a:lvl3pPr>
            <a:lvl4pPr>
              <a:defRPr sz="1600"/>
            </a:lvl4pPr>
            <a:lvl5pPr>
              <a:defRPr sz="1600"/>
            </a:lvl5pPr>
          </a:lstStyle>
          <a:p>
            <a:pPr lvl="0"/>
            <a:r>
              <a:rPr lang="en-US"/>
              <a:t>Click to edit Master text styles</a:t>
            </a:r>
          </a:p>
          <a:p>
            <a:pPr lvl="1"/>
            <a:r>
              <a:rPr lang="en-US"/>
              <a:t>Second level</a:t>
            </a:r>
          </a:p>
        </p:txBody>
      </p:sp>
      <p:sp>
        <p:nvSpPr>
          <p:cNvPr id="12" name="Content Placeholder 6">
            <a:extLst>
              <a:ext uri="{FF2B5EF4-FFF2-40B4-BE49-F238E27FC236}">
                <a16:creationId xmlns:a16="http://schemas.microsoft.com/office/drawing/2014/main" id="{FC270F4D-903B-F548-A384-94229FAC3EBC}"/>
              </a:ext>
            </a:extLst>
          </p:cNvPr>
          <p:cNvSpPr>
            <a:spLocks noGrp="1"/>
          </p:cNvSpPr>
          <p:nvPr>
            <p:ph sz="quarter" idx="17"/>
          </p:nvPr>
        </p:nvSpPr>
        <p:spPr>
          <a:xfrm>
            <a:off x="3777237" y="3474980"/>
            <a:ext cx="2516701" cy="2026819"/>
          </a:xfrm>
          <a:ln w="38100">
            <a:noFill/>
          </a:ln>
        </p:spPr>
        <p:txBody>
          <a:bodyPr lIns="108000" tIns="108000" rIns="108000" bIns="108000">
            <a:noAutofit/>
          </a:bodyPr>
          <a:lstStyle>
            <a:lvl1pPr marL="0" indent="0">
              <a:buNone/>
              <a:defRPr sz="1800"/>
            </a:lvl1pPr>
            <a:lvl2pPr marL="457200" indent="0">
              <a:buNone/>
              <a:defRPr sz="1800"/>
            </a:lvl2pPr>
            <a:lvl3pPr>
              <a:defRPr sz="1800"/>
            </a:lvl3pPr>
            <a:lvl4pPr>
              <a:defRPr sz="1600"/>
            </a:lvl4pPr>
            <a:lvl5pPr>
              <a:defRPr sz="1600"/>
            </a:lvl5pPr>
          </a:lstStyle>
          <a:p>
            <a:pPr lvl="0"/>
            <a:r>
              <a:rPr lang="en-US"/>
              <a:t>Click to edit Master text styles</a:t>
            </a:r>
          </a:p>
          <a:p>
            <a:pPr lvl="1"/>
            <a:r>
              <a:rPr lang="en-US"/>
              <a:t>Second level</a:t>
            </a:r>
          </a:p>
        </p:txBody>
      </p:sp>
      <p:sp>
        <p:nvSpPr>
          <p:cNvPr id="13" name="Content Placeholder 6">
            <a:extLst>
              <a:ext uri="{FF2B5EF4-FFF2-40B4-BE49-F238E27FC236}">
                <a16:creationId xmlns:a16="http://schemas.microsoft.com/office/drawing/2014/main" id="{07818D05-A519-C245-9EA1-A70E9178B893}"/>
              </a:ext>
            </a:extLst>
          </p:cNvPr>
          <p:cNvSpPr>
            <a:spLocks noGrp="1"/>
          </p:cNvSpPr>
          <p:nvPr>
            <p:ph sz="quarter" idx="18"/>
          </p:nvPr>
        </p:nvSpPr>
        <p:spPr>
          <a:xfrm>
            <a:off x="6479412" y="3474980"/>
            <a:ext cx="2516701" cy="2026819"/>
          </a:xfrm>
          <a:ln w="38100">
            <a:noFill/>
          </a:ln>
        </p:spPr>
        <p:txBody>
          <a:bodyPr lIns="108000" tIns="108000" rIns="108000" bIns="108000">
            <a:noAutofit/>
          </a:bodyPr>
          <a:lstStyle>
            <a:lvl1pPr marL="0" indent="0">
              <a:buNone/>
              <a:defRPr sz="1800"/>
            </a:lvl1pPr>
            <a:lvl2pPr marL="457200" indent="0">
              <a:buNone/>
              <a:defRPr sz="1800"/>
            </a:lvl2pPr>
            <a:lvl3pPr>
              <a:defRPr sz="1800"/>
            </a:lvl3pPr>
            <a:lvl4pPr>
              <a:defRPr sz="1600"/>
            </a:lvl4pPr>
            <a:lvl5pPr>
              <a:defRPr sz="1600"/>
            </a:lvl5pPr>
          </a:lstStyle>
          <a:p>
            <a:pPr lvl="0"/>
            <a:r>
              <a:rPr lang="en-US"/>
              <a:t>Click to edit Master text styles</a:t>
            </a:r>
          </a:p>
          <a:p>
            <a:pPr lvl="1"/>
            <a:r>
              <a:rPr lang="en-US"/>
              <a:t>Second level</a:t>
            </a:r>
          </a:p>
        </p:txBody>
      </p:sp>
      <p:sp>
        <p:nvSpPr>
          <p:cNvPr id="14" name="Content Placeholder 6">
            <a:extLst>
              <a:ext uri="{FF2B5EF4-FFF2-40B4-BE49-F238E27FC236}">
                <a16:creationId xmlns:a16="http://schemas.microsoft.com/office/drawing/2014/main" id="{A0EE1EFC-32F5-3141-9F50-19113C45E930}"/>
              </a:ext>
            </a:extLst>
          </p:cNvPr>
          <p:cNvSpPr>
            <a:spLocks noGrp="1"/>
          </p:cNvSpPr>
          <p:nvPr>
            <p:ph sz="quarter" idx="19"/>
          </p:nvPr>
        </p:nvSpPr>
        <p:spPr>
          <a:xfrm>
            <a:off x="9181587" y="3474980"/>
            <a:ext cx="2516701" cy="2026819"/>
          </a:xfrm>
          <a:ln w="38100">
            <a:noFill/>
          </a:ln>
        </p:spPr>
        <p:txBody>
          <a:bodyPr lIns="108000" tIns="108000" rIns="108000" bIns="108000">
            <a:noAutofit/>
          </a:bodyPr>
          <a:lstStyle>
            <a:lvl1pPr marL="0" indent="0">
              <a:buNone/>
              <a:defRPr sz="1800"/>
            </a:lvl1pPr>
            <a:lvl2pPr marL="457200" indent="0">
              <a:buNone/>
              <a:defRPr sz="1800"/>
            </a:lvl2pPr>
            <a:lvl3pPr>
              <a:defRPr sz="1600"/>
            </a:lvl3pPr>
            <a:lvl4pPr>
              <a:defRPr sz="1600"/>
            </a:lvl4pPr>
            <a:lvl5pPr>
              <a:defRPr sz="1600"/>
            </a:lvl5pPr>
          </a:lstStyle>
          <a:p>
            <a:pPr lvl="0"/>
            <a:r>
              <a:rPr lang="en-US"/>
              <a:t>Click to edit Master text styles</a:t>
            </a:r>
          </a:p>
          <a:p>
            <a:pPr lvl="1"/>
            <a:r>
              <a:rPr lang="en-US"/>
              <a:t>Second level</a:t>
            </a:r>
          </a:p>
        </p:txBody>
      </p:sp>
      <p:sp>
        <p:nvSpPr>
          <p:cNvPr id="15" name="Text Placeholder 3">
            <a:extLst>
              <a:ext uri="{FF2B5EF4-FFF2-40B4-BE49-F238E27FC236}">
                <a16:creationId xmlns:a16="http://schemas.microsoft.com/office/drawing/2014/main" id="{F8506091-7F87-2F42-87C0-B2E475A968D6}"/>
              </a:ext>
            </a:extLst>
          </p:cNvPr>
          <p:cNvSpPr>
            <a:spLocks noGrp="1"/>
          </p:cNvSpPr>
          <p:nvPr>
            <p:ph type="body" sz="quarter" idx="20"/>
          </p:nvPr>
        </p:nvSpPr>
        <p:spPr>
          <a:xfrm>
            <a:off x="479425" y="1304925"/>
            <a:ext cx="3021013" cy="5256213"/>
          </a:xfrm>
        </p:spPr>
        <p:txBody>
          <a:bodyPr>
            <a:noAutofit/>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223262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 boxes horizontal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99563-B028-E146-B72A-90EB7C0B1C4F}"/>
              </a:ext>
            </a:extLst>
          </p:cNvPr>
          <p:cNvSpPr>
            <a:spLocks noGrp="1"/>
          </p:cNvSpPr>
          <p:nvPr>
            <p:ph type="title"/>
          </p:nvPr>
        </p:nvSpPr>
        <p:spPr/>
        <p:txBody>
          <a:bodyPr/>
          <a:lstStyle/>
          <a:p>
            <a:r>
              <a:rPr lang="en-US"/>
              <a:t>Click to edit Master title style</a:t>
            </a:r>
          </a:p>
        </p:txBody>
      </p:sp>
      <p:sp>
        <p:nvSpPr>
          <p:cNvPr id="3" name="Picture Placeholder 21">
            <a:extLst>
              <a:ext uri="{FF2B5EF4-FFF2-40B4-BE49-F238E27FC236}">
                <a16:creationId xmlns:a16="http://schemas.microsoft.com/office/drawing/2014/main" id="{8E685721-2621-4A45-9F38-DB05012CF57E}"/>
              </a:ext>
            </a:extLst>
          </p:cNvPr>
          <p:cNvSpPr>
            <a:spLocks noGrp="1"/>
          </p:cNvSpPr>
          <p:nvPr>
            <p:ph type="pic" sz="quarter" idx="28" hasCustomPrompt="1"/>
          </p:nvPr>
        </p:nvSpPr>
        <p:spPr>
          <a:xfrm>
            <a:off x="479425" y="1304925"/>
            <a:ext cx="1518187" cy="1330497"/>
          </a:xfrm>
        </p:spPr>
        <p:txBody>
          <a:bodyPr>
            <a:noAutofit/>
          </a:bodyPr>
          <a:lstStyle>
            <a:lvl1pPr marL="0" marR="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sz="1400" i="1">
                <a:solidFill>
                  <a:schemeClr val="accent1"/>
                </a:solidFill>
              </a:defRPr>
            </a:lvl1pPr>
          </a:lstStyle>
          <a:p>
            <a:pPr marL="0" marR="0" lvl="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a:pPr>
            <a:r>
              <a:rPr lang="en-US" dirty="0"/>
              <a:t>Place image here</a:t>
            </a:r>
          </a:p>
        </p:txBody>
      </p:sp>
      <p:sp>
        <p:nvSpPr>
          <p:cNvPr id="4" name="Text Placeholder 23">
            <a:extLst>
              <a:ext uri="{FF2B5EF4-FFF2-40B4-BE49-F238E27FC236}">
                <a16:creationId xmlns:a16="http://schemas.microsoft.com/office/drawing/2014/main" id="{834E168F-9FF5-B44D-AFC9-315487AAB276}"/>
              </a:ext>
            </a:extLst>
          </p:cNvPr>
          <p:cNvSpPr>
            <a:spLocks noGrp="1"/>
          </p:cNvSpPr>
          <p:nvPr>
            <p:ph type="body" sz="quarter" idx="29"/>
          </p:nvPr>
        </p:nvSpPr>
        <p:spPr>
          <a:xfrm>
            <a:off x="1997612" y="1304925"/>
            <a:ext cx="3953245" cy="1330497"/>
          </a:xfrm>
        </p:spPr>
        <p:txBody>
          <a:bodyPr lIns="72000" tIns="72000" rIns="72000" bIns="72000">
            <a:noAutofit/>
          </a:bodyPr>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Click to edit Master text styles</a:t>
            </a:r>
          </a:p>
        </p:txBody>
      </p:sp>
      <p:sp>
        <p:nvSpPr>
          <p:cNvPr id="11" name="Picture Placeholder 21">
            <a:extLst>
              <a:ext uri="{FF2B5EF4-FFF2-40B4-BE49-F238E27FC236}">
                <a16:creationId xmlns:a16="http://schemas.microsoft.com/office/drawing/2014/main" id="{5E05CBBB-2D9C-534D-B8C4-460B3076BF8D}"/>
              </a:ext>
            </a:extLst>
          </p:cNvPr>
          <p:cNvSpPr>
            <a:spLocks noGrp="1"/>
          </p:cNvSpPr>
          <p:nvPr>
            <p:ph type="pic" sz="quarter" idx="30" hasCustomPrompt="1"/>
          </p:nvPr>
        </p:nvSpPr>
        <p:spPr>
          <a:xfrm>
            <a:off x="479425" y="2839780"/>
            <a:ext cx="1518187" cy="1330497"/>
          </a:xfrm>
        </p:spPr>
        <p:txBody>
          <a:bodyPr>
            <a:noAutofit/>
          </a:bodyPr>
          <a:lstStyle>
            <a:lvl1pPr marL="0" marR="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sz="1400" i="1">
                <a:solidFill>
                  <a:schemeClr val="accent1"/>
                </a:solidFill>
              </a:defRPr>
            </a:lvl1pPr>
          </a:lstStyle>
          <a:p>
            <a:pPr marL="0" marR="0" lvl="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a:pPr>
            <a:r>
              <a:rPr lang="en-US" dirty="0"/>
              <a:t>Place image here</a:t>
            </a:r>
          </a:p>
        </p:txBody>
      </p:sp>
      <p:sp>
        <p:nvSpPr>
          <p:cNvPr id="12" name="Text Placeholder 23">
            <a:extLst>
              <a:ext uri="{FF2B5EF4-FFF2-40B4-BE49-F238E27FC236}">
                <a16:creationId xmlns:a16="http://schemas.microsoft.com/office/drawing/2014/main" id="{9B02600D-3771-B84F-8C7E-A97D0F0D9243}"/>
              </a:ext>
            </a:extLst>
          </p:cNvPr>
          <p:cNvSpPr>
            <a:spLocks noGrp="1"/>
          </p:cNvSpPr>
          <p:nvPr>
            <p:ph type="body" sz="quarter" idx="31"/>
          </p:nvPr>
        </p:nvSpPr>
        <p:spPr>
          <a:xfrm>
            <a:off x="1997612" y="2839780"/>
            <a:ext cx="3953245" cy="1330497"/>
          </a:xfrm>
        </p:spPr>
        <p:txBody>
          <a:bodyPr lIns="72000" tIns="72000" rIns="72000" bIns="72000">
            <a:noAutofit/>
          </a:bodyPr>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Click to edit Master text styles</a:t>
            </a:r>
          </a:p>
        </p:txBody>
      </p:sp>
      <p:sp>
        <p:nvSpPr>
          <p:cNvPr id="13" name="Picture Placeholder 21">
            <a:extLst>
              <a:ext uri="{FF2B5EF4-FFF2-40B4-BE49-F238E27FC236}">
                <a16:creationId xmlns:a16="http://schemas.microsoft.com/office/drawing/2014/main" id="{FFCD9CAB-3FB0-4746-BD08-419CFB3ECB22}"/>
              </a:ext>
            </a:extLst>
          </p:cNvPr>
          <p:cNvSpPr>
            <a:spLocks noGrp="1"/>
          </p:cNvSpPr>
          <p:nvPr>
            <p:ph type="pic" sz="quarter" idx="32" hasCustomPrompt="1"/>
          </p:nvPr>
        </p:nvSpPr>
        <p:spPr>
          <a:xfrm>
            <a:off x="479425" y="4374635"/>
            <a:ext cx="1518187" cy="1330497"/>
          </a:xfrm>
        </p:spPr>
        <p:txBody>
          <a:bodyPr>
            <a:noAutofit/>
          </a:bodyPr>
          <a:lstStyle>
            <a:lvl1pPr marL="0" marR="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sz="1400" i="1">
                <a:solidFill>
                  <a:schemeClr val="accent1"/>
                </a:solidFill>
              </a:defRPr>
            </a:lvl1pPr>
          </a:lstStyle>
          <a:p>
            <a:pPr marL="0" marR="0" lvl="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a:pPr>
            <a:r>
              <a:rPr lang="en-US" dirty="0"/>
              <a:t>Place image here</a:t>
            </a:r>
          </a:p>
        </p:txBody>
      </p:sp>
      <p:sp>
        <p:nvSpPr>
          <p:cNvPr id="14" name="Text Placeholder 23">
            <a:extLst>
              <a:ext uri="{FF2B5EF4-FFF2-40B4-BE49-F238E27FC236}">
                <a16:creationId xmlns:a16="http://schemas.microsoft.com/office/drawing/2014/main" id="{D8D4F919-6B1A-6C4D-8474-BC5AFB18641A}"/>
              </a:ext>
            </a:extLst>
          </p:cNvPr>
          <p:cNvSpPr>
            <a:spLocks noGrp="1"/>
          </p:cNvSpPr>
          <p:nvPr>
            <p:ph type="body" sz="quarter" idx="33"/>
          </p:nvPr>
        </p:nvSpPr>
        <p:spPr>
          <a:xfrm>
            <a:off x="1997612" y="4374635"/>
            <a:ext cx="3953245" cy="1330497"/>
          </a:xfrm>
        </p:spPr>
        <p:txBody>
          <a:bodyPr lIns="72000" tIns="72000" rIns="72000" bIns="72000">
            <a:noAutofit/>
          </a:bodyPr>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Click to edit Master text styles</a:t>
            </a:r>
          </a:p>
        </p:txBody>
      </p:sp>
      <p:sp>
        <p:nvSpPr>
          <p:cNvPr id="15" name="Picture Placeholder 21">
            <a:extLst>
              <a:ext uri="{FF2B5EF4-FFF2-40B4-BE49-F238E27FC236}">
                <a16:creationId xmlns:a16="http://schemas.microsoft.com/office/drawing/2014/main" id="{FC81C149-0682-2144-9E16-9E61FC865435}"/>
              </a:ext>
            </a:extLst>
          </p:cNvPr>
          <p:cNvSpPr>
            <a:spLocks noGrp="1"/>
          </p:cNvSpPr>
          <p:nvPr>
            <p:ph type="pic" sz="quarter" idx="34" hasCustomPrompt="1"/>
          </p:nvPr>
        </p:nvSpPr>
        <p:spPr>
          <a:xfrm>
            <a:off x="6226856" y="1304925"/>
            <a:ext cx="1518187" cy="1330497"/>
          </a:xfrm>
        </p:spPr>
        <p:txBody>
          <a:bodyPr>
            <a:noAutofit/>
          </a:bodyPr>
          <a:lstStyle>
            <a:lvl1pPr marL="0" marR="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sz="1400" i="1">
                <a:solidFill>
                  <a:schemeClr val="accent1"/>
                </a:solidFill>
              </a:defRPr>
            </a:lvl1pPr>
          </a:lstStyle>
          <a:p>
            <a:pPr marL="0" marR="0" lvl="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a:pPr>
            <a:r>
              <a:rPr lang="en-US" dirty="0"/>
              <a:t>Place image here</a:t>
            </a:r>
          </a:p>
        </p:txBody>
      </p:sp>
      <p:sp>
        <p:nvSpPr>
          <p:cNvPr id="16" name="Text Placeholder 23">
            <a:extLst>
              <a:ext uri="{FF2B5EF4-FFF2-40B4-BE49-F238E27FC236}">
                <a16:creationId xmlns:a16="http://schemas.microsoft.com/office/drawing/2014/main" id="{AB8953BA-EF9A-B846-B2B6-40323F7B51CD}"/>
              </a:ext>
            </a:extLst>
          </p:cNvPr>
          <p:cNvSpPr>
            <a:spLocks noGrp="1"/>
          </p:cNvSpPr>
          <p:nvPr>
            <p:ph type="body" sz="quarter" idx="35"/>
          </p:nvPr>
        </p:nvSpPr>
        <p:spPr>
          <a:xfrm>
            <a:off x="7745043" y="1304925"/>
            <a:ext cx="3953245" cy="1330497"/>
          </a:xfrm>
        </p:spPr>
        <p:txBody>
          <a:bodyPr lIns="72000" tIns="72000" rIns="72000" bIns="72000">
            <a:noAutofit/>
          </a:bodyPr>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Click to edit Master text styles</a:t>
            </a:r>
          </a:p>
        </p:txBody>
      </p:sp>
      <p:sp>
        <p:nvSpPr>
          <p:cNvPr id="17" name="Picture Placeholder 21">
            <a:extLst>
              <a:ext uri="{FF2B5EF4-FFF2-40B4-BE49-F238E27FC236}">
                <a16:creationId xmlns:a16="http://schemas.microsoft.com/office/drawing/2014/main" id="{73E1C6C9-BFE8-B54A-8CF6-6068F45CEB8B}"/>
              </a:ext>
            </a:extLst>
          </p:cNvPr>
          <p:cNvSpPr>
            <a:spLocks noGrp="1"/>
          </p:cNvSpPr>
          <p:nvPr>
            <p:ph type="pic" sz="quarter" idx="36" hasCustomPrompt="1"/>
          </p:nvPr>
        </p:nvSpPr>
        <p:spPr>
          <a:xfrm>
            <a:off x="6226856" y="2839780"/>
            <a:ext cx="1518187" cy="1330497"/>
          </a:xfrm>
        </p:spPr>
        <p:txBody>
          <a:bodyPr>
            <a:noAutofit/>
          </a:bodyPr>
          <a:lstStyle>
            <a:lvl1pPr marL="0" marR="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sz="1400" i="1">
                <a:solidFill>
                  <a:schemeClr val="accent1"/>
                </a:solidFill>
              </a:defRPr>
            </a:lvl1pPr>
          </a:lstStyle>
          <a:p>
            <a:pPr marL="0" marR="0" lvl="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a:pPr>
            <a:r>
              <a:rPr lang="en-US" dirty="0"/>
              <a:t>Place image here</a:t>
            </a:r>
          </a:p>
        </p:txBody>
      </p:sp>
      <p:sp>
        <p:nvSpPr>
          <p:cNvPr id="18" name="Text Placeholder 23">
            <a:extLst>
              <a:ext uri="{FF2B5EF4-FFF2-40B4-BE49-F238E27FC236}">
                <a16:creationId xmlns:a16="http://schemas.microsoft.com/office/drawing/2014/main" id="{8A9F5FB1-D4F1-224B-AA33-0BC958B3FBE6}"/>
              </a:ext>
            </a:extLst>
          </p:cNvPr>
          <p:cNvSpPr>
            <a:spLocks noGrp="1"/>
          </p:cNvSpPr>
          <p:nvPr>
            <p:ph type="body" sz="quarter" idx="37"/>
          </p:nvPr>
        </p:nvSpPr>
        <p:spPr>
          <a:xfrm>
            <a:off x="7745043" y="2839780"/>
            <a:ext cx="3953245" cy="1330497"/>
          </a:xfrm>
        </p:spPr>
        <p:txBody>
          <a:bodyPr lIns="72000" tIns="72000" rIns="72000" bIns="72000">
            <a:noAutofit/>
          </a:bodyPr>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Click to edit Master text styles</a:t>
            </a:r>
          </a:p>
        </p:txBody>
      </p:sp>
      <p:sp>
        <p:nvSpPr>
          <p:cNvPr id="19" name="Picture Placeholder 21">
            <a:extLst>
              <a:ext uri="{FF2B5EF4-FFF2-40B4-BE49-F238E27FC236}">
                <a16:creationId xmlns:a16="http://schemas.microsoft.com/office/drawing/2014/main" id="{FEC5D5B6-8C03-A542-8CEB-765C963AB0D5}"/>
              </a:ext>
            </a:extLst>
          </p:cNvPr>
          <p:cNvSpPr>
            <a:spLocks noGrp="1"/>
          </p:cNvSpPr>
          <p:nvPr>
            <p:ph type="pic" sz="quarter" idx="38" hasCustomPrompt="1"/>
          </p:nvPr>
        </p:nvSpPr>
        <p:spPr>
          <a:xfrm>
            <a:off x="6226856" y="4374635"/>
            <a:ext cx="1518187" cy="1330497"/>
          </a:xfrm>
        </p:spPr>
        <p:txBody>
          <a:bodyPr>
            <a:noAutofit/>
          </a:bodyPr>
          <a:lstStyle>
            <a:lvl1pPr marL="0" marR="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sz="1400" i="1">
                <a:solidFill>
                  <a:schemeClr val="accent1"/>
                </a:solidFill>
              </a:defRPr>
            </a:lvl1pPr>
          </a:lstStyle>
          <a:p>
            <a:pPr marL="0" marR="0" lvl="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a:pPr>
            <a:r>
              <a:rPr lang="en-US" dirty="0"/>
              <a:t>Place image here</a:t>
            </a:r>
          </a:p>
        </p:txBody>
      </p:sp>
      <p:sp>
        <p:nvSpPr>
          <p:cNvPr id="20" name="Text Placeholder 23">
            <a:extLst>
              <a:ext uri="{FF2B5EF4-FFF2-40B4-BE49-F238E27FC236}">
                <a16:creationId xmlns:a16="http://schemas.microsoft.com/office/drawing/2014/main" id="{AFEB652C-5E4D-BF4F-8A07-50EC786CBFE0}"/>
              </a:ext>
            </a:extLst>
          </p:cNvPr>
          <p:cNvSpPr>
            <a:spLocks noGrp="1"/>
          </p:cNvSpPr>
          <p:nvPr>
            <p:ph type="body" sz="quarter" idx="39"/>
          </p:nvPr>
        </p:nvSpPr>
        <p:spPr>
          <a:xfrm>
            <a:off x="7745043" y="4374635"/>
            <a:ext cx="3953245" cy="1330497"/>
          </a:xfrm>
        </p:spPr>
        <p:txBody>
          <a:bodyPr lIns="72000" tIns="72000" rIns="72000" bIns="72000">
            <a:noAutofit/>
          </a:bodyPr>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Click to edit Master text styles</a:t>
            </a:r>
          </a:p>
        </p:txBody>
      </p:sp>
    </p:spTree>
    <p:extLst>
      <p:ext uri="{BB962C8B-B14F-4D97-AF65-F5344CB8AC3E}">
        <p14:creationId xmlns:p14="http://schemas.microsoft.com/office/powerpoint/2010/main" val="18523669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ogos">
    <p:bg>
      <p:bgRef idx="1001">
        <a:schemeClr val="bg1"/>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F9FE1-8E34-C84A-96FA-8950643FF1F2}"/>
              </a:ext>
            </a:extLst>
          </p:cNvPr>
          <p:cNvSpPr>
            <a:spLocks noGrp="1"/>
          </p:cNvSpPr>
          <p:nvPr>
            <p:ph type="title"/>
          </p:nvPr>
        </p:nvSpPr>
        <p:spPr>
          <a:xfrm>
            <a:off x="479425" y="614364"/>
            <a:ext cx="11233150" cy="443198"/>
          </a:xfrm>
        </p:spPr>
        <p:txBody>
          <a:bodyPr>
            <a:spAutoFit/>
          </a:bodyPr>
          <a:lstStyle/>
          <a:p>
            <a:r>
              <a:rPr lang="en-US"/>
              <a:t>Click to edit Master title style</a:t>
            </a:r>
            <a:endParaRPr lang="en-US" dirty="0"/>
          </a:p>
        </p:txBody>
      </p:sp>
      <p:sp>
        <p:nvSpPr>
          <p:cNvPr id="12" name="Picture Placeholder 5">
            <a:extLst>
              <a:ext uri="{FF2B5EF4-FFF2-40B4-BE49-F238E27FC236}">
                <a16:creationId xmlns:a16="http://schemas.microsoft.com/office/drawing/2014/main" id="{D8271ED4-39DE-8C4C-A549-8135EAFBDCEB}"/>
              </a:ext>
            </a:extLst>
          </p:cNvPr>
          <p:cNvSpPr>
            <a:spLocks noGrp="1"/>
          </p:cNvSpPr>
          <p:nvPr>
            <p:ph type="pic" sz="quarter" idx="10" hasCustomPrompt="1"/>
          </p:nvPr>
        </p:nvSpPr>
        <p:spPr>
          <a:xfrm>
            <a:off x="804767" y="1829287"/>
            <a:ext cx="1364132" cy="1371599"/>
          </a:xfrm>
          <a:prstGeom prst="rect">
            <a:avLst/>
          </a:prstGeom>
          <a:noFill/>
          <a:ln w="12700">
            <a:solidFill>
              <a:schemeClr val="accent2"/>
            </a:solidFill>
          </a:ln>
        </p:spPr>
        <p:txBody>
          <a:bodyPr/>
          <a:lstStyle>
            <a:lvl1pPr marL="0" indent="0">
              <a:buNone/>
              <a:defRPr sz="2000" i="1">
                <a:solidFill>
                  <a:schemeClr val="tx2"/>
                </a:solidFill>
              </a:defRPr>
            </a:lvl1pPr>
          </a:lstStyle>
          <a:p>
            <a:r>
              <a:rPr lang="en-US" dirty="0"/>
              <a:t>Picture</a:t>
            </a:r>
          </a:p>
        </p:txBody>
      </p:sp>
      <p:sp>
        <p:nvSpPr>
          <p:cNvPr id="14" name="Picture Placeholder 5">
            <a:extLst>
              <a:ext uri="{FF2B5EF4-FFF2-40B4-BE49-F238E27FC236}">
                <a16:creationId xmlns:a16="http://schemas.microsoft.com/office/drawing/2014/main" id="{92372706-6D2B-E14A-8507-72FB29F0A614}"/>
              </a:ext>
            </a:extLst>
          </p:cNvPr>
          <p:cNvSpPr>
            <a:spLocks noGrp="1"/>
          </p:cNvSpPr>
          <p:nvPr>
            <p:ph type="pic" sz="quarter" idx="17" hasCustomPrompt="1"/>
          </p:nvPr>
        </p:nvSpPr>
        <p:spPr>
          <a:xfrm>
            <a:off x="2616723" y="1829287"/>
            <a:ext cx="1364132" cy="1371599"/>
          </a:xfrm>
          <a:prstGeom prst="rect">
            <a:avLst/>
          </a:prstGeom>
          <a:noFill/>
          <a:ln w="12700">
            <a:solidFill>
              <a:schemeClr val="accent2"/>
            </a:solidFill>
          </a:ln>
        </p:spPr>
        <p:txBody>
          <a:bodyPr>
            <a:noAutofit/>
          </a:bodyPr>
          <a:lstStyle>
            <a:lvl1pPr marL="0" indent="0">
              <a:buNone/>
              <a:defRPr sz="2000" i="1">
                <a:solidFill>
                  <a:schemeClr val="tx2"/>
                </a:solidFill>
              </a:defRPr>
            </a:lvl1pPr>
          </a:lstStyle>
          <a:p>
            <a:r>
              <a:rPr lang="en-US" dirty="0"/>
              <a:t>Picture</a:t>
            </a:r>
          </a:p>
        </p:txBody>
      </p:sp>
      <p:sp>
        <p:nvSpPr>
          <p:cNvPr id="8" name="Picture Placeholder 5">
            <a:extLst>
              <a:ext uri="{FF2B5EF4-FFF2-40B4-BE49-F238E27FC236}">
                <a16:creationId xmlns:a16="http://schemas.microsoft.com/office/drawing/2014/main" id="{91D75A96-85D1-9C4A-859C-2AF75D189222}"/>
              </a:ext>
            </a:extLst>
          </p:cNvPr>
          <p:cNvSpPr>
            <a:spLocks noGrp="1"/>
          </p:cNvSpPr>
          <p:nvPr>
            <p:ph type="pic" sz="quarter" idx="18" hasCustomPrompt="1"/>
          </p:nvPr>
        </p:nvSpPr>
        <p:spPr>
          <a:xfrm>
            <a:off x="4428679" y="1829287"/>
            <a:ext cx="1364132" cy="1371599"/>
          </a:xfrm>
          <a:prstGeom prst="rect">
            <a:avLst/>
          </a:prstGeom>
          <a:noFill/>
          <a:ln w="12700">
            <a:solidFill>
              <a:schemeClr val="accent2"/>
            </a:solidFill>
          </a:ln>
        </p:spPr>
        <p:txBody>
          <a:bodyPr/>
          <a:lstStyle>
            <a:lvl1pPr marL="0" indent="0">
              <a:buNone/>
              <a:defRPr sz="2000" i="1">
                <a:solidFill>
                  <a:schemeClr val="tx2"/>
                </a:solidFill>
              </a:defRPr>
            </a:lvl1pPr>
          </a:lstStyle>
          <a:p>
            <a:r>
              <a:rPr lang="en-US" dirty="0"/>
              <a:t>Picture</a:t>
            </a:r>
          </a:p>
        </p:txBody>
      </p:sp>
      <p:sp>
        <p:nvSpPr>
          <p:cNvPr id="9" name="Picture Placeholder 5">
            <a:extLst>
              <a:ext uri="{FF2B5EF4-FFF2-40B4-BE49-F238E27FC236}">
                <a16:creationId xmlns:a16="http://schemas.microsoft.com/office/drawing/2014/main" id="{9F52B315-3924-9B43-9CB2-E532D50D4F55}"/>
              </a:ext>
            </a:extLst>
          </p:cNvPr>
          <p:cNvSpPr>
            <a:spLocks noGrp="1"/>
          </p:cNvSpPr>
          <p:nvPr>
            <p:ph type="pic" sz="quarter" idx="19" hasCustomPrompt="1"/>
          </p:nvPr>
        </p:nvSpPr>
        <p:spPr>
          <a:xfrm>
            <a:off x="6240635" y="1829287"/>
            <a:ext cx="1364132" cy="1371599"/>
          </a:xfrm>
          <a:prstGeom prst="rect">
            <a:avLst/>
          </a:prstGeom>
          <a:noFill/>
          <a:ln w="12700">
            <a:solidFill>
              <a:schemeClr val="accent2"/>
            </a:solidFill>
          </a:ln>
        </p:spPr>
        <p:txBody>
          <a:bodyPr/>
          <a:lstStyle>
            <a:lvl1pPr marL="0" indent="0">
              <a:buNone/>
              <a:defRPr sz="2000" i="1">
                <a:solidFill>
                  <a:schemeClr val="tx2"/>
                </a:solidFill>
              </a:defRPr>
            </a:lvl1pPr>
          </a:lstStyle>
          <a:p>
            <a:r>
              <a:rPr lang="en-US" dirty="0"/>
              <a:t>Picture</a:t>
            </a:r>
          </a:p>
        </p:txBody>
      </p:sp>
      <p:sp>
        <p:nvSpPr>
          <p:cNvPr id="10" name="Picture Placeholder 5">
            <a:extLst>
              <a:ext uri="{FF2B5EF4-FFF2-40B4-BE49-F238E27FC236}">
                <a16:creationId xmlns:a16="http://schemas.microsoft.com/office/drawing/2014/main" id="{5951C62C-64BF-3E4B-88CE-B1B773B5FC98}"/>
              </a:ext>
            </a:extLst>
          </p:cNvPr>
          <p:cNvSpPr>
            <a:spLocks noGrp="1"/>
          </p:cNvSpPr>
          <p:nvPr>
            <p:ph type="pic" sz="quarter" idx="20" hasCustomPrompt="1"/>
          </p:nvPr>
        </p:nvSpPr>
        <p:spPr>
          <a:xfrm>
            <a:off x="8052591" y="1829287"/>
            <a:ext cx="1364132" cy="1371599"/>
          </a:xfrm>
          <a:prstGeom prst="rect">
            <a:avLst/>
          </a:prstGeom>
          <a:noFill/>
          <a:ln w="12700">
            <a:solidFill>
              <a:schemeClr val="accent2"/>
            </a:solidFill>
          </a:ln>
        </p:spPr>
        <p:txBody>
          <a:bodyPr/>
          <a:lstStyle>
            <a:lvl1pPr marL="0" indent="0">
              <a:buNone/>
              <a:defRPr sz="2000" i="1">
                <a:solidFill>
                  <a:schemeClr val="tx2"/>
                </a:solidFill>
              </a:defRPr>
            </a:lvl1pPr>
          </a:lstStyle>
          <a:p>
            <a:r>
              <a:rPr lang="en-US" dirty="0"/>
              <a:t>Picture</a:t>
            </a:r>
          </a:p>
        </p:txBody>
      </p:sp>
      <p:sp>
        <p:nvSpPr>
          <p:cNvPr id="11" name="Picture Placeholder 5">
            <a:extLst>
              <a:ext uri="{FF2B5EF4-FFF2-40B4-BE49-F238E27FC236}">
                <a16:creationId xmlns:a16="http://schemas.microsoft.com/office/drawing/2014/main" id="{09F600BF-BE6A-ED4A-8BBC-D39EEA63B43E}"/>
              </a:ext>
            </a:extLst>
          </p:cNvPr>
          <p:cNvSpPr>
            <a:spLocks noGrp="1"/>
          </p:cNvSpPr>
          <p:nvPr>
            <p:ph type="pic" sz="quarter" idx="21" hasCustomPrompt="1"/>
          </p:nvPr>
        </p:nvSpPr>
        <p:spPr>
          <a:xfrm>
            <a:off x="9864545" y="1829287"/>
            <a:ext cx="1364132" cy="1371599"/>
          </a:xfrm>
          <a:prstGeom prst="rect">
            <a:avLst/>
          </a:prstGeom>
          <a:noFill/>
          <a:ln w="12700">
            <a:solidFill>
              <a:schemeClr val="accent2"/>
            </a:solidFill>
          </a:ln>
        </p:spPr>
        <p:txBody>
          <a:bodyPr/>
          <a:lstStyle>
            <a:lvl1pPr marL="0" indent="0">
              <a:buNone/>
              <a:defRPr sz="2000" i="1">
                <a:solidFill>
                  <a:schemeClr val="tx2"/>
                </a:solidFill>
              </a:defRPr>
            </a:lvl1pPr>
          </a:lstStyle>
          <a:p>
            <a:r>
              <a:rPr lang="en-US" dirty="0"/>
              <a:t>Picture</a:t>
            </a:r>
          </a:p>
        </p:txBody>
      </p:sp>
      <p:sp>
        <p:nvSpPr>
          <p:cNvPr id="15" name="Picture Placeholder 5">
            <a:extLst>
              <a:ext uri="{FF2B5EF4-FFF2-40B4-BE49-F238E27FC236}">
                <a16:creationId xmlns:a16="http://schemas.microsoft.com/office/drawing/2014/main" id="{9A4C6EA4-2A72-B649-8008-6BB71177FD5B}"/>
              </a:ext>
            </a:extLst>
          </p:cNvPr>
          <p:cNvSpPr>
            <a:spLocks noGrp="1"/>
          </p:cNvSpPr>
          <p:nvPr>
            <p:ph type="pic" sz="quarter" idx="22" hasCustomPrompt="1"/>
          </p:nvPr>
        </p:nvSpPr>
        <p:spPr>
          <a:xfrm>
            <a:off x="804767" y="3379716"/>
            <a:ext cx="1364132" cy="1371599"/>
          </a:xfrm>
          <a:prstGeom prst="rect">
            <a:avLst/>
          </a:prstGeom>
          <a:noFill/>
          <a:ln w="12700">
            <a:solidFill>
              <a:schemeClr val="accent2"/>
            </a:solidFill>
          </a:ln>
        </p:spPr>
        <p:txBody>
          <a:bodyPr/>
          <a:lstStyle>
            <a:lvl1pPr marL="0" indent="0">
              <a:buNone/>
              <a:defRPr sz="2000" i="1">
                <a:solidFill>
                  <a:schemeClr val="tx2"/>
                </a:solidFill>
              </a:defRPr>
            </a:lvl1pPr>
          </a:lstStyle>
          <a:p>
            <a:r>
              <a:rPr lang="en-US" dirty="0"/>
              <a:t>Picture</a:t>
            </a:r>
          </a:p>
        </p:txBody>
      </p:sp>
      <p:sp>
        <p:nvSpPr>
          <p:cNvPr id="17" name="Picture Placeholder 5">
            <a:extLst>
              <a:ext uri="{FF2B5EF4-FFF2-40B4-BE49-F238E27FC236}">
                <a16:creationId xmlns:a16="http://schemas.microsoft.com/office/drawing/2014/main" id="{0E80C798-A15A-914C-A8E4-9619FFD62B74}"/>
              </a:ext>
            </a:extLst>
          </p:cNvPr>
          <p:cNvSpPr>
            <a:spLocks noGrp="1"/>
          </p:cNvSpPr>
          <p:nvPr>
            <p:ph type="pic" sz="quarter" idx="23" hasCustomPrompt="1"/>
          </p:nvPr>
        </p:nvSpPr>
        <p:spPr>
          <a:xfrm>
            <a:off x="2616723" y="3379716"/>
            <a:ext cx="1364132" cy="1371599"/>
          </a:xfrm>
          <a:prstGeom prst="rect">
            <a:avLst/>
          </a:prstGeom>
          <a:noFill/>
          <a:ln w="12700">
            <a:solidFill>
              <a:schemeClr val="accent2"/>
            </a:solidFill>
          </a:ln>
        </p:spPr>
        <p:txBody>
          <a:bodyPr/>
          <a:lstStyle>
            <a:lvl1pPr marL="0" indent="0">
              <a:buNone/>
              <a:defRPr sz="2000" i="1">
                <a:solidFill>
                  <a:schemeClr val="tx2"/>
                </a:solidFill>
              </a:defRPr>
            </a:lvl1pPr>
          </a:lstStyle>
          <a:p>
            <a:r>
              <a:rPr lang="en-US" dirty="0"/>
              <a:t>Picture</a:t>
            </a:r>
          </a:p>
        </p:txBody>
      </p:sp>
      <p:sp>
        <p:nvSpPr>
          <p:cNvPr id="18" name="Picture Placeholder 5">
            <a:extLst>
              <a:ext uri="{FF2B5EF4-FFF2-40B4-BE49-F238E27FC236}">
                <a16:creationId xmlns:a16="http://schemas.microsoft.com/office/drawing/2014/main" id="{AEA7755E-1F10-E640-B67D-CED14DBEF120}"/>
              </a:ext>
            </a:extLst>
          </p:cNvPr>
          <p:cNvSpPr>
            <a:spLocks noGrp="1"/>
          </p:cNvSpPr>
          <p:nvPr>
            <p:ph type="pic" sz="quarter" idx="24" hasCustomPrompt="1"/>
          </p:nvPr>
        </p:nvSpPr>
        <p:spPr>
          <a:xfrm>
            <a:off x="4428679" y="3379716"/>
            <a:ext cx="1364132" cy="1371599"/>
          </a:xfrm>
          <a:prstGeom prst="rect">
            <a:avLst/>
          </a:prstGeom>
          <a:noFill/>
          <a:ln w="12700">
            <a:solidFill>
              <a:schemeClr val="accent2"/>
            </a:solidFill>
          </a:ln>
        </p:spPr>
        <p:txBody>
          <a:bodyPr/>
          <a:lstStyle>
            <a:lvl1pPr marL="0" indent="0">
              <a:buNone/>
              <a:defRPr sz="2000" i="1">
                <a:solidFill>
                  <a:schemeClr val="tx2"/>
                </a:solidFill>
              </a:defRPr>
            </a:lvl1pPr>
          </a:lstStyle>
          <a:p>
            <a:r>
              <a:rPr lang="en-US" dirty="0"/>
              <a:t>Picture</a:t>
            </a:r>
          </a:p>
        </p:txBody>
      </p:sp>
      <p:sp>
        <p:nvSpPr>
          <p:cNvPr id="19" name="Picture Placeholder 5">
            <a:extLst>
              <a:ext uri="{FF2B5EF4-FFF2-40B4-BE49-F238E27FC236}">
                <a16:creationId xmlns:a16="http://schemas.microsoft.com/office/drawing/2014/main" id="{85106541-F388-064E-BBD0-C8B07AF621A6}"/>
              </a:ext>
            </a:extLst>
          </p:cNvPr>
          <p:cNvSpPr>
            <a:spLocks noGrp="1"/>
          </p:cNvSpPr>
          <p:nvPr>
            <p:ph type="pic" sz="quarter" idx="25" hasCustomPrompt="1"/>
          </p:nvPr>
        </p:nvSpPr>
        <p:spPr>
          <a:xfrm>
            <a:off x="6240635" y="3379716"/>
            <a:ext cx="1364132" cy="1371599"/>
          </a:xfrm>
          <a:prstGeom prst="rect">
            <a:avLst/>
          </a:prstGeom>
          <a:noFill/>
          <a:ln w="12700">
            <a:solidFill>
              <a:schemeClr val="accent2"/>
            </a:solidFill>
          </a:ln>
        </p:spPr>
        <p:txBody>
          <a:bodyPr/>
          <a:lstStyle>
            <a:lvl1pPr marL="0" indent="0">
              <a:buNone/>
              <a:defRPr sz="2000" i="1">
                <a:solidFill>
                  <a:schemeClr val="tx2"/>
                </a:solidFill>
              </a:defRPr>
            </a:lvl1pPr>
          </a:lstStyle>
          <a:p>
            <a:r>
              <a:rPr lang="en-US" dirty="0"/>
              <a:t>Picture</a:t>
            </a:r>
          </a:p>
        </p:txBody>
      </p:sp>
      <p:sp>
        <p:nvSpPr>
          <p:cNvPr id="20" name="Picture Placeholder 5">
            <a:extLst>
              <a:ext uri="{FF2B5EF4-FFF2-40B4-BE49-F238E27FC236}">
                <a16:creationId xmlns:a16="http://schemas.microsoft.com/office/drawing/2014/main" id="{9311B6D0-6D56-484F-B587-2E872AC5E427}"/>
              </a:ext>
            </a:extLst>
          </p:cNvPr>
          <p:cNvSpPr>
            <a:spLocks noGrp="1"/>
          </p:cNvSpPr>
          <p:nvPr>
            <p:ph type="pic" sz="quarter" idx="26" hasCustomPrompt="1"/>
          </p:nvPr>
        </p:nvSpPr>
        <p:spPr>
          <a:xfrm>
            <a:off x="8052591" y="3379716"/>
            <a:ext cx="1364132" cy="1371599"/>
          </a:xfrm>
          <a:prstGeom prst="rect">
            <a:avLst/>
          </a:prstGeom>
          <a:noFill/>
          <a:ln w="12700">
            <a:solidFill>
              <a:schemeClr val="accent2"/>
            </a:solidFill>
          </a:ln>
        </p:spPr>
        <p:txBody>
          <a:bodyPr/>
          <a:lstStyle>
            <a:lvl1pPr marL="0" indent="0">
              <a:buNone/>
              <a:defRPr sz="2000" i="1">
                <a:solidFill>
                  <a:schemeClr val="tx2"/>
                </a:solidFill>
              </a:defRPr>
            </a:lvl1pPr>
          </a:lstStyle>
          <a:p>
            <a:r>
              <a:rPr lang="en-US" dirty="0"/>
              <a:t>Picture</a:t>
            </a:r>
          </a:p>
        </p:txBody>
      </p:sp>
      <p:sp>
        <p:nvSpPr>
          <p:cNvPr id="21" name="Picture Placeholder 5">
            <a:extLst>
              <a:ext uri="{FF2B5EF4-FFF2-40B4-BE49-F238E27FC236}">
                <a16:creationId xmlns:a16="http://schemas.microsoft.com/office/drawing/2014/main" id="{5B4F9049-2A62-5848-A6F7-2499F0EB4559}"/>
              </a:ext>
            </a:extLst>
          </p:cNvPr>
          <p:cNvSpPr>
            <a:spLocks noGrp="1"/>
          </p:cNvSpPr>
          <p:nvPr>
            <p:ph type="pic" sz="quarter" idx="27" hasCustomPrompt="1"/>
          </p:nvPr>
        </p:nvSpPr>
        <p:spPr>
          <a:xfrm>
            <a:off x="9864545" y="3379716"/>
            <a:ext cx="1364132" cy="1371599"/>
          </a:xfrm>
          <a:prstGeom prst="rect">
            <a:avLst/>
          </a:prstGeom>
          <a:noFill/>
          <a:ln w="12700">
            <a:solidFill>
              <a:schemeClr val="accent2"/>
            </a:solidFill>
          </a:ln>
        </p:spPr>
        <p:txBody>
          <a:bodyPr/>
          <a:lstStyle>
            <a:lvl1pPr marL="0" indent="0">
              <a:buNone/>
              <a:defRPr sz="2000" i="1">
                <a:solidFill>
                  <a:schemeClr val="tx2"/>
                </a:solidFill>
              </a:defRPr>
            </a:lvl1pPr>
          </a:lstStyle>
          <a:p>
            <a:r>
              <a:rPr lang="en-US" dirty="0"/>
              <a:t>Picture</a:t>
            </a:r>
          </a:p>
        </p:txBody>
      </p:sp>
      <p:sp>
        <p:nvSpPr>
          <p:cNvPr id="22" name="Picture Placeholder 5">
            <a:extLst>
              <a:ext uri="{FF2B5EF4-FFF2-40B4-BE49-F238E27FC236}">
                <a16:creationId xmlns:a16="http://schemas.microsoft.com/office/drawing/2014/main" id="{A906CBFA-3FB4-3E4E-9641-388D8670E7B9}"/>
              </a:ext>
            </a:extLst>
          </p:cNvPr>
          <p:cNvSpPr>
            <a:spLocks noGrp="1"/>
          </p:cNvSpPr>
          <p:nvPr>
            <p:ph type="pic" sz="quarter" idx="28" hasCustomPrompt="1"/>
          </p:nvPr>
        </p:nvSpPr>
        <p:spPr>
          <a:xfrm>
            <a:off x="804767" y="4930145"/>
            <a:ext cx="1364132" cy="1371599"/>
          </a:xfrm>
          <a:prstGeom prst="rect">
            <a:avLst/>
          </a:prstGeom>
          <a:noFill/>
          <a:ln w="12700">
            <a:solidFill>
              <a:schemeClr val="accent2"/>
            </a:solidFill>
          </a:ln>
        </p:spPr>
        <p:txBody>
          <a:bodyPr/>
          <a:lstStyle>
            <a:lvl1pPr marL="0" indent="0">
              <a:buNone/>
              <a:defRPr sz="2000" i="1">
                <a:solidFill>
                  <a:schemeClr val="tx2"/>
                </a:solidFill>
              </a:defRPr>
            </a:lvl1pPr>
          </a:lstStyle>
          <a:p>
            <a:r>
              <a:rPr lang="en-US" dirty="0"/>
              <a:t>Picture</a:t>
            </a:r>
          </a:p>
        </p:txBody>
      </p:sp>
      <p:sp>
        <p:nvSpPr>
          <p:cNvPr id="23" name="Picture Placeholder 5">
            <a:extLst>
              <a:ext uri="{FF2B5EF4-FFF2-40B4-BE49-F238E27FC236}">
                <a16:creationId xmlns:a16="http://schemas.microsoft.com/office/drawing/2014/main" id="{E640FE96-219C-7D4F-87CF-D9C449F838F0}"/>
              </a:ext>
            </a:extLst>
          </p:cNvPr>
          <p:cNvSpPr>
            <a:spLocks noGrp="1"/>
          </p:cNvSpPr>
          <p:nvPr>
            <p:ph type="pic" sz="quarter" idx="29" hasCustomPrompt="1"/>
          </p:nvPr>
        </p:nvSpPr>
        <p:spPr>
          <a:xfrm>
            <a:off x="2616723" y="4930145"/>
            <a:ext cx="1364132" cy="1371599"/>
          </a:xfrm>
          <a:prstGeom prst="rect">
            <a:avLst/>
          </a:prstGeom>
          <a:noFill/>
          <a:ln w="12700">
            <a:solidFill>
              <a:schemeClr val="accent2"/>
            </a:solidFill>
          </a:ln>
        </p:spPr>
        <p:txBody>
          <a:bodyPr/>
          <a:lstStyle>
            <a:lvl1pPr marL="0" indent="0">
              <a:buNone/>
              <a:defRPr sz="2000" i="1">
                <a:solidFill>
                  <a:schemeClr val="tx2"/>
                </a:solidFill>
              </a:defRPr>
            </a:lvl1pPr>
          </a:lstStyle>
          <a:p>
            <a:r>
              <a:rPr lang="en-US" dirty="0"/>
              <a:t>Picture</a:t>
            </a:r>
          </a:p>
        </p:txBody>
      </p:sp>
      <p:sp>
        <p:nvSpPr>
          <p:cNvPr id="24" name="Picture Placeholder 5">
            <a:extLst>
              <a:ext uri="{FF2B5EF4-FFF2-40B4-BE49-F238E27FC236}">
                <a16:creationId xmlns:a16="http://schemas.microsoft.com/office/drawing/2014/main" id="{8C1191AE-F8A0-5F4E-AD08-12CC2114CB51}"/>
              </a:ext>
            </a:extLst>
          </p:cNvPr>
          <p:cNvSpPr>
            <a:spLocks noGrp="1"/>
          </p:cNvSpPr>
          <p:nvPr>
            <p:ph type="pic" sz="quarter" idx="30" hasCustomPrompt="1"/>
          </p:nvPr>
        </p:nvSpPr>
        <p:spPr>
          <a:xfrm>
            <a:off x="4428679" y="4930145"/>
            <a:ext cx="1364132" cy="1371599"/>
          </a:xfrm>
          <a:prstGeom prst="rect">
            <a:avLst/>
          </a:prstGeom>
          <a:noFill/>
          <a:ln w="12700">
            <a:solidFill>
              <a:schemeClr val="accent2"/>
            </a:solidFill>
          </a:ln>
        </p:spPr>
        <p:txBody>
          <a:bodyPr/>
          <a:lstStyle>
            <a:lvl1pPr marL="0" indent="0">
              <a:buNone/>
              <a:defRPr sz="2000" i="1">
                <a:solidFill>
                  <a:schemeClr val="tx2"/>
                </a:solidFill>
              </a:defRPr>
            </a:lvl1pPr>
          </a:lstStyle>
          <a:p>
            <a:r>
              <a:rPr lang="en-US" dirty="0"/>
              <a:t>Picture</a:t>
            </a:r>
          </a:p>
        </p:txBody>
      </p:sp>
      <p:sp>
        <p:nvSpPr>
          <p:cNvPr id="25" name="Picture Placeholder 5">
            <a:extLst>
              <a:ext uri="{FF2B5EF4-FFF2-40B4-BE49-F238E27FC236}">
                <a16:creationId xmlns:a16="http://schemas.microsoft.com/office/drawing/2014/main" id="{C3FA45F3-B4E8-9640-9361-6208903EDB6E}"/>
              </a:ext>
            </a:extLst>
          </p:cNvPr>
          <p:cNvSpPr>
            <a:spLocks noGrp="1"/>
          </p:cNvSpPr>
          <p:nvPr>
            <p:ph type="pic" sz="quarter" idx="31" hasCustomPrompt="1"/>
          </p:nvPr>
        </p:nvSpPr>
        <p:spPr>
          <a:xfrm>
            <a:off x="6240635" y="4930145"/>
            <a:ext cx="1364132" cy="1371599"/>
          </a:xfrm>
          <a:prstGeom prst="rect">
            <a:avLst/>
          </a:prstGeom>
          <a:noFill/>
          <a:ln w="12700">
            <a:solidFill>
              <a:schemeClr val="accent2"/>
            </a:solidFill>
          </a:ln>
        </p:spPr>
        <p:txBody>
          <a:bodyPr/>
          <a:lstStyle>
            <a:lvl1pPr marL="0" indent="0">
              <a:buNone/>
              <a:defRPr sz="2000" i="1">
                <a:solidFill>
                  <a:schemeClr val="tx2"/>
                </a:solidFill>
              </a:defRPr>
            </a:lvl1pPr>
          </a:lstStyle>
          <a:p>
            <a:r>
              <a:rPr lang="en-US" dirty="0"/>
              <a:t>Picture</a:t>
            </a:r>
          </a:p>
        </p:txBody>
      </p:sp>
      <p:sp>
        <p:nvSpPr>
          <p:cNvPr id="26" name="Picture Placeholder 5">
            <a:extLst>
              <a:ext uri="{FF2B5EF4-FFF2-40B4-BE49-F238E27FC236}">
                <a16:creationId xmlns:a16="http://schemas.microsoft.com/office/drawing/2014/main" id="{1B3187D9-4B4C-5549-BBDC-0FB6589E39B2}"/>
              </a:ext>
            </a:extLst>
          </p:cNvPr>
          <p:cNvSpPr>
            <a:spLocks noGrp="1"/>
          </p:cNvSpPr>
          <p:nvPr>
            <p:ph type="pic" sz="quarter" idx="32" hasCustomPrompt="1"/>
          </p:nvPr>
        </p:nvSpPr>
        <p:spPr>
          <a:xfrm>
            <a:off x="8052591" y="4930145"/>
            <a:ext cx="1364132" cy="1371599"/>
          </a:xfrm>
          <a:prstGeom prst="rect">
            <a:avLst/>
          </a:prstGeom>
          <a:noFill/>
          <a:ln w="12700">
            <a:solidFill>
              <a:schemeClr val="accent2"/>
            </a:solidFill>
          </a:ln>
        </p:spPr>
        <p:txBody>
          <a:bodyPr/>
          <a:lstStyle>
            <a:lvl1pPr marL="0" indent="0">
              <a:buNone/>
              <a:defRPr sz="2000" i="1">
                <a:solidFill>
                  <a:schemeClr val="tx2"/>
                </a:solidFill>
              </a:defRPr>
            </a:lvl1pPr>
          </a:lstStyle>
          <a:p>
            <a:r>
              <a:rPr lang="en-US" dirty="0"/>
              <a:t>Picture</a:t>
            </a:r>
          </a:p>
        </p:txBody>
      </p:sp>
      <p:sp>
        <p:nvSpPr>
          <p:cNvPr id="27" name="Text Placeholder 3">
            <a:extLst>
              <a:ext uri="{FF2B5EF4-FFF2-40B4-BE49-F238E27FC236}">
                <a16:creationId xmlns:a16="http://schemas.microsoft.com/office/drawing/2014/main" id="{2827766D-7E85-0D4F-93FE-2C5E15D1040F}"/>
              </a:ext>
            </a:extLst>
          </p:cNvPr>
          <p:cNvSpPr>
            <a:spLocks noGrp="1"/>
          </p:cNvSpPr>
          <p:nvPr>
            <p:ph type="body" sz="quarter" idx="33"/>
          </p:nvPr>
        </p:nvSpPr>
        <p:spPr>
          <a:xfrm>
            <a:off x="479425" y="1304925"/>
            <a:ext cx="11218863" cy="276999"/>
          </a:xfrm>
        </p:spPr>
        <p:txBody>
          <a:bodyPr anchor="t">
            <a:sp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210926963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eople 2">
    <p:bg>
      <p:bgRef idx="1001">
        <a:schemeClr val="bg1"/>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F9FE1-8E34-C84A-96FA-8950643FF1F2}"/>
              </a:ext>
            </a:extLst>
          </p:cNvPr>
          <p:cNvSpPr>
            <a:spLocks noGrp="1"/>
          </p:cNvSpPr>
          <p:nvPr>
            <p:ph type="title"/>
          </p:nvPr>
        </p:nvSpPr>
        <p:spPr>
          <a:xfrm>
            <a:off x="479425" y="614364"/>
            <a:ext cx="11233150" cy="443198"/>
          </a:xfrm>
        </p:spPr>
        <p:txBody>
          <a:bodyPr>
            <a:spAutoFit/>
          </a:bodyPr>
          <a:lstStyle/>
          <a:p>
            <a:r>
              <a:rPr lang="en-US"/>
              <a:t>Click to edit Master title style</a:t>
            </a:r>
            <a:endParaRPr lang="en-US" dirty="0"/>
          </a:p>
        </p:txBody>
      </p:sp>
      <p:sp>
        <p:nvSpPr>
          <p:cNvPr id="12" name="Picture Placeholder 5">
            <a:extLst>
              <a:ext uri="{FF2B5EF4-FFF2-40B4-BE49-F238E27FC236}">
                <a16:creationId xmlns:a16="http://schemas.microsoft.com/office/drawing/2014/main" id="{D8271ED4-39DE-8C4C-A549-8135EAFBDCEB}"/>
              </a:ext>
            </a:extLst>
          </p:cNvPr>
          <p:cNvSpPr>
            <a:spLocks noGrp="1"/>
          </p:cNvSpPr>
          <p:nvPr>
            <p:ph type="pic" sz="quarter" idx="10" hasCustomPrompt="1"/>
          </p:nvPr>
        </p:nvSpPr>
        <p:spPr>
          <a:xfrm>
            <a:off x="503978" y="1320385"/>
            <a:ext cx="1809534" cy="1819439"/>
          </a:xfrm>
          <a:prstGeom prst="rect">
            <a:avLst/>
          </a:prstGeom>
          <a:solidFill>
            <a:schemeClr val="bg1"/>
          </a:solidFill>
          <a:ln w="38100">
            <a:solidFill>
              <a:schemeClr val="accent3"/>
            </a:solidFill>
          </a:ln>
        </p:spPr>
        <p:txBody>
          <a:bodyPr tIns="108000">
            <a:noAutofit/>
          </a:bodyPr>
          <a:lstStyle>
            <a:lvl1pPr marL="0" indent="0" algn="ctr">
              <a:buNone/>
              <a:defRPr sz="1600" i="1">
                <a:solidFill>
                  <a:schemeClr val="tx2"/>
                </a:solidFill>
              </a:defRPr>
            </a:lvl1pPr>
          </a:lstStyle>
          <a:p>
            <a:r>
              <a:rPr lang="en-US" dirty="0"/>
              <a:t>Place image here</a:t>
            </a:r>
          </a:p>
        </p:txBody>
      </p:sp>
      <p:sp>
        <p:nvSpPr>
          <p:cNvPr id="27" name="Text Placeholder 19">
            <a:extLst>
              <a:ext uri="{FF2B5EF4-FFF2-40B4-BE49-F238E27FC236}">
                <a16:creationId xmlns:a16="http://schemas.microsoft.com/office/drawing/2014/main" id="{710BFE37-786A-0748-BA91-13EAAC042835}"/>
              </a:ext>
            </a:extLst>
          </p:cNvPr>
          <p:cNvSpPr>
            <a:spLocks noGrp="1"/>
          </p:cNvSpPr>
          <p:nvPr>
            <p:ph type="body" sz="quarter" idx="15"/>
          </p:nvPr>
        </p:nvSpPr>
        <p:spPr>
          <a:xfrm>
            <a:off x="2561378" y="1304925"/>
            <a:ext cx="3243692" cy="4572000"/>
          </a:xfrm>
          <a:prstGeom prst="rect">
            <a:avLst/>
          </a:prstGeom>
        </p:spPr>
        <p:txBody>
          <a:bodyPr>
            <a:noAutofit/>
          </a:bodyPr>
          <a:lstStyle>
            <a:lvl1pPr marL="0" indent="0">
              <a:spcBef>
                <a:spcPts val="600"/>
              </a:spcBef>
              <a:buClr>
                <a:schemeClr val="accent3"/>
              </a:buClr>
              <a:buFont typeface="Wingdings" pitchFamily="2" charset="2"/>
              <a:buNone/>
              <a:defRPr sz="2000" b="0"/>
            </a:lvl1pPr>
            <a:lvl2pPr marL="685800" indent="-228600">
              <a:buClr>
                <a:schemeClr val="accent1"/>
              </a:buClr>
              <a:buFont typeface="Arial" panose="020B0604020202020204" pitchFamily="34" charset="0"/>
              <a:buChar char="•"/>
              <a:defRPr sz="2000"/>
            </a:lvl2pPr>
            <a:lvl3pPr marL="1143000" indent="-228600">
              <a:buClr>
                <a:schemeClr val="bg2"/>
              </a:buClr>
              <a:buFont typeface="Wingdings" pitchFamily="2" charset="2"/>
              <a:buChar char="§"/>
              <a:defRPr sz="1800"/>
            </a:lvl3pPr>
            <a:lvl4pPr marL="1600200" indent="-228600">
              <a:buClr>
                <a:schemeClr val="accent3"/>
              </a:buClr>
              <a:buFont typeface="Courier New" panose="02070309020205020404" pitchFamily="49" charset="0"/>
              <a:buChar char="o"/>
              <a:defRPr sz="1600"/>
            </a:lvl4pPr>
            <a:lvl5pPr marL="2057400" indent="-228600">
              <a:buClr>
                <a:schemeClr val="accent3"/>
              </a:buClr>
              <a:buFont typeface="Wingdings" pitchFamily="2" charset="2"/>
              <a:buChar char="§"/>
              <a:defRPr sz="1600"/>
            </a:lvl5pPr>
          </a:lstStyle>
          <a:p>
            <a:pPr lvl="0"/>
            <a:r>
              <a:rPr lang="en-US"/>
              <a:t>Click to edit Master text styles</a:t>
            </a:r>
          </a:p>
        </p:txBody>
      </p:sp>
      <p:sp>
        <p:nvSpPr>
          <p:cNvPr id="14" name="Picture Placeholder 5">
            <a:extLst>
              <a:ext uri="{FF2B5EF4-FFF2-40B4-BE49-F238E27FC236}">
                <a16:creationId xmlns:a16="http://schemas.microsoft.com/office/drawing/2014/main" id="{92372706-6D2B-E14A-8507-72FB29F0A614}"/>
              </a:ext>
            </a:extLst>
          </p:cNvPr>
          <p:cNvSpPr>
            <a:spLocks noGrp="1"/>
          </p:cNvSpPr>
          <p:nvPr>
            <p:ph type="pic" sz="quarter" idx="17" hasCustomPrompt="1"/>
          </p:nvPr>
        </p:nvSpPr>
        <p:spPr>
          <a:xfrm>
            <a:off x="6411483" y="1320385"/>
            <a:ext cx="1809534" cy="1819439"/>
          </a:xfrm>
          <a:prstGeom prst="rect">
            <a:avLst/>
          </a:prstGeom>
          <a:solidFill>
            <a:schemeClr val="bg1"/>
          </a:solidFill>
          <a:ln w="38100">
            <a:solidFill>
              <a:schemeClr val="accent3"/>
            </a:solidFill>
          </a:ln>
        </p:spPr>
        <p:txBody>
          <a:bodyPr tIns="108000">
            <a:noAutofit/>
          </a:bodyPr>
          <a:lstStyle>
            <a:lvl1pPr marL="0" indent="0" algn="ctr">
              <a:buNone/>
              <a:defRPr sz="1600" i="1">
                <a:solidFill>
                  <a:schemeClr val="tx2"/>
                </a:solidFill>
              </a:defRPr>
            </a:lvl1pPr>
          </a:lstStyle>
          <a:p>
            <a:r>
              <a:rPr lang="en-US" dirty="0"/>
              <a:t>Place image here</a:t>
            </a:r>
          </a:p>
        </p:txBody>
      </p:sp>
      <p:sp>
        <p:nvSpPr>
          <p:cNvPr id="16" name="Text Placeholder 19">
            <a:extLst>
              <a:ext uri="{FF2B5EF4-FFF2-40B4-BE49-F238E27FC236}">
                <a16:creationId xmlns:a16="http://schemas.microsoft.com/office/drawing/2014/main" id="{26406427-E1A4-8243-8083-0B943555711D}"/>
              </a:ext>
            </a:extLst>
          </p:cNvPr>
          <p:cNvSpPr>
            <a:spLocks noGrp="1"/>
          </p:cNvSpPr>
          <p:nvPr>
            <p:ph type="body" sz="quarter" idx="19"/>
          </p:nvPr>
        </p:nvSpPr>
        <p:spPr>
          <a:xfrm>
            <a:off x="8468883" y="1304925"/>
            <a:ext cx="3243692" cy="4572000"/>
          </a:xfrm>
          <a:prstGeom prst="rect">
            <a:avLst/>
          </a:prstGeom>
        </p:spPr>
        <p:txBody>
          <a:bodyPr>
            <a:noAutofit/>
          </a:bodyPr>
          <a:lstStyle>
            <a:lvl1pPr marL="0" indent="0">
              <a:spcBef>
                <a:spcPts val="600"/>
              </a:spcBef>
              <a:buClr>
                <a:schemeClr val="accent3"/>
              </a:buClr>
              <a:buFont typeface="Wingdings" pitchFamily="2" charset="2"/>
              <a:buNone/>
              <a:defRPr sz="2000" b="0"/>
            </a:lvl1pPr>
            <a:lvl2pPr marL="685800" indent="-228600">
              <a:buClr>
                <a:schemeClr val="accent1"/>
              </a:buClr>
              <a:buFont typeface="Arial" panose="020B0604020202020204" pitchFamily="34" charset="0"/>
              <a:buChar char="•"/>
              <a:defRPr sz="2000"/>
            </a:lvl2pPr>
            <a:lvl3pPr marL="1143000" indent="-228600">
              <a:buClr>
                <a:schemeClr val="bg2"/>
              </a:buClr>
              <a:buFont typeface="Wingdings" pitchFamily="2" charset="2"/>
              <a:buChar char="§"/>
              <a:defRPr sz="1800"/>
            </a:lvl3pPr>
            <a:lvl4pPr marL="1600200" indent="-228600">
              <a:buClr>
                <a:schemeClr val="accent3"/>
              </a:buClr>
              <a:buFont typeface="Courier New" panose="02070309020205020404" pitchFamily="49" charset="0"/>
              <a:buChar char="o"/>
              <a:defRPr sz="1600"/>
            </a:lvl4pPr>
            <a:lvl5pPr marL="2057400" indent="-228600">
              <a:buClr>
                <a:schemeClr val="accent3"/>
              </a:buClr>
              <a:buFont typeface="Wingdings" pitchFamily="2" charset="2"/>
              <a:buChar char="§"/>
              <a:defRPr sz="1600"/>
            </a:lvl5pPr>
          </a:lstStyle>
          <a:p>
            <a:pPr lvl="0"/>
            <a:r>
              <a:rPr lang="en-US"/>
              <a:t>Click to edit Master text styles</a:t>
            </a:r>
          </a:p>
        </p:txBody>
      </p:sp>
    </p:spTree>
    <p:extLst>
      <p:ext uri="{BB962C8B-B14F-4D97-AF65-F5344CB8AC3E}">
        <p14:creationId xmlns:p14="http://schemas.microsoft.com/office/powerpoint/2010/main" val="27394587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ull image 1">
    <p:bg>
      <p:bgRef idx="1001">
        <a:schemeClr val="bg1"/>
      </p:bgRef>
    </p:bg>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BB7A59F9-9083-ED48-890C-8F686D0FA976}"/>
              </a:ext>
            </a:extLst>
          </p:cNvPr>
          <p:cNvSpPr>
            <a:spLocks noGrp="1"/>
          </p:cNvSpPr>
          <p:nvPr>
            <p:ph type="title"/>
          </p:nvPr>
        </p:nvSpPr>
        <p:spPr>
          <a:xfrm>
            <a:off x="479425" y="614364"/>
            <a:ext cx="6378575" cy="443198"/>
          </a:xfrm>
        </p:spPr>
        <p:txBody>
          <a:bodyPr/>
          <a:lstStyle>
            <a:lvl1pPr>
              <a:defRPr>
                <a:solidFill>
                  <a:schemeClr val="tx1"/>
                </a:solidFill>
              </a:defRPr>
            </a:lvl1pPr>
          </a:lstStyle>
          <a:p>
            <a:r>
              <a:rPr lang="en-US"/>
              <a:t>Click to edit Master title style</a:t>
            </a:r>
            <a:endParaRPr lang="en-US" dirty="0"/>
          </a:p>
        </p:txBody>
      </p:sp>
      <p:sp>
        <p:nvSpPr>
          <p:cNvPr id="11" name="Content Placeholder 6">
            <a:extLst>
              <a:ext uri="{FF2B5EF4-FFF2-40B4-BE49-F238E27FC236}">
                <a16:creationId xmlns:a16="http://schemas.microsoft.com/office/drawing/2014/main" id="{A11831CB-C34D-DE4E-80DB-0121555778E5}"/>
              </a:ext>
            </a:extLst>
          </p:cNvPr>
          <p:cNvSpPr>
            <a:spLocks noGrp="1"/>
          </p:cNvSpPr>
          <p:nvPr>
            <p:ph sz="quarter" idx="13"/>
          </p:nvPr>
        </p:nvSpPr>
        <p:spPr>
          <a:xfrm>
            <a:off x="479425" y="1685925"/>
            <a:ext cx="6378575" cy="4875213"/>
          </a:xfrm>
        </p:spPr>
        <p:txBody>
          <a:bodyPr>
            <a:noAutofit/>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11">
            <a:extLst>
              <a:ext uri="{FF2B5EF4-FFF2-40B4-BE49-F238E27FC236}">
                <a16:creationId xmlns:a16="http://schemas.microsoft.com/office/drawing/2014/main" id="{FAA0C11D-2168-1043-8F1D-BB2A82C87176}"/>
              </a:ext>
            </a:extLst>
          </p:cNvPr>
          <p:cNvCxnSpPr>
            <a:cxnSpLocks/>
          </p:cNvCxnSpPr>
          <p:nvPr userDrawn="1"/>
        </p:nvCxnSpPr>
        <p:spPr>
          <a:xfrm>
            <a:off x="479425" y="512763"/>
            <a:ext cx="500062" cy="0"/>
          </a:xfrm>
          <a:prstGeom prst="line">
            <a:avLst/>
          </a:prstGeom>
          <a:ln w="38100">
            <a:solidFill>
              <a:schemeClr val="accent3"/>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54407626"/>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ull image 2">
    <p:spTree>
      <p:nvGrpSpPr>
        <p:cNvPr id="1" name=""/>
        <p:cNvGrpSpPr/>
        <p:nvPr/>
      </p:nvGrpSpPr>
      <p:grpSpPr>
        <a:xfrm>
          <a:off x="0" y="0"/>
          <a:ext cx="0" cy="0"/>
          <a:chOff x="0" y="0"/>
          <a:chExt cx="0" cy="0"/>
        </a:xfrm>
      </p:grpSpPr>
      <p:sp>
        <p:nvSpPr>
          <p:cNvPr id="8" name="Text Placeholder 4">
            <a:extLst>
              <a:ext uri="{FF2B5EF4-FFF2-40B4-BE49-F238E27FC236}">
                <a16:creationId xmlns:a16="http://schemas.microsoft.com/office/drawing/2014/main" id="{60AC78A9-E4C4-5844-ABB3-82F334AA582A}"/>
              </a:ext>
            </a:extLst>
          </p:cNvPr>
          <p:cNvSpPr>
            <a:spLocks noGrp="1"/>
          </p:cNvSpPr>
          <p:nvPr>
            <p:ph type="body" sz="quarter" idx="12"/>
          </p:nvPr>
        </p:nvSpPr>
        <p:spPr>
          <a:xfrm>
            <a:off x="479425" y="393700"/>
            <a:ext cx="6457950" cy="2122972"/>
          </a:xfrm>
          <a:solidFill>
            <a:schemeClr val="bg1"/>
          </a:solidFill>
        </p:spPr>
        <p:txBody>
          <a:bodyPr lIns="180000" tIns="180000" rIns="180000" bIns="180000">
            <a:spAutoFit/>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611999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E6C56DA5-1F81-2646-BC74-B8B17D590EDE}"/>
              </a:ext>
            </a:extLst>
          </p:cNvPr>
          <p:cNvSpPr>
            <a:spLocks noGrp="1"/>
          </p:cNvSpPr>
          <p:nvPr>
            <p:ph type="pic" sz="quarter" idx="11" hasCustomPrompt="1"/>
          </p:nvPr>
        </p:nvSpPr>
        <p:spPr>
          <a:xfrm>
            <a:off x="7342909" y="0"/>
            <a:ext cx="4849091" cy="6858000"/>
          </a:xfrm>
          <a:prstGeom prst="rect">
            <a:avLst/>
          </a:prstGeom>
        </p:spPr>
        <p:txBody>
          <a:bodyPr tIns="144000">
            <a:noAutofit/>
          </a:bodyPr>
          <a:lstStyle>
            <a:lvl1pPr marL="0" marR="0" indent="0" algn="ctr" defTabSz="914400" rtl="0" eaLnBrk="1" fontAlgn="auto" latinLnBrk="0" hangingPunct="1">
              <a:lnSpc>
                <a:spcPct val="90000"/>
              </a:lnSpc>
              <a:spcBef>
                <a:spcPts val="1000"/>
              </a:spcBef>
              <a:spcAft>
                <a:spcPts val="0"/>
              </a:spcAft>
              <a:buClr>
                <a:schemeClr val="accent3"/>
              </a:buClr>
              <a:buSzTx/>
              <a:buFont typeface="Wingdings" pitchFamily="2" charset="2"/>
              <a:buNone/>
              <a:tabLst/>
              <a:defRPr i="1">
                <a:solidFill>
                  <a:schemeClr val="accent1"/>
                </a:solidFill>
              </a:defRPr>
            </a:lvl1pPr>
          </a:lstStyle>
          <a:p>
            <a:pPr marL="0" marR="0" lvl="0" indent="0" algn="l" defTabSz="914400" rtl="0" eaLnBrk="1" fontAlgn="auto" latinLnBrk="0" hangingPunct="1">
              <a:lnSpc>
                <a:spcPct val="90000"/>
              </a:lnSpc>
              <a:spcBef>
                <a:spcPts val="1000"/>
              </a:spcBef>
              <a:spcAft>
                <a:spcPts val="0"/>
              </a:spcAft>
              <a:buClr>
                <a:schemeClr val="accent3"/>
              </a:buClr>
              <a:buSzTx/>
              <a:buFont typeface="Wingdings" pitchFamily="2" charset="2"/>
              <a:buNone/>
              <a:tabLst/>
              <a:defRPr/>
            </a:pPr>
            <a:r>
              <a:rPr lang="en-US" dirty="0"/>
              <a:t>Place image here</a:t>
            </a:r>
          </a:p>
        </p:txBody>
      </p:sp>
      <p:sp>
        <p:nvSpPr>
          <p:cNvPr id="9" name="Text Placeholder 5">
            <a:extLst>
              <a:ext uri="{FF2B5EF4-FFF2-40B4-BE49-F238E27FC236}">
                <a16:creationId xmlns:a16="http://schemas.microsoft.com/office/drawing/2014/main" id="{FF5EE81D-C2F5-9C47-82D9-060AA084C9CE}"/>
              </a:ext>
            </a:extLst>
          </p:cNvPr>
          <p:cNvSpPr>
            <a:spLocks noGrp="1"/>
          </p:cNvSpPr>
          <p:nvPr>
            <p:ph type="body" sz="quarter" idx="10" hasCustomPrompt="1"/>
          </p:nvPr>
        </p:nvSpPr>
        <p:spPr>
          <a:xfrm>
            <a:off x="479425" y="394138"/>
            <a:ext cx="6457403" cy="6053959"/>
          </a:xfrm>
          <a:solidFill>
            <a:schemeClr val="bg1"/>
          </a:solidFill>
          <a:ln w="38100">
            <a:solidFill>
              <a:schemeClr val="accent3"/>
            </a:solidFill>
          </a:ln>
        </p:spPr>
        <p:txBody>
          <a:bodyPr lIns="360000" tIns="360000" rIns="360000" bIns="360000" anchor="ctr">
            <a:noAutofit/>
          </a:bodyPr>
          <a:lstStyle>
            <a:lvl1pPr marL="0" indent="0">
              <a:buNone/>
              <a:defRPr sz="2400">
                <a:solidFill>
                  <a:schemeClr val="tx1"/>
                </a:solidFill>
              </a:defRPr>
            </a:lvl1pPr>
            <a:lvl2pPr marL="457200" indent="0">
              <a:buNone/>
              <a:defRPr sz="2800">
                <a:solidFill>
                  <a:schemeClr val="bg1"/>
                </a:solidFill>
              </a:defRPr>
            </a:lvl2pPr>
            <a:lvl3pPr marL="914400" indent="0">
              <a:buNone/>
              <a:defRPr sz="24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en-US" dirty="0"/>
              <a:t>”Insert quote or text”</a:t>
            </a:r>
          </a:p>
        </p:txBody>
      </p:sp>
    </p:spTree>
    <p:extLst>
      <p:ext uri="{BB962C8B-B14F-4D97-AF65-F5344CB8AC3E}">
        <p14:creationId xmlns:p14="http://schemas.microsoft.com/office/powerpoint/2010/main" val="25722447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PPT Title Image">
    <p:spTree>
      <p:nvGrpSpPr>
        <p:cNvPr id="1" name=""/>
        <p:cNvGrpSpPr/>
        <p:nvPr/>
      </p:nvGrpSpPr>
      <p:grpSpPr>
        <a:xfrm>
          <a:off x="0" y="0"/>
          <a:ext cx="0" cy="0"/>
          <a:chOff x="0" y="0"/>
          <a:chExt cx="0" cy="0"/>
        </a:xfrm>
      </p:grpSpPr>
      <p:sp>
        <p:nvSpPr>
          <p:cNvPr id="14" name="Título 1">
            <a:extLst>
              <a:ext uri="{FF2B5EF4-FFF2-40B4-BE49-F238E27FC236}">
                <a16:creationId xmlns:a16="http://schemas.microsoft.com/office/drawing/2014/main" id="{76191DCD-14D2-014C-89F8-F4294914C69B}"/>
              </a:ext>
            </a:extLst>
          </p:cNvPr>
          <p:cNvSpPr>
            <a:spLocks noGrp="1"/>
          </p:cNvSpPr>
          <p:nvPr>
            <p:ph type="ctrTitle" hasCustomPrompt="1"/>
          </p:nvPr>
        </p:nvSpPr>
        <p:spPr>
          <a:xfrm>
            <a:off x="426848" y="305397"/>
            <a:ext cx="8254376" cy="650070"/>
          </a:xfrm>
          <a:prstGeom prst="rect">
            <a:avLst/>
          </a:prstGeom>
          <a:noFill/>
        </p:spPr>
        <p:txBody>
          <a:bodyPr lIns="0" tIns="0" anchor="b">
            <a:normAutofit/>
          </a:bodyPr>
          <a:lstStyle>
            <a:lvl1pPr algn="l">
              <a:defRPr sz="4330">
                <a:solidFill>
                  <a:srgbClr val="FF6601"/>
                </a:solidFill>
                <a:latin typeface="Arial" panose="020B0604020202020204" pitchFamily="34" charset="0"/>
                <a:cs typeface="Arial" panose="020B0604020202020204" pitchFamily="34" charset="0"/>
              </a:defRPr>
            </a:lvl1pPr>
          </a:lstStyle>
          <a:p>
            <a:r>
              <a:rPr lang="es-ES" dirty="0"/>
              <a:t>INSERT PPT TITLE HERE</a:t>
            </a:r>
          </a:p>
        </p:txBody>
      </p:sp>
      <p:sp>
        <p:nvSpPr>
          <p:cNvPr id="16" name="Subtítulo 2">
            <a:extLst>
              <a:ext uri="{FF2B5EF4-FFF2-40B4-BE49-F238E27FC236}">
                <a16:creationId xmlns:a16="http://schemas.microsoft.com/office/drawing/2014/main" id="{F4209DFF-7259-8F42-82E3-C917145FE00A}"/>
              </a:ext>
            </a:extLst>
          </p:cNvPr>
          <p:cNvSpPr>
            <a:spLocks noGrp="1"/>
          </p:cNvSpPr>
          <p:nvPr>
            <p:ph type="subTitle" idx="1" hasCustomPrompt="1"/>
          </p:nvPr>
        </p:nvSpPr>
        <p:spPr>
          <a:xfrm>
            <a:off x="426848" y="933356"/>
            <a:ext cx="8254376" cy="306083"/>
          </a:xfrm>
          <a:prstGeom prst="rect">
            <a:avLst/>
          </a:prstGeom>
        </p:spPr>
        <p:txBody>
          <a:bodyPr lIns="0" tIns="0">
            <a:normAutofit/>
          </a:bodyPr>
          <a:lstStyle>
            <a:lvl1pPr marL="0" indent="0" algn="l">
              <a:buNone/>
              <a:defRPr sz="2000">
                <a:solidFill>
                  <a:srgbClr val="848484"/>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err="1"/>
              <a:t>Insert</a:t>
            </a:r>
            <a:r>
              <a:rPr lang="es-ES" dirty="0"/>
              <a:t> </a:t>
            </a:r>
            <a:r>
              <a:rPr lang="es-ES" dirty="0" err="1"/>
              <a:t>subtitle</a:t>
            </a:r>
            <a:r>
              <a:rPr lang="es-ES" dirty="0"/>
              <a:t> </a:t>
            </a:r>
            <a:r>
              <a:rPr lang="es-ES" dirty="0" err="1"/>
              <a:t>here</a:t>
            </a:r>
            <a:endParaRPr lang="es-ES" dirty="0"/>
          </a:p>
        </p:txBody>
      </p:sp>
      <p:sp>
        <p:nvSpPr>
          <p:cNvPr id="17" name="Marcador de posición de imagen 14">
            <a:extLst>
              <a:ext uri="{FF2B5EF4-FFF2-40B4-BE49-F238E27FC236}">
                <a16:creationId xmlns:a16="http://schemas.microsoft.com/office/drawing/2014/main" id="{71AE144C-6CCC-FD47-9882-8FA7F3130876}"/>
              </a:ext>
            </a:extLst>
          </p:cNvPr>
          <p:cNvSpPr>
            <a:spLocks noGrp="1"/>
          </p:cNvSpPr>
          <p:nvPr>
            <p:ph type="pic" sz="quarter" idx="13"/>
          </p:nvPr>
        </p:nvSpPr>
        <p:spPr>
          <a:xfrm>
            <a:off x="6096000" y="0"/>
            <a:ext cx="6096000" cy="6858000"/>
          </a:xfrm>
          <a:prstGeom prst="rect">
            <a:avLst/>
          </a:prstGeom>
          <a:noFill/>
          <a:ln>
            <a:noFill/>
          </a:ln>
        </p:spPr>
        <p:txBody>
          <a:bodyPr/>
          <a:lstStyle>
            <a:lvl1pPr algn="ctr">
              <a:defRPr/>
            </a:lvl1pPr>
          </a:lstStyle>
          <a:p>
            <a:r>
              <a:rPr lang="en-US"/>
              <a:t>Click icon to add picture</a:t>
            </a:r>
            <a:endParaRPr lang="es-ES" dirty="0"/>
          </a:p>
        </p:txBody>
      </p:sp>
      <p:grpSp>
        <p:nvGrpSpPr>
          <p:cNvPr id="5" name="Group 4">
            <a:extLst>
              <a:ext uri="{FF2B5EF4-FFF2-40B4-BE49-F238E27FC236}">
                <a16:creationId xmlns:a16="http://schemas.microsoft.com/office/drawing/2014/main" id="{52F418C0-5583-45F2-AE4A-327EA4DB5C95}"/>
              </a:ext>
            </a:extLst>
          </p:cNvPr>
          <p:cNvGrpSpPr/>
          <p:nvPr userDrawn="1"/>
        </p:nvGrpSpPr>
        <p:grpSpPr>
          <a:xfrm>
            <a:off x="62420" y="6437005"/>
            <a:ext cx="5921286" cy="426547"/>
            <a:chOff x="62418" y="6488305"/>
            <a:chExt cx="7076319" cy="375247"/>
          </a:xfrm>
          <a:solidFill>
            <a:schemeClr val="bg1"/>
          </a:solidFill>
        </p:grpSpPr>
        <p:sp>
          <p:nvSpPr>
            <p:cNvPr id="6" name="TextBox 5">
              <a:extLst>
                <a:ext uri="{FF2B5EF4-FFF2-40B4-BE49-F238E27FC236}">
                  <a16:creationId xmlns:a16="http://schemas.microsoft.com/office/drawing/2014/main" id="{93CD5F62-6907-4831-BDDC-6B71686DF090}"/>
                </a:ext>
              </a:extLst>
            </p:cNvPr>
            <p:cNvSpPr txBox="1"/>
            <p:nvPr userDrawn="1"/>
          </p:nvSpPr>
          <p:spPr>
            <a:xfrm>
              <a:off x="426848" y="6488305"/>
              <a:ext cx="6711889" cy="369332"/>
            </a:xfrm>
            <a:prstGeom prst="rect">
              <a:avLst/>
            </a:prstGeom>
            <a:grpFill/>
          </p:spPr>
          <p:txBody>
            <a:bodyPr wrap="square" rtlCol="0">
              <a:spAutoFit/>
            </a:bodyPr>
            <a:lstStyle/>
            <a:p>
              <a:r>
                <a:rPr lang="en-US" sz="900" kern="0" dirty="0">
                  <a:ea typeface="Arial Narrow" charset="0"/>
                  <a:cs typeface="Arial Narrow" charset="0"/>
                </a:rPr>
                <a:t>© SGS Group Management SA – 2021 – All Rights Reserved – SGS is a registered trademark of </a:t>
              </a:r>
            </a:p>
            <a:p>
              <a:r>
                <a:rPr lang="en-US" sz="900" kern="0" dirty="0">
                  <a:ea typeface="Arial Narrow" charset="0"/>
                  <a:cs typeface="Arial Narrow" charset="0"/>
                </a:rPr>
                <a:t>SGS Group Management SA</a:t>
              </a:r>
            </a:p>
          </p:txBody>
        </p:sp>
        <p:sp>
          <p:nvSpPr>
            <p:cNvPr id="7" name="TextBox 6">
              <a:extLst>
                <a:ext uri="{FF2B5EF4-FFF2-40B4-BE49-F238E27FC236}">
                  <a16:creationId xmlns:a16="http://schemas.microsoft.com/office/drawing/2014/main" id="{80D7943F-6661-4881-A86F-BBB7CA7A7B1B}"/>
                </a:ext>
              </a:extLst>
            </p:cNvPr>
            <p:cNvSpPr txBox="1"/>
            <p:nvPr userDrawn="1"/>
          </p:nvSpPr>
          <p:spPr>
            <a:xfrm>
              <a:off x="62418" y="6617331"/>
              <a:ext cx="493714" cy="246221"/>
            </a:xfrm>
            <a:prstGeom prst="rect">
              <a:avLst/>
            </a:prstGeom>
            <a:grpFill/>
          </p:spPr>
          <p:txBody>
            <a:bodyPr wrap="square" rtlCol="0">
              <a:spAutoFit/>
            </a:bodyPr>
            <a:lstStyle/>
            <a:p>
              <a:fld id="{42B7884C-943E-4E36-9ED0-3762E55137FE}" type="slidenum">
                <a:rPr lang="en-US" sz="1000" smtClean="0"/>
                <a:t>‹#›</a:t>
              </a:fld>
              <a:endParaRPr lang="en-US" sz="1000" dirty="0"/>
            </a:p>
          </p:txBody>
        </p:sp>
      </p:grpSp>
    </p:spTree>
    <p:extLst>
      <p:ext uri="{BB962C8B-B14F-4D97-AF65-F5344CB8AC3E}">
        <p14:creationId xmlns:p14="http://schemas.microsoft.com/office/powerpoint/2010/main" val="17305380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Dark PPT Title ">
    <p:bg>
      <p:bgPr>
        <a:solidFill>
          <a:schemeClr val="bg1">
            <a:tint val="95000"/>
            <a:satMod val="170000"/>
            <a:alpha val="85000"/>
          </a:schemeClr>
        </a:solidFill>
        <a:effectLst/>
      </p:bgPr>
    </p:bg>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91F2716A-6279-8847-8E44-B0832FF348D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18312" y="6001159"/>
            <a:ext cx="1326579" cy="822324"/>
          </a:xfrm>
          <a:prstGeom prst="rect">
            <a:avLst/>
          </a:prstGeom>
        </p:spPr>
      </p:pic>
      <p:sp>
        <p:nvSpPr>
          <p:cNvPr id="14" name="Marcador de posición de imagen 14">
            <a:extLst>
              <a:ext uri="{FF2B5EF4-FFF2-40B4-BE49-F238E27FC236}">
                <a16:creationId xmlns:a16="http://schemas.microsoft.com/office/drawing/2014/main" id="{896388C5-B53D-324E-A05A-8BDFC5626163}"/>
              </a:ext>
            </a:extLst>
          </p:cNvPr>
          <p:cNvSpPr>
            <a:spLocks noGrp="1"/>
          </p:cNvSpPr>
          <p:nvPr>
            <p:ph type="pic" sz="quarter" idx="13"/>
          </p:nvPr>
        </p:nvSpPr>
        <p:spPr>
          <a:xfrm>
            <a:off x="6096000" y="0"/>
            <a:ext cx="6096000" cy="6858000"/>
          </a:xfrm>
          <a:prstGeom prst="rect">
            <a:avLst/>
          </a:prstGeom>
          <a:noFill/>
          <a:ln>
            <a:noFill/>
          </a:ln>
        </p:spPr>
        <p:txBody>
          <a:bodyPr/>
          <a:lstStyle>
            <a:lvl1pPr algn="ctr">
              <a:defRPr>
                <a:solidFill>
                  <a:schemeClr val="bg1"/>
                </a:solidFill>
              </a:defRPr>
            </a:lvl1pPr>
          </a:lstStyle>
          <a:p>
            <a:r>
              <a:rPr lang="en-US" dirty="0"/>
              <a:t>Click icon to add picture</a:t>
            </a:r>
            <a:endParaRPr lang="es-ES" dirty="0"/>
          </a:p>
        </p:txBody>
      </p:sp>
      <p:sp>
        <p:nvSpPr>
          <p:cNvPr id="16" name="Título 1">
            <a:extLst>
              <a:ext uri="{FF2B5EF4-FFF2-40B4-BE49-F238E27FC236}">
                <a16:creationId xmlns:a16="http://schemas.microsoft.com/office/drawing/2014/main" id="{0515A4BE-0EC5-BA4C-A9AC-45DC9E394A2A}"/>
              </a:ext>
            </a:extLst>
          </p:cNvPr>
          <p:cNvSpPr>
            <a:spLocks noGrp="1"/>
          </p:cNvSpPr>
          <p:nvPr>
            <p:ph type="ctrTitle" hasCustomPrompt="1"/>
          </p:nvPr>
        </p:nvSpPr>
        <p:spPr>
          <a:xfrm>
            <a:off x="426848" y="305397"/>
            <a:ext cx="8254376" cy="650070"/>
          </a:xfrm>
          <a:prstGeom prst="rect">
            <a:avLst/>
          </a:prstGeom>
          <a:noFill/>
        </p:spPr>
        <p:txBody>
          <a:bodyPr lIns="0" tIns="0" anchor="b">
            <a:normAutofit/>
          </a:bodyPr>
          <a:lstStyle>
            <a:lvl1pPr algn="l">
              <a:defRPr sz="4330">
                <a:solidFill>
                  <a:schemeClr val="tx1"/>
                </a:solidFill>
                <a:latin typeface="Arial" panose="020B0604020202020204" pitchFamily="34" charset="0"/>
                <a:cs typeface="Arial" panose="020B0604020202020204" pitchFamily="34" charset="0"/>
              </a:defRPr>
            </a:lvl1pPr>
          </a:lstStyle>
          <a:p>
            <a:r>
              <a:rPr lang="es-ES" dirty="0"/>
              <a:t>INSERT PPT TITLE HERE</a:t>
            </a:r>
          </a:p>
        </p:txBody>
      </p:sp>
      <p:sp>
        <p:nvSpPr>
          <p:cNvPr id="17" name="Subtítulo 2">
            <a:extLst>
              <a:ext uri="{FF2B5EF4-FFF2-40B4-BE49-F238E27FC236}">
                <a16:creationId xmlns:a16="http://schemas.microsoft.com/office/drawing/2014/main" id="{DB927C55-2270-4748-9530-B1A178CA52D7}"/>
              </a:ext>
            </a:extLst>
          </p:cNvPr>
          <p:cNvSpPr>
            <a:spLocks noGrp="1"/>
          </p:cNvSpPr>
          <p:nvPr>
            <p:ph type="subTitle" idx="1" hasCustomPrompt="1"/>
          </p:nvPr>
        </p:nvSpPr>
        <p:spPr>
          <a:xfrm>
            <a:off x="426848" y="933356"/>
            <a:ext cx="8254376" cy="306083"/>
          </a:xfrm>
          <a:prstGeom prst="rect">
            <a:avLst/>
          </a:prstGeom>
        </p:spPr>
        <p:txBody>
          <a:bodyPr lIns="0" tIns="0">
            <a:normAutofit/>
          </a:bodyPr>
          <a:lstStyle>
            <a:lvl1pPr marL="0" indent="0" algn="l">
              <a:buNone/>
              <a:defRPr sz="20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err="1"/>
              <a:t>Insert</a:t>
            </a:r>
            <a:r>
              <a:rPr lang="es-ES" dirty="0"/>
              <a:t> </a:t>
            </a:r>
            <a:r>
              <a:rPr lang="es-ES" dirty="0" err="1"/>
              <a:t>subtitle</a:t>
            </a:r>
            <a:r>
              <a:rPr lang="es-ES" dirty="0"/>
              <a:t> </a:t>
            </a:r>
            <a:r>
              <a:rPr lang="es-ES" dirty="0" err="1"/>
              <a:t>here</a:t>
            </a:r>
            <a:endParaRPr lang="es-ES" dirty="0"/>
          </a:p>
        </p:txBody>
      </p:sp>
    </p:spTree>
    <p:extLst>
      <p:ext uri="{BB962C8B-B14F-4D97-AF65-F5344CB8AC3E}">
        <p14:creationId xmlns:p14="http://schemas.microsoft.com/office/powerpoint/2010/main" val="504326166"/>
      </p:ext>
    </p:extLst>
  </p:cSld>
  <p:clrMapOvr>
    <a:overrideClrMapping bg1="dk1" tx1="lt1" bg2="dk2" tx2="lt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Section Title">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FEE4F63E-5FAE-B345-898E-4E6C43EB02A2}"/>
              </a:ext>
            </a:extLst>
          </p:cNvPr>
          <p:cNvSpPr>
            <a:spLocks noGrp="1"/>
          </p:cNvSpPr>
          <p:nvPr>
            <p:ph type="ctrTitle" hasCustomPrompt="1"/>
          </p:nvPr>
        </p:nvSpPr>
        <p:spPr>
          <a:xfrm>
            <a:off x="427446" y="670700"/>
            <a:ext cx="8253778" cy="650070"/>
          </a:xfrm>
          <a:prstGeom prst="rect">
            <a:avLst/>
          </a:prstGeom>
          <a:noFill/>
        </p:spPr>
        <p:txBody>
          <a:bodyPr lIns="0" tIns="0" anchor="b">
            <a:normAutofit/>
          </a:bodyPr>
          <a:lstStyle>
            <a:lvl1pPr algn="l">
              <a:defRPr sz="4330">
                <a:solidFill>
                  <a:srgbClr val="FF6601"/>
                </a:solidFill>
                <a:latin typeface="Arial" panose="020B0604020202020204" pitchFamily="34" charset="0"/>
                <a:cs typeface="Arial" panose="020B0604020202020204" pitchFamily="34" charset="0"/>
              </a:defRPr>
            </a:lvl1pPr>
          </a:lstStyle>
          <a:p>
            <a:r>
              <a:rPr lang="es-ES" dirty="0"/>
              <a:t>SECTION TITLE HERE</a:t>
            </a:r>
          </a:p>
        </p:txBody>
      </p:sp>
      <p:sp>
        <p:nvSpPr>
          <p:cNvPr id="9" name="Subtítulo 2">
            <a:extLst>
              <a:ext uri="{FF2B5EF4-FFF2-40B4-BE49-F238E27FC236}">
                <a16:creationId xmlns:a16="http://schemas.microsoft.com/office/drawing/2014/main" id="{58D36C80-040C-3648-A848-6FCB2C41CF9A}"/>
              </a:ext>
            </a:extLst>
          </p:cNvPr>
          <p:cNvSpPr>
            <a:spLocks noGrp="1"/>
          </p:cNvSpPr>
          <p:nvPr>
            <p:ph type="subTitle" idx="1" hasCustomPrompt="1"/>
          </p:nvPr>
        </p:nvSpPr>
        <p:spPr>
          <a:xfrm>
            <a:off x="426848" y="1279707"/>
            <a:ext cx="8253778" cy="306083"/>
          </a:xfrm>
          <a:prstGeom prst="rect">
            <a:avLst/>
          </a:prstGeom>
        </p:spPr>
        <p:txBody>
          <a:bodyPr lIns="0" tIns="0">
            <a:normAutofit/>
          </a:bodyPr>
          <a:lstStyle>
            <a:lvl1pPr marL="0" indent="0" algn="l">
              <a:buNone/>
              <a:defRPr sz="2000">
                <a:solidFill>
                  <a:srgbClr val="848484"/>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err="1"/>
              <a:t>Insert</a:t>
            </a:r>
            <a:r>
              <a:rPr lang="es-ES" dirty="0"/>
              <a:t> </a:t>
            </a:r>
            <a:r>
              <a:rPr lang="es-ES" dirty="0" err="1"/>
              <a:t>subtitle</a:t>
            </a:r>
            <a:r>
              <a:rPr lang="es-ES" dirty="0"/>
              <a:t> </a:t>
            </a:r>
            <a:r>
              <a:rPr lang="es-ES" dirty="0" err="1"/>
              <a:t>here</a:t>
            </a:r>
            <a:endParaRPr lang="es-ES" dirty="0"/>
          </a:p>
        </p:txBody>
      </p:sp>
      <p:sp>
        <p:nvSpPr>
          <p:cNvPr id="4" name="Marcador de texto 3">
            <a:extLst>
              <a:ext uri="{FF2B5EF4-FFF2-40B4-BE49-F238E27FC236}">
                <a16:creationId xmlns:a16="http://schemas.microsoft.com/office/drawing/2014/main" id="{0262C15B-5DE9-C645-87B6-AB7358841729}"/>
              </a:ext>
            </a:extLst>
          </p:cNvPr>
          <p:cNvSpPr>
            <a:spLocks noGrp="1"/>
          </p:cNvSpPr>
          <p:nvPr>
            <p:ph type="body" sz="quarter" idx="14" hasCustomPrompt="1"/>
          </p:nvPr>
        </p:nvSpPr>
        <p:spPr>
          <a:xfrm>
            <a:off x="427038" y="384174"/>
            <a:ext cx="2840818" cy="170903"/>
          </a:xfrm>
          <a:prstGeom prst="rect">
            <a:avLst/>
          </a:prstGeom>
        </p:spPr>
        <p:txBody>
          <a:bodyPr lIns="0" tIns="0"/>
          <a:lstStyle>
            <a:lvl1pPr>
              <a:defRPr sz="1330"/>
            </a:lvl1pPr>
          </a:lstStyle>
          <a:p>
            <a:pPr lvl="0"/>
            <a:r>
              <a:rPr lang="es-ES" dirty="0" err="1"/>
              <a:t>Insert</a:t>
            </a:r>
            <a:r>
              <a:rPr lang="es-ES" dirty="0"/>
              <a:t> PPT </a:t>
            </a:r>
            <a:r>
              <a:rPr lang="es-ES" dirty="0" err="1"/>
              <a:t>title</a:t>
            </a:r>
            <a:r>
              <a:rPr lang="es-ES" dirty="0"/>
              <a:t> </a:t>
            </a:r>
            <a:r>
              <a:rPr lang="es-ES" dirty="0" err="1"/>
              <a:t>here</a:t>
            </a:r>
            <a:endParaRPr lang="es-ES" dirty="0"/>
          </a:p>
        </p:txBody>
      </p:sp>
      <p:sp>
        <p:nvSpPr>
          <p:cNvPr id="28" name="Marcador de posición de imagen 14">
            <a:extLst>
              <a:ext uri="{FF2B5EF4-FFF2-40B4-BE49-F238E27FC236}">
                <a16:creationId xmlns:a16="http://schemas.microsoft.com/office/drawing/2014/main" id="{C0D41053-9058-4F45-9338-CD12C3A54F9B}"/>
              </a:ext>
            </a:extLst>
          </p:cNvPr>
          <p:cNvSpPr>
            <a:spLocks noGrp="1"/>
          </p:cNvSpPr>
          <p:nvPr>
            <p:ph type="pic" sz="quarter" idx="13"/>
          </p:nvPr>
        </p:nvSpPr>
        <p:spPr>
          <a:xfrm>
            <a:off x="6096000" y="0"/>
            <a:ext cx="6096000" cy="6858000"/>
          </a:xfrm>
          <a:prstGeom prst="rect">
            <a:avLst/>
          </a:prstGeom>
          <a:noFill/>
          <a:ln>
            <a:noFill/>
          </a:ln>
        </p:spPr>
        <p:txBody>
          <a:bodyPr/>
          <a:lstStyle>
            <a:lvl1pPr algn="ctr">
              <a:defRPr/>
            </a:lvl1pPr>
          </a:lstStyle>
          <a:p>
            <a:r>
              <a:rPr lang="en-US"/>
              <a:t>Click icon to add picture</a:t>
            </a:r>
            <a:endParaRPr lang="es-ES" dirty="0"/>
          </a:p>
        </p:txBody>
      </p:sp>
      <p:grpSp>
        <p:nvGrpSpPr>
          <p:cNvPr id="6" name="Group 5">
            <a:extLst>
              <a:ext uri="{FF2B5EF4-FFF2-40B4-BE49-F238E27FC236}">
                <a16:creationId xmlns:a16="http://schemas.microsoft.com/office/drawing/2014/main" id="{99F514B5-7F1C-4220-B268-BBECFBEA466A}"/>
              </a:ext>
            </a:extLst>
          </p:cNvPr>
          <p:cNvGrpSpPr/>
          <p:nvPr userDrawn="1"/>
        </p:nvGrpSpPr>
        <p:grpSpPr>
          <a:xfrm>
            <a:off x="62420" y="6437005"/>
            <a:ext cx="5921286" cy="426547"/>
            <a:chOff x="62418" y="6488305"/>
            <a:chExt cx="7076319" cy="375247"/>
          </a:xfrm>
          <a:solidFill>
            <a:schemeClr val="bg1"/>
          </a:solidFill>
        </p:grpSpPr>
        <p:sp>
          <p:nvSpPr>
            <p:cNvPr id="7" name="TextBox 6">
              <a:extLst>
                <a:ext uri="{FF2B5EF4-FFF2-40B4-BE49-F238E27FC236}">
                  <a16:creationId xmlns:a16="http://schemas.microsoft.com/office/drawing/2014/main" id="{A2232568-4506-457F-8FB8-E76A49633FAA}"/>
                </a:ext>
              </a:extLst>
            </p:cNvPr>
            <p:cNvSpPr txBox="1"/>
            <p:nvPr userDrawn="1"/>
          </p:nvSpPr>
          <p:spPr>
            <a:xfrm>
              <a:off x="426848" y="6488305"/>
              <a:ext cx="6711889" cy="369332"/>
            </a:xfrm>
            <a:prstGeom prst="rect">
              <a:avLst/>
            </a:prstGeom>
            <a:grpFill/>
          </p:spPr>
          <p:txBody>
            <a:bodyPr wrap="square" rtlCol="0">
              <a:spAutoFit/>
            </a:bodyPr>
            <a:lstStyle/>
            <a:p>
              <a:r>
                <a:rPr lang="en-US" sz="900" kern="0" dirty="0">
                  <a:ea typeface="Arial Narrow" charset="0"/>
                  <a:cs typeface="Arial Narrow" charset="0"/>
                </a:rPr>
                <a:t>© SGS Group Management SA – 2021 – All Rights Reserved – SGS is a registered trademark of </a:t>
              </a:r>
            </a:p>
            <a:p>
              <a:r>
                <a:rPr lang="en-US" sz="900" kern="0" dirty="0">
                  <a:ea typeface="Arial Narrow" charset="0"/>
                  <a:cs typeface="Arial Narrow" charset="0"/>
                </a:rPr>
                <a:t>SGS Group Management SA</a:t>
              </a:r>
            </a:p>
          </p:txBody>
        </p:sp>
        <p:sp>
          <p:nvSpPr>
            <p:cNvPr id="8" name="TextBox 7">
              <a:extLst>
                <a:ext uri="{FF2B5EF4-FFF2-40B4-BE49-F238E27FC236}">
                  <a16:creationId xmlns:a16="http://schemas.microsoft.com/office/drawing/2014/main" id="{3832F003-9349-45C8-907C-AEF39D3E83F1}"/>
                </a:ext>
              </a:extLst>
            </p:cNvPr>
            <p:cNvSpPr txBox="1"/>
            <p:nvPr userDrawn="1"/>
          </p:nvSpPr>
          <p:spPr>
            <a:xfrm>
              <a:off x="62418" y="6617331"/>
              <a:ext cx="493714" cy="246221"/>
            </a:xfrm>
            <a:prstGeom prst="rect">
              <a:avLst/>
            </a:prstGeom>
            <a:grpFill/>
          </p:spPr>
          <p:txBody>
            <a:bodyPr wrap="square" rtlCol="0">
              <a:spAutoFit/>
            </a:bodyPr>
            <a:lstStyle/>
            <a:p>
              <a:fld id="{42B7884C-943E-4E36-9ED0-3762E55137FE}" type="slidenum">
                <a:rPr lang="en-US" sz="1000" smtClean="0"/>
                <a:t>‹#›</a:t>
              </a:fld>
              <a:endParaRPr lang="en-US" sz="1000" dirty="0"/>
            </a:p>
          </p:txBody>
        </p:sp>
      </p:grpSp>
    </p:spTree>
    <p:extLst>
      <p:ext uri="{BB962C8B-B14F-4D97-AF65-F5344CB8AC3E}">
        <p14:creationId xmlns:p14="http://schemas.microsoft.com/office/powerpoint/2010/main" val="27444400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Dark Section Title">
    <p:bg>
      <p:bgPr>
        <a:solidFill>
          <a:schemeClr val="bg1">
            <a:tint val="95000"/>
            <a:satMod val="170000"/>
            <a:alpha val="85000"/>
          </a:schemeClr>
        </a:solidFill>
        <a:effectLst/>
      </p:bgPr>
    </p:bg>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FEE4F63E-5FAE-B345-898E-4E6C43EB02A2}"/>
              </a:ext>
            </a:extLst>
          </p:cNvPr>
          <p:cNvSpPr>
            <a:spLocks noGrp="1"/>
          </p:cNvSpPr>
          <p:nvPr>
            <p:ph type="ctrTitle" hasCustomPrompt="1"/>
          </p:nvPr>
        </p:nvSpPr>
        <p:spPr>
          <a:xfrm>
            <a:off x="427446" y="670700"/>
            <a:ext cx="8253778" cy="650070"/>
          </a:xfrm>
          <a:prstGeom prst="rect">
            <a:avLst/>
          </a:prstGeom>
          <a:noFill/>
        </p:spPr>
        <p:txBody>
          <a:bodyPr lIns="0" tIns="0" anchor="b">
            <a:normAutofit/>
          </a:bodyPr>
          <a:lstStyle>
            <a:lvl1pPr algn="l">
              <a:defRPr sz="4330">
                <a:solidFill>
                  <a:schemeClr val="tx1"/>
                </a:solidFill>
                <a:latin typeface="Arial" panose="020B0604020202020204" pitchFamily="34" charset="0"/>
                <a:cs typeface="Arial" panose="020B0604020202020204" pitchFamily="34" charset="0"/>
              </a:defRPr>
            </a:lvl1pPr>
          </a:lstStyle>
          <a:p>
            <a:r>
              <a:rPr lang="es-ES" dirty="0"/>
              <a:t>SECTION TITLE HERE</a:t>
            </a:r>
          </a:p>
        </p:txBody>
      </p:sp>
      <p:sp>
        <p:nvSpPr>
          <p:cNvPr id="9" name="Subtítulo 2">
            <a:extLst>
              <a:ext uri="{FF2B5EF4-FFF2-40B4-BE49-F238E27FC236}">
                <a16:creationId xmlns:a16="http://schemas.microsoft.com/office/drawing/2014/main" id="{58D36C80-040C-3648-A848-6FCB2C41CF9A}"/>
              </a:ext>
            </a:extLst>
          </p:cNvPr>
          <p:cNvSpPr>
            <a:spLocks noGrp="1"/>
          </p:cNvSpPr>
          <p:nvPr>
            <p:ph type="subTitle" idx="1" hasCustomPrompt="1"/>
          </p:nvPr>
        </p:nvSpPr>
        <p:spPr>
          <a:xfrm>
            <a:off x="426848" y="1279707"/>
            <a:ext cx="8253778" cy="306083"/>
          </a:xfrm>
          <a:prstGeom prst="rect">
            <a:avLst/>
          </a:prstGeom>
        </p:spPr>
        <p:txBody>
          <a:bodyPr lIns="0" tIns="0">
            <a:normAutofit/>
          </a:bodyPr>
          <a:lstStyle>
            <a:lvl1pPr marL="0" indent="0" algn="l">
              <a:buNone/>
              <a:defRPr sz="20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err="1"/>
              <a:t>Insert</a:t>
            </a:r>
            <a:r>
              <a:rPr lang="es-ES" dirty="0"/>
              <a:t> </a:t>
            </a:r>
            <a:r>
              <a:rPr lang="es-ES" dirty="0" err="1"/>
              <a:t>subtitle</a:t>
            </a:r>
            <a:r>
              <a:rPr lang="es-ES" dirty="0"/>
              <a:t> </a:t>
            </a:r>
            <a:r>
              <a:rPr lang="es-ES" dirty="0" err="1"/>
              <a:t>here</a:t>
            </a:r>
            <a:endParaRPr lang="es-ES" dirty="0"/>
          </a:p>
        </p:txBody>
      </p:sp>
      <p:sp>
        <p:nvSpPr>
          <p:cNvPr id="4" name="Marcador de texto 3">
            <a:extLst>
              <a:ext uri="{FF2B5EF4-FFF2-40B4-BE49-F238E27FC236}">
                <a16:creationId xmlns:a16="http://schemas.microsoft.com/office/drawing/2014/main" id="{0262C15B-5DE9-C645-87B6-AB7358841729}"/>
              </a:ext>
            </a:extLst>
          </p:cNvPr>
          <p:cNvSpPr>
            <a:spLocks noGrp="1"/>
          </p:cNvSpPr>
          <p:nvPr>
            <p:ph type="body" sz="quarter" idx="14" hasCustomPrompt="1"/>
          </p:nvPr>
        </p:nvSpPr>
        <p:spPr>
          <a:xfrm>
            <a:off x="427038" y="384174"/>
            <a:ext cx="2840818" cy="170903"/>
          </a:xfrm>
          <a:prstGeom prst="rect">
            <a:avLst/>
          </a:prstGeom>
        </p:spPr>
        <p:txBody>
          <a:bodyPr lIns="0" tIns="0"/>
          <a:lstStyle>
            <a:lvl1pPr>
              <a:defRPr sz="1330">
                <a:solidFill>
                  <a:schemeClr val="tx1"/>
                </a:solidFill>
              </a:defRPr>
            </a:lvl1pPr>
          </a:lstStyle>
          <a:p>
            <a:pPr lvl="0"/>
            <a:r>
              <a:rPr lang="es-ES" dirty="0" err="1"/>
              <a:t>Insert</a:t>
            </a:r>
            <a:r>
              <a:rPr lang="es-ES" dirty="0"/>
              <a:t> PPT </a:t>
            </a:r>
            <a:r>
              <a:rPr lang="es-ES" dirty="0" err="1"/>
              <a:t>title</a:t>
            </a:r>
            <a:r>
              <a:rPr lang="es-ES" dirty="0"/>
              <a:t> </a:t>
            </a:r>
            <a:r>
              <a:rPr lang="es-ES" dirty="0" err="1"/>
              <a:t>here</a:t>
            </a:r>
            <a:endParaRPr lang="es-ES" dirty="0"/>
          </a:p>
        </p:txBody>
      </p:sp>
      <p:pic>
        <p:nvPicPr>
          <p:cNvPr id="6" name="Imagen 5">
            <a:extLst>
              <a:ext uri="{FF2B5EF4-FFF2-40B4-BE49-F238E27FC236}">
                <a16:creationId xmlns:a16="http://schemas.microsoft.com/office/drawing/2014/main" id="{209ADC51-69B7-BB4A-8D22-0C2936486B2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08823" y="5998419"/>
            <a:ext cx="1326579" cy="822324"/>
          </a:xfrm>
          <a:prstGeom prst="rect">
            <a:avLst/>
          </a:prstGeom>
        </p:spPr>
      </p:pic>
      <p:sp>
        <p:nvSpPr>
          <p:cNvPr id="7" name="Marcador de posición de imagen 14">
            <a:extLst>
              <a:ext uri="{FF2B5EF4-FFF2-40B4-BE49-F238E27FC236}">
                <a16:creationId xmlns:a16="http://schemas.microsoft.com/office/drawing/2014/main" id="{8A4DC42B-1F6B-BE41-B571-77BC6AEECB52}"/>
              </a:ext>
            </a:extLst>
          </p:cNvPr>
          <p:cNvSpPr>
            <a:spLocks noGrp="1"/>
          </p:cNvSpPr>
          <p:nvPr>
            <p:ph type="pic" sz="quarter" idx="13"/>
          </p:nvPr>
        </p:nvSpPr>
        <p:spPr>
          <a:xfrm>
            <a:off x="6096000" y="0"/>
            <a:ext cx="6096000" cy="6858000"/>
          </a:xfrm>
          <a:prstGeom prst="rect">
            <a:avLst/>
          </a:prstGeom>
          <a:noFill/>
          <a:ln>
            <a:noFill/>
          </a:ln>
        </p:spPr>
        <p:txBody>
          <a:bodyPr/>
          <a:lstStyle>
            <a:lvl1pPr algn="ctr">
              <a:defRPr>
                <a:solidFill>
                  <a:schemeClr val="bg1"/>
                </a:solidFill>
              </a:defRPr>
            </a:lvl1pPr>
          </a:lstStyle>
          <a:p>
            <a:r>
              <a:rPr lang="en-US"/>
              <a:t>Click icon to add picture</a:t>
            </a:r>
            <a:endParaRPr lang="es-ES" dirty="0"/>
          </a:p>
        </p:txBody>
      </p:sp>
    </p:spTree>
    <p:extLst>
      <p:ext uri="{BB962C8B-B14F-4D97-AF65-F5344CB8AC3E}">
        <p14:creationId xmlns:p14="http://schemas.microsoft.com/office/powerpoint/2010/main" val="1920042182"/>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Full screen media">
    <p:spTree>
      <p:nvGrpSpPr>
        <p:cNvPr id="1" name=""/>
        <p:cNvGrpSpPr/>
        <p:nvPr/>
      </p:nvGrpSpPr>
      <p:grpSpPr>
        <a:xfrm>
          <a:off x="0" y="0"/>
          <a:ext cx="0" cy="0"/>
          <a:chOff x="0" y="0"/>
          <a:chExt cx="0" cy="0"/>
        </a:xfrm>
      </p:grpSpPr>
      <p:sp>
        <p:nvSpPr>
          <p:cNvPr id="3" name="Marcador de medios 2">
            <a:extLst>
              <a:ext uri="{FF2B5EF4-FFF2-40B4-BE49-F238E27FC236}">
                <a16:creationId xmlns:a16="http://schemas.microsoft.com/office/drawing/2014/main" id="{8DEFF6E5-B07A-6046-A74A-E6DB0465B569}"/>
              </a:ext>
            </a:extLst>
          </p:cNvPr>
          <p:cNvSpPr>
            <a:spLocks noGrp="1"/>
          </p:cNvSpPr>
          <p:nvPr>
            <p:ph type="media" sz="quarter" idx="10"/>
          </p:nvPr>
        </p:nvSpPr>
        <p:spPr>
          <a:xfrm>
            <a:off x="0" y="0"/>
            <a:ext cx="12191999" cy="6858000"/>
          </a:xfrm>
          <a:prstGeom prst="rect">
            <a:avLst/>
          </a:prstGeom>
          <a:noFill/>
          <a:ln>
            <a:noFill/>
          </a:ln>
        </p:spPr>
        <p:txBody>
          <a:bodyPr/>
          <a:lstStyle>
            <a:lvl1pPr algn="ctr">
              <a:defRPr/>
            </a:lvl1pPr>
          </a:lstStyle>
          <a:p>
            <a:r>
              <a:rPr lang="en-US"/>
              <a:t>Click icon to add media</a:t>
            </a:r>
            <a:endParaRPr lang="es-ES" dirty="0"/>
          </a:p>
        </p:txBody>
      </p:sp>
    </p:spTree>
    <p:extLst>
      <p:ext uri="{BB962C8B-B14F-4D97-AF65-F5344CB8AC3E}">
        <p14:creationId xmlns:p14="http://schemas.microsoft.com/office/powerpoint/2010/main" val="30547601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Content 1.1">
    <p:spTree>
      <p:nvGrpSpPr>
        <p:cNvPr id="1" name=""/>
        <p:cNvGrpSpPr/>
        <p:nvPr/>
      </p:nvGrpSpPr>
      <p:grpSpPr>
        <a:xfrm>
          <a:off x="0" y="0"/>
          <a:ext cx="0" cy="0"/>
          <a:chOff x="0" y="0"/>
          <a:chExt cx="0" cy="0"/>
        </a:xfrm>
      </p:grpSpPr>
      <p:sp>
        <p:nvSpPr>
          <p:cNvPr id="45" name="Marcador de posición de imagen 14">
            <a:extLst>
              <a:ext uri="{FF2B5EF4-FFF2-40B4-BE49-F238E27FC236}">
                <a16:creationId xmlns:a16="http://schemas.microsoft.com/office/drawing/2014/main" id="{04348922-FD3B-9047-95F5-93F6F766F138}"/>
              </a:ext>
            </a:extLst>
          </p:cNvPr>
          <p:cNvSpPr>
            <a:spLocks noGrp="1"/>
          </p:cNvSpPr>
          <p:nvPr>
            <p:ph type="pic" sz="quarter" idx="13"/>
          </p:nvPr>
        </p:nvSpPr>
        <p:spPr>
          <a:xfrm>
            <a:off x="6096000" y="0"/>
            <a:ext cx="6095999" cy="6858000"/>
          </a:xfrm>
          <a:prstGeom prst="rect">
            <a:avLst/>
          </a:prstGeom>
          <a:noFill/>
        </p:spPr>
        <p:txBody>
          <a:bodyPr/>
          <a:lstStyle>
            <a:lvl1pPr algn="ctr">
              <a:defRPr sz="1600"/>
            </a:lvl1pPr>
          </a:lstStyle>
          <a:p>
            <a:r>
              <a:rPr lang="en-US"/>
              <a:t>Click icon to add picture</a:t>
            </a:r>
            <a:endParaRPr lang="es-ES" dirty="0"/>
          </a:p>
        </p:txBody>
      </p:sp>
      <p:sp>
        <p:nvSpPr>
          <p:cNvPr id="18" name="Título 1">
            <a:extLst>
              <a:ext uri="{FF2B5EF4-FFF2-40B4-BE49-F238E27FC236}">
                <a16:creationId xmlns:a16="http://schemas.microsoft.com/office/drawing/2014/main" id="{71191799-F60C-E243-AA11-F56590C7650D}"/>
              </a:ext>
            </a:extLst>
          </p:cNvPr>
          <p:cNvSpPr>
            <a:spLocks noGrp="1"/>
          </p:cNvSpPr>
          <p:nvPr>
            <p:ph type="ctrTitle" hasCustomPrompt="1"/>
          </p:nvPr>
        </p:nvSpPr>
        <p:spPr>
          <a:xfrm>
            <a:off x="427447" y="670700"/>
            <a:ext cx="5186370" cy="650070"/>
          </a:xfrm>
          <a:prstGeom prst="rect">
            <a:avLst/>
          </a:prstGeom>
          <a:noFill/>
        </p:spPr>
        <p:txBody>
          <a:bodyPr lIns="0" tIns="0" anchor="b">
            <a:normAutofit/>
          </a:bodyPr>
          <a:lstStyle>
            <a:lvl1pPr algn="l">
              <a:defRPr sz="4330">
                <a:solidFill>
                  <a:srgbClr val="FF6601"/>
                </a:solidFill>
                <a:latin typeface="Arial" panose="020B0604020202020204" pitchFamily="34" charset="0"/>
                <a:cs typeface="Arial" panose="020B0604020202020204" pitchFamily="34" charset="0"/>
              </a:defRPr>
            </a:lvl1pPr>
          </a:lstStyle>
          <a:p>
            <a:r>
              <a:rPr lang="es-ES" dirty="0"/>
              <a:t>TITLE HERE</a:t>
            </a:r>
          </a:p>
        </p:txBody>
      </p:sp>
      <p:sp>
        <p:nvSpPr>
          <p:cNvPr id="19" name="Subtítulo 2">
            <a:extLst>
              <a:ext uri="{FF2B5EF4-FFF2-40B4-BE49-F238E27FC236}">
                <a16:creationId xmlns:a16="http://schemas.microsoft.com/office/drawing/2014/main" id="{A39C042B-9D78-3645-841D-C8718344DA75}"/>
              </a:ext>
            </a:extLst>
          </p:cNvPr>
          <p:cNvSpPr>
            <a:spLocks noGrp="1"/>
          </p:cNvSpPr>
          <p:nvPr>
            <p:ph type="subTitle" idx="1" hasCustomPrompt="1"/>
          </p:nvPr>
        </p:nvSpPr>
        <p:spPr>
          <a:xfrm>
            <a:off x="426849" y="1279707"/>
            <a:ext cx="5186370" cy="306083"/>
          </a:xfrm>
          <a:prstGeom prst="rect">
            <a:avLst/>
          </a:prstGeom>
        </p:spPr>
        <p:txBody>
          <a:bodyPr lIns="0" tIns="0">
            <a:normAutofit/>
          </a:bodyPr>
          <a:lstStyle>
            <a:lvl1pPr marL="0" indent="0" algn="l">
              <a:buNone/>
              <a:defRPr sz="2000">
                <a:solidFill>
                  <a:srgbClr val="848484"/>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err="1"/>
              <a:t>Insert</a:t>
            </a:r>
            <a:r>
              <a:rPr lang="es-ES" dirty="0"/>
              <a:t> </a:t>
            </a:r>
            <a:r>
              <a:rPr lang="es-ES" dirty="0" err="1"/>
              <a:t>subtitle</a:t>
            </a:r>
            <a:r>
              <a:rPr lang="es-ES" dirty="0"/>
              <a:t> </a:t>
            </a:r>
            <a:r>
              <a:rPr lang="es-ES" dirty="0" err="1"/>
              <a:t>here</a:t>
            </a:r>
            <a:endParaRPr lang="es-ES" dirty="0"/>
          </a:p>
        </p:txBody>
      </p:sp>
      <p:sp>
        <p:nvSpPr>
          <p:cNvPr id="20" name="Marcador de texto 3">
            <a:extLst>
              <a:ext uri="{FF2B5EF4-FFF2-40B4-BE49-F238E27FC236}">
                <a16:creationId xmlns:a16="http://schemas.microsoft.com/office/drawing/2014/main" id="{DBF57426-9CF2-E246-B053-B3E4A5F188F3}"/>
              </a:ext>
            </a:extLst>
          </p:cNvPr>
          <p:cNvSpPr>
            <a:spLocks noGrp="1"/>
          </p:cNvSpPr>
          <p:nvPr>
            <p:ph type="body" sz="quarter" idx="14" hasCustomPrompt="1"/>
          </p:nvPr>
        </p:nvSpPr>
        <p:spPr>
          <a:xfrm>
            <a:off x="427038" y="384174"/>
            <a:ext cx="2840818" cy="170903"/>
          </a:xfrm>
          <a:prstGeom prst="rect">
            <a:avLst/>
          </a:prstGeom>
        </p:spPr>
        <p:txBody>
          <a:bodyPr lIns="0" tIns="0"/>
          <a:lstStyle>
            <a:lvl1pPr>
              <a:defRPr sz="1330"/>
            </a:lvl1pPr>
          </a:lstStyle>
          <a:p>
            <a:pPr lvl="0"/>
            <a:r>
              <a:rPr lang="es-ES" dirty="0" err="1"/>
              <a:t>Insert</a:t>
            </a:r>
            <a:r>
              <a:rPr lang="es-ES" dirty="0"/>
              <a:t> PPT </a:t>
            </a:r>
            <a:r>
              <a:rPr lang="es-ES" dirty="0" err="1"/>
              <a:t>title</a:t>
            </a:r>
            <a:r>
              <a:rPr lang="es-ES" dirty="0"/>
              <a:t> </a:t>
            </a:r>
            <a:r>
              <a:rPr lang="es-ES" dirty="0" err="1"/>
              <a:t>here</a:t>
            </a:r>
            <a:endParaRPr lang="es-ES" dirty="0"/>
          </a:p>
        </p:txBody>
      </p:sp>
      <p:sp>
        <p:nvSpPr>
          <p:cNvPr id="6" name="Marcador de texto 5">
            <a:extLst>
              <a:ext uri="{FF2B5EF4-FFF2-40B4-BE49-F238E27FC236}">
                <a16:creationId xmlns:a16="http://schemas.microsoft.com/office/drawing/2014/main" id="{D536972E-4056-2149-AE65-1517547B7965}"/>
              </a:ext>
            </a:extLst>
          </p:cNvPr>
          <p:cNvSpPr>
            <a:spLocks noGrp="1"/>
          </p:cNvSpPr>
          <p:nvPr>
            <p:ph type="body" sz="quarter" idx="21" hasCustomPrompt="1"/>
          </p:nvPr>
        </p:nvSpPr>
        <p:spPr>
          <a:xfrm>
            <a:off x="426849" y="2016419"/>
            <a:ext cx="5186362" cy="3514725"/>
          </a:xfrm>
          <a:prstGeom prst="rect">
            <a:avLst/>
          </a:prstGeom>
        </p:spPr>
        <p:txBody>
          <a:bodyPr/>
          <a:lstStyle>
            <a:lvl1pPr marL="342900" indent="-342900">
              <a:buClr>
                <a:srgbClr val="FF6601"/>
              </a:buClr>
              <a:buSzPct val="140000"/>
              <a:buFont typeface="Arial" panose="020B0604020202020204" pitchFamily="34" charset="0"/>
              <a:buChar char="•"/>
              <a:defRPr sz="2000">
                <a:solidFill>
                  <a:srgbClr val="363636"/>
                </a:solidFill>
              </a:defRPr>
            </a:lvl1pPr>
            <a:lvl2pPr>
              <a:defRPr sz="2000"/>
            </a:lvl2pPr>
            <a:lvl3pPr>
              <a:defRPr sz="2000"/>
            </a:lvl3pPr>
            <a:lvl4pPr>
              <a:defRPr sz="2000"/>
            </a:lvl4pPr>
            <a:lvl5pPr>
              <a:defRPr sz="2000"/>
            </a:lvl5pPr>
          </a:lstStyle>
          <a:p>
            <a:pPr lvl="0"/>
            <a:r>
              <a:rPr lang="es-ES" dirty="0" err="1"/>
              <a:t>Click</a:t>
            </a:r>
            <a:r>
              <a:rPr lang="es-ES" dirty="0"/>
              <a:t> to </a:t>
            </a:r>
            <a:r>
              <a:rPr lang="es-ES" dirty="0" err="1"/>
              <a:t>edit</a:t>
            </a:r>
            <a:r>
              <a:rPr lang="es-ES" dirty="0"/>
              <a:t> Master </a:t>
            </a:r>
            <a:r>
              <a:rPr lang="es-ES" dirty="0" err="1"/>
              <a:t>text</a:t>
            </a:r>
            <a:r>
              <a:rPr lang="es-ES" dirty="0"/>
              <a:t> </a:t>
            </a:r>
            <a:r>
              <a:rPr lang="es-ES" dirty="0" err="1"/>
              <a:t>style</a:t>
            </a:r>
            <a:endParaRPr lang="es-ES" dirty="0"/>
          </a:p>
        </p:txBody>
      </p:sp>
      <p:grpSp>
        <p:nvGrpSpPr>
          <p:cNvPr id="7" name="Group 6">
            <a:extLst>
              <a:ext uri="{FF2B5EF4-FFF2-40B4-BE49-F238E27FC236}">
                <a16:creationId xmlns:a16="http://schemas.microsoft.com/office/drawing/2014/main" id="{02524FAE-73E8-46E2-9B63-A3BC751EDF91}"/>
              </a:ext>
            </a:extLst>
          </p:cNvPr>
          <p:cNvGrpSpPr/>
          <p:nvPr userDrawn="1"/>
        </p:nvGrpSpPr>
        <p:grpSpPr>
          <a:xfrm>
            <a:off x="62420" y="6437005"/>
            <a:ext cx="6095998" cy="426547"/>
            <a:chOff x="62418" y="6488305"/>
            <a:chExt cx="7076319" cy="375247"/>
          </a:xfrm>
          <a:solidFill>
            <a:schemeClr val="bg1"/>
          </a:solidFill>
        </p:grpSpPr>
        <p:sp>
          <p:nvSpPr>
            <p:cNvPr id="8" name="TextBox 7">
              <a:extLst>
                <a:ext uri="{FF2B5EF4-FFF2-40B4-BE49-F238E27FC236}">
                  <a16:creationId xmlns:a16="http://schemas.microsoft.com/office/drawing/2014/main" id="{9D25C6AE-A808-43A8-AF3C-6F1D4DD1FF77}"/>
                </a:ext>
              </a:extLst>
            </p:cNvPr>
            <p:cNvSpPr txBox="1"/>
            <p:nvPr userDrawn="1"/>
          </p:nvSpPr>
          <p:spPr>
            <a:xfrm>
              <a:off x="426848" y="6488305"/>
              <a:ext cx="6711889" cy="369332"/>
            </a:xfrm>
            <a:prstGeom prst="rect">
              <a:avLst/>
            </a:prstGeom>
            <a:grpFill/>
          </p:spPr>
          <p:txBody>
            <a:bodyPr wrap="square" rtlCol="0">
              <a:spAutoFit/>
            </a:bodyPr>
            <a:lstStyle/>
            <a:p>
              <a:r>
                <a:rPr lang="en-US" sz="900" kern="0" dirty="0">
                  <a:ea typeface="Arial Narrow" charset="0"/>
                  <a:cs typeface="Arial Narrow" charset="0"/>
                </a:rPr>
                <a:t>© SGS Group Management SA – 2021 – All Rights Reserved – SGS is a registered trademark of </a:t>
              </a:r>
            </a:p>
            <a:p>
              <a:r>
                <a:rPr lang="en-US" sz="900" kern="0" dirty="0">
                  <a:ea typeface="Arial Narrow" charset="0"/>
                  <a:cs typeface="Arial Narrow" charset="0"/>
                </a:rPr>
                <a:t>SGS Group Management SA</a:t>
              </a:r>
            </a:p>
          </p:txBody>
        </p:sp>
        <p:sp>
          <p:nvSpPr>
            <p:cNvPr id="9" name="TextBox 8">
              <a:extLst>
                <a:ext uri="{FF2B5EF4-FFF2-40B4-BE49-F238E27FC236}">
                  <a16:creationId xmlns:a16="http://schemas.microsoft.com/office/drawing/2014/main" id="{4EB23342-AE15-4391-B98B-3FD1458C5698}"/>
                </a:ext>
              </a:extLst>
            </p:cNvPr>
            <p:cNvSpPr txBox="1"/>
            <p:nvPr userDrawn="1"/>
          </p:nvSpPr>
          <p:spPr>
            <a:xfrm>
              <a:off x="62418" y="6617331"/>
              <a:ext cx="493714" cy="246221"/>
            </a:xfrm>
            <a:prstGeom prst="rect">
              <a:avLst/>
            </a:prstGeom>
            <a:grpFill/>
          </p:spPr>
          <p:txBody>
            <a:bodyPr wrap="square" rtlCol="0">
              <a:spAutoFit/>
            </a:bodyPr>
            <a:lstStyle/>
            <a:p>
              <a:fld id="{42B7884C-943E-4E36-9ED0-3762E55137FE}" type="slidenum">
                <a:rPr lang="en-US" sz="1000" smtClean="0"/>
                <a:t>‹#›</a:t>
              </a:fld>
              <a:endParaRPr lang="en-US" sz="1000" dirty="0"/>
            </a:p>
          </p:txBody>
        </p:sp>
      </p:grpSp>
    </p:spTree>
    <p:extLst>
      <p:ext uri="{BB962C8B-B14F-4D97-AF65-F5344CB8AC3E}">
        <p14:creationId xmlns:p14="http://schemas.microsoft.com/office/powerpoint/2010/main" val="11615667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Content 1 - Title two lines">
    <p:spTree>
      <p:nvGrpSpPr>
        <p:cNvPr id="1" name=""/>
        <p:cNvGrpSpPr/>
        <p:nvPr/>
      </p:nvGrpSpPr>
      <p:grpSpPr>
        <a:xfrm>
          <a:off x="0" y="0"/>
          <a:ext cx="0" cy="0"/>
          <a:chOff x="0" y="0"/>
          <a:chExt cx="0" cy="0"/>
        </a:xfrm>
      </p:grpSpPr>
      <p:sp>
        <p:nvSpPr>
          <p:cNvPr id="45" name="Marcador de posición de imagen 14">
            <a:extLst>
              <a:ext uri="{FF2B5EF4-FFF2-40B4-BE49-F238E27FC236}">
                <a16:creationId xmlns:a16="http://schemas.microsoft.com/office/drawing/2014/main" id="{04348922-FD3B-9047-95F5-93F6F766F138}"/>
              </a:ext>
            </a:extLst>
          </p:cNvPr>
          <p:cNvSpPr>
            <a:spLocks noGrp="1"/>
          </p:cNvSpPr>
          <p:nvPr>
            <p:ph type="pic" sz="quarter" idx="13"/>
          </p:nvPr>
        </p:nvSpPr>
        <p:spPr>
          <a:xfrm>
            <a:off x="6096001" y="0"/>
            <a:ext cx="6095999" cy="6858000"/>
          </a:xfrm>
          <a:prstGeom prst="rect">
            <a:avLst/>
          </a:prstGeom>
          <a:noFill/>
        </p:spPr>
        <p:txBody>
          <a:bodyPr/>
          <a:lstStyle>
            <a:lvl1pPr algn="ctr">
              <a:defRPr sz="1600"/>
            </a:lvl1pPr>
          </a:lstStyle>
          <a:p>
            <a:r>
              <a:rPr lang="en-US"/>
              <a:t>Click icon to add picture</a:t>
            </a:r>
            <a:endParaRPr lang="es-ES" dirty="0"/>
          </a:p>
        </p:txBody>
      </p:sp>
      <p:sp>
        <p:nvSpPr>
          <p:cNvPr id="18" name="Título 1">
            <a:extLst>
              <a:ext uri="{FF2B5EF4-FFF2-40B4-BE49-F238E27FC236}">
                <a16:creationId xmlns:a16="http://schemas.microsoft.com/office/drawing/2014/main" id="{71191799-F60C-E243-AA11-F56590C7650D}"/>
              </a:ext>
            </a:extLst>
          </p:cNvPr>
          <p:cNvSpPr>
            <a:spLocks noGrp="1"/>
          </p:cNvSpPr>
          <p:nvPr>
            <p:ph type="ctrTitle" hasCustomPrompt="1"/>
          </p:nvPr>
        </p:nvSpPr>
        <p:spPr>
          <a:xfrm>
            <a:off x="427447" y="670700"/>
            <a:ext cx="5186370" cy="1243444"/>
          </a:xfrm>
          <a:prstGeom prst="rect">
            <a:avLst/>
          </a:prstGeom>
          <a:noFill/>
        </p:spPr>
        <p:txBody>
          <a:bodyPr lIns="0" tIns="0" anchor="b">
            <a:normAutofit/>
          </a:bodyPr>
          <a:lstStyle>
            <a:lvl1pPr algn="l">
              <a:defRPr sz="4330">
                <a:solidFill>
                  <a:srgbClr val="FF6601"/>
                </a:solidFill>
                <a:latin typeface="Arial" panose="020B0604020202020204" pitchFamily="34" charset="0"/>
                <a:cs typeface="Arial" panose="020B0604020202020204" pitchFamily="34" charset="0"/>
              </a:defRPr>
            </a:lvl1pPr>
          </a:lstStyle>
          <a:p>
            <a:r>
              <a:rPr lang="es-ES" dirty="0"/>
              <a:t>TITLE HERE</a:t>
            </a:r>
            <a:br>
              <a:rPr lang="es-ES" dirty="0"/>
            </a:br>
            <a:r>
              <a:rPr lang="es-ES" dirty="0"/>
              <a:t>TITLE TWO LINES</a:t>
            </a:r>
          </a:p>
        </p:txBody>
      </p:sp>
      <p:sp>
        <p:nvSpPr>
          <p:cNvPr id="19" name="Subtítulo 2">
            <a:extLst>
              <a:ext uri="{FF2B5EF4-FFF2-40B4-BE49-F238E27FC236}">
                <a16:creationId xmlns:a16="http://schemas.microsoft.com/office/drawing/2014/main" id="{A39C042B-9D78-3645-841D-C8718344DA75}"/>
              </a:ext>
            </a:extLst>
          </p:cNvPr>
          <p:cNvSpPr>
            <a:spLocks noGrp="1"/>
          </p:cNvSpPr>
          <p:nvPr>
            <p:ph type="subTitle" idx="1" hasCustomPrompt="1"/>
          </p:nvPr>
        </p:nvSpPr>
        <p:spPr>
          <a:xfrm>
            <a:off x="426849" y="1877115"/>
            <a:ext cx="5186370" cy="306083"/>
          </a:xfrm>
          <a:prstGeom prst="rect">
            <a:avLst/>
          </a:prstGeom>
        </p:spPr>
        <p:txBody>
          <a:bodyPr lIns="0" tIns="0">
            <a:normAutofit/>
          </a:bodyPr>
          <a:lstStyle>
            <a:lvl1pPr marL="0" indent="0" algn="l">
              <a:buNone/>
              <a:defRPr sz="2000">
                <a:solidFill>
                  <a:srgbClr val="848484"/>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err="1"/>
              <a:t>Insert</a:t>
            </a:r>
            <a:r>
              <a:rPr lang="es-ES" dirty="0"/>
              <a:t> </a:t>
            </a:r>
            <a:r>
              <a:rPr lang="es-ES" dirty="0" err="1"/>
              <a:t>subtitle</a:t>
            </a:r>
            <a:r>
              <a:rPr lang="es-ES" dirty="0"/>
              <a:t> </a:t>
            </a:r>
            <a:r>
              <a:rPr lang="es-ES" dirty="0" err="1"/>
              <a:t>here</a:t>
            </a:r>
            <a:endParaRPr lang="es-ES" dirty="0"/>
          </a:p>
        </p:txBody>
      </p:sp>
      <p:sp>
        <p:nvSpPr>
          <p:cNvPr id="20" name="Marcador de texto 3">
            <a:extLst>
              <a:ext uri="{FF2B5EF4-FFF2-40B4-BE49-F238E27FC236}">
                <a16:creationId xmlns:a16="http://schemas.microsoft.com/office/drawing/2014/main" id="{DBF57426-9CF2-E246-B053-B3E4A5F188F3}"/>
              </a:ext>
            </a:extLst>
          </p:cNvPr>
          <p:cNvSpPr>
            <a:spLocks noGrp="1"/>
          </p:cNvSpPr>
          <p:nvPr>
            <p:ph type="body" sz="quarter" idx="14" hasCustomPrompt="1"/>
          </p:nvPr>
        </p:nvSpPr>
        <p:spPr>
          <a:xfrm>
            <a:off x="427038" y="384174"/>
            <a:ext cx="2840818" cy="170903"/>
          </a:xfrm>
          <a:prstGeom prst="rect">
            <a:avLst/>
          </a:prstGeom>
        </p:spPr>
        <p:txBody>
          <a:bodyPr lIns="0" tIns="0"/>
          <a:lstStyle>
            <a:lvl1pPr>
              <a:defRPr sz="1330"/>
            </a:lvl1pPr>
          </a:lstStyle>
          <a:p>
            <a:pPr lvl="0"/>
            <a:r>
              <a:rPr lang="es-ES" dirty="0" err="1"/>
              <a:t>Insert</a:t>
            </a:r>
            <a:r>
              <a:rPr lang="es-ES" dirty="0"/>
              <a:t> PPT </a:t>
            </a:r>
            <a:r>
              <a:rPr lang="es-ES" dirty="0" err="1"/>
              <a:t>title</a:t>
            </a:r>
            <a:r>
              <a:rPr lang="es-ES" dirty="0"/>
              <a:t> </a:t>
            </a:r>
            <a:r>
              <a:rPr lang="es-ES" dirty="0" err="1"/>
              <a:t>here</a:t>
            </a:r>
            <a:endParaRPr lang="es-ES" dirty="0"/>
          </a:p>
        </p:txBody>
      </p:sp>
      <p:sp>
        <p:nvSpPr>
          <p:cNvPr id="6" name="Marcador de texto 5">
            <a:extLst>
              <a:ext uri="{FF2B5EF4-FFF2-40B4-BE49-F238E27FC236}">
                <a16:creationId xmlns:a16="http://schemas.microsoft.com/office/drawing/2014/main" id="{D536972E-4056-2149-AE65-1517547B7965}"/>
              </a:ext>
            </a:extLst>
          </p:cNvPr>
          <p:cNvSpPr>
            <a:spLocks noGrp="1"/>
          </p:cNvSpPr>
          <p:nvPr>
            <p:ph type="body" sz="quarter" idx="21" hasCustomPrompt="1"/>
          </p:nvPr>
        </p:nvSpPr>
        <p:spPr>
          <a:xfrm>
            <a:off x="426849" y="2613827"/>
            <a:ext cx="5186362" cy="3514725"/>
          </a:xfrm>
          <a:prstGeom prst="rect">
            <a:avLst/>
          </a:prstGeom>
        </p:spPr>
        <p:txBody>
          <a:bodyPr/>
          <a:lstStyle>
            <a:lvl1pPr>
              <a:defRPr sz="2000">
                <a:solidFill>
                  <a:srgbClr val="363636"/>
                </a:solidFill>
              </a:defRPr>
            </a:lvl1pPr>
            <a:lvl2pPr>
              <a:defRPr sz="2000"/>
            </a:lvl2pPr>
            <a:lvl3pPr>
              <a:defRPr sz="2000"/>
            </a:lvl3pPr>
            <a:lvl4pPr>
              <a:defRPr sz="2000"/>
            </a:lvl4pPr>
            <a:lvl5pPr>
              <a:defRPr sz="2000"/>
            </a:lvl5pPr>
          </a:lstStyle>
          <a:p>
            <a:pPr lvl="0"/>
            <a:r>
              <a:rPr lang="es-ES" dirty="0" err="1"/>
              <a:t>Click</a:t>
            </a:r>
            <a:r>
              <a:rPr lang="es-ES" dirty="0"/>
              <a:t> to </a:t>
            </a:r>
            <a:r>
              <a:rPr lang="es-ES" dirty="0" err="1"/>
              <a:t>edit</a:t>
            </a:r>
            <a:r>
              <a:rPr lang="es-ES" dirty="0"/>
              <a:t> Master </a:t>
            </a:r>
            <a:r>
              <a:rPr lang="es-ES" dirty="0" err="1"/>
              <a:t>text</a:t>
            </a:r>
            <a:r>
              <a:rPr lang="es-ES" dirty="0"/>
              <a:t> </a:t>
            </a:r>
            <a:r>
              <a:rPr lang="es-ES" dirty="0" err="1"/>
              <a:t>style</a:t>
            </a:r>
            <a:endParaRPr lang="es-ES" dirty="0"/>
          </a:p>
        </p:txBody>
      </p:sp>
      <p:grpSp>
        <p:nvGrpSpPr>
          <p:cNvPr id="7" name="Group 6">
            <a:extLst>
              <a:ext uri="{FF2B5EF4-FFF2-40B4-BE49-F238E27FC236}">
                <a16:creationId xmlns:a16="http://schemas.microsoft.com/office/drawing/2014/main" id="{3083BFCE-1B81-4DFE-B8DC-A90E02625C8F}"/>
              </a:ext>
            </a:extLst>
          </p:cNvPr>
          <p:cNvGrpSpPr/>
          <p:nvPr userDrawn="1"/>
        </p:nvGrpSpPr>
        <p:grpSpPr>
          <a:xfrm>
            <a:off x="62420" y="6437005"/>
            <a:ext cx="6095998" cy="426547"/>
            <a:chOff x="62418" y="6488305"/>
            <a:chExt cx="7076319" cy="375247"/>
          </a:xfrm>
          <a:solidFill>
            <a:schemeClr val="bg1"/>
          </a:solidFill>
        </p:grpSpPr>
        <p:sp>
          <p:nvSpPr>
            <p:cNvPr id="8" name="TextBox 7">
              <a:extLst>
                <a:ext uri="{FF2B5EF4-FFF2-40B4-BE49-F238E27FC236}">
                  <a16:creationId xmlns:a16="http://schemas.microsoft.com/office/drawing/2014/main" id="{B1490B79-8EA7-4E01-A00F-D8F71200AF63}"/>
                </a:ext>
              </a:extLst>
            </p:cNvPr>
            <p:cNvSpPr txBox="1"/>
            <p:nvPr userDrawn="1"/>
          </p:nvSpPr>
          <p:spPr>
            <a:xfrm>
              <a:off x="426848" y="6488305"/>
              <a:ext cx="6711889" cy="369332"/>
            </a:xfrm>
            <a:prstGeom prst="rect">
              <a:avLst/>
            </a:prstGeom>
            <a:grpFill/>
          </p:spPr>
          <p:txBody>
            <a:bodyPr wrap="square" rtlCol="0">
              <a:spAutoFit/>
            </a:bodyPr>
            <a:lstStyle/>
            <a:p>
              <a:r>
                <a:rPr lang="en-US" sz="900" kern="0" dirty="0">
                  <a:ea typeface="Arial Narrow" charset="0"/>
                  <a:cs typeface="Arial Narrow" charset="0"/>
                </a:rPr>
                <a:t>© SGS Group Management SA – 2021 – All Rights Reserved – SGS is a registered trademark of </a:t>
              </a:r>
            </a:p>
            <a:p>
              <a:r>
                <a:rPr lang="en-US" sz="900" kern="0" dirty="0">
                  <a:ea typeface="Arial Narrow" charset="0"/>
                  <a:cs typeface="Arial Narrow" charset="0"/>
                </a:rPr>
                <a:t>SGS Group Management SA</a:t>
              </a:r>
            </a:p>
          </p:txBody>
        </p:sp>
        <p:sp>
          <p:nvSpPr>
            <p:cNvPr id="9" name="TextBox 8">
              <a:extLst>
                <a:ext uri="{FF2B5EF4-FFF2-40B4-BE49-F238E27FC236}">
                  <a16:creationId xmlns:a16="http://schemas.microsoft.com/office/drawing/2014/main" id="{7ACFCFEC-02AB-445C-AB4C-B463547A89A1}"/>
                </a:ext>
              </a:extLst>
            </p:cNvPr>
            <p:cNvSpPr txBox="1"/>
            <p:nvPr userDrawn="1"/>
          </p:nvSpPr>
          <p:spPr>
            <a:xfrm>
              <a:off x="62418" y="6617331"/>
              <a:ext cx="493714" cy="246221"/>
            </a:xfrm>
            <a:prstGeom prst="rect">
              <a:avLst/>
            </a:prstGeom>
            <a:grpFill/>
          </p:spPr>
          <p:txBody>
            <a:bodyPr wrap="square" rtlCol="0">
              <a:spAutoFit/>
            </a:bodyPr>
            <a:lstStyle/>
            <a:p>
              <a:fld id="{42B7884C-943E-4E36-9ED0-3762E55137FE}" type="slidenum">
                <a:rPr lang="en-US" sz="1000" smtClean="0"/>
                <a:t>‹#›</a:t>
              </a:fld>
              <a:endParaRPr lang="en-US" sz="1000" dirty="0"/>
            </a:p>
          </p:txBody>
        </p:sp>
      </p:grpSp>
    </p:spTree>
    <p:extLst>
      <p:ext uri="{BB962C8B-B14F-4D97-AF65-F5344CB8AC3E}">
        <p14:creationId xmlns:p14="http://schemas.microsoft.com/office/powerpoint/2010/main" val="33751055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eople 3">
    <p:bg>
      <p:bgRef idx="1001">
        <a:schemeClr val="bg1"/>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F9FE1-8E34-C84A-96FA-8950643FF1F2}"/>
              </a:ext>
            </a:extLst>
          </p:cNvPr>
          <p:cNvSpPr>
            <a:spLocks noGrp="1"/>
          </p:cNvSpPr>
          <p:nvPr>
            <p:ph type="title"/>
          </p:nvPr>
        </p:nvSpPr>
        <p:spPr>
          <a:xfrm>
            <a:off x="479425" y="614364"/>
            <a:ext cx="11233150" cy="441347"/>
          </a:xfrm>
        </p:spPr>
        <p:txBody>
          <a:bodyPr/>
          <a:lstStyle/>
          <a:p>
            <a:r>
              <a:rPr lang="en-US"/>
              <a:t>Click to edit Master title style</a:t>
            </a:r>
            <a:endParaRPr lang="en-US" dirty="0"/>
          </a:p>
        </p:txBody>
      </p:sp>
      <p:sp>
        <p:nvSpPr>
          <p:cNvPr id="12" name="Picture Placeholder 5">
            <a:extLst>
              <a:ext uri="{FF2B5EF4-FFF2-40B4-BE49-F238E27FC236}">
                <a16:creationId xmlns:a16="http://schemas.microsoft.com/office/drawing/2014/main" id="{D8271ED4-39DE-8C4C-A549-8135EAFBDCEB}"/>
              </a:ext>
            </a:extLst>
          </p:cNvPr>
          <p:cNvSpPr>
            <a:spLocks noGrp="1"/>
          </p:cNvSpPr>
          <p:nvPr>
            <p:ph type="pic" sz="quarter" idx="10" hasCustomPrompt="1"/>
          </p:nvPr>
        </p:nvSpPr>
        <p:spPr>
          <a:xfrm>
            <a:off x="817360" y="1814591"/>
            <a:ext cx="1809534" cy="1819439"/>
          </a:xfrm>
          <a:prstGeom prst="rect">
            <a:avLst/>
          </a:prstGeom>
          <a:noFill/>
          <a:ln w="38100">
            <a:solidFill>
              <a:schemeClr val="accent3"/>
            </a:solidFill>
          </a:ln>
        </p:spPr>
        <p:txBody>
          <a:bodyPr tIns="72000">
            <a:noAutofit/>
          </a:bodyPr>
          <a:lstStyle>
            <a:lvl1pPr marL="0" indent="0" algn="ctr">
              <a:buNone/>
              <a:defRPr sz="1600" i="1">
                <a:solidFill>
                  <a:schemeClr val="tx2"/>
                </a:solidFill>
              </a:defRPr>
            </a:lvl1pPr>
          </a:lstStyle>
          <a:p>
            <a:r>
              <a:rPr lang="en-US" dirty="0"/>
              <a:t>Place image here</a:t>
            </a:r>
          </a:p>
        </p:txBody>
      </p:sp>
      <p:sp>
        <p:nvSpPr>
          <p:cNvPr id="21" name="Picture Placeholder 5">
            <a:extLst>
              <a:ext uri="{FF2B5EF4-FFF2-40B4-BE49-F238E27FC236}">
                <a16:creationId xmlns:a16="http://schemas.microsoft.com/office/drawing/2014/main" id="{43004F1D-ECD5-B74D-9FB6-98401A7BAE0D}"/>
              </a:ext>
            </a:extLst>
          </p:cNvPr>
          <p:cNvSpPr>
            <a:spLocks noGrp="1"/>
          </p:cNvSpPr>
          <p:nvPr>
            <p:ph type="pic" sz="quarter" idx="11" hasCustomPrompt="1"/>
          </p:nvPr>
        </p:nvSpPr>
        <p:spPr>
          <a:xfrm>
            <a:off x="3723716" y="1814591"/>
            <a:ext cx="1809534" cy="1819439"/>
          </a:xfrm>
          <a:prstGeom prst="rect">
            <a:avLst/>
          </a:prstGeom>
          <a:noFill/>
          <a:ln w="38100">
            <a:solidFill>
              <a:schemeClr val="accent3"/>
            </a:solidFill>
          </a:ln>
        </p:spPr>
        <p:txBody>
          <a:bodyPr tIns="72000">
            <a:noAutofit/>
          </a:bodyPr>
          <a:lstStyle>
            <a:lvl1pPr marL="0" indent="0" algn="ctr">
              <a:buNone/>
              <a:defRPr sz="1600" i="1">
                <a:solidFill>
                  <a:schemeClr val="tx2"/>
                </a:solidFill>
              </a:defRPr>
            </a:lvl1pPr>
          </a:lstStyle>
          <a:p>
            <a:r>
              <a:rPr lang="en-US" dirty="0"/>
              <a:t>Place image here</a:t>
            </a:r>
          </a:p>
        </p:txBody>
      </p:sp>
      <p:sp>
        <p:nvSpPr>
          <p:cNvPr id="24" name="Picture Placeholder 5">
            <a:extLst>
              <a:ext uri="{FF2B5EF4-FFF2-40B4-BE49-F238E27FC236}">
                <a16:creationId xmlns:a16="http://schemas.microsoft.com/office/drawing/2014/main" id="{83F401CF-BEBA-C748-A71E-C87EFD71E961}"/>
              </a:ext>
            </a:extLst>
          </p:cNvPr>
          <p:cNvSpPr>
            <a:spLocks noGrp="1"/>
          </p:cNvSpPr>
          <p:nvPr>
            <p:ph type="pic" sz="quarter" idx="12" hasCustomPrompt="1"/>
          </p:nvPr>
        </p:nvSpPr>
        <p:spPr>
          <a:xfrm>
            <a:off x="6630072" y="1814591"/>
            <a:ext cx="1809534" cy="1819439"/>
          </a:xfrm>
          <a:prstGeom prst="rect">
            <a:avLst/>
          </a:prstGeom>
          <a:noFill/>
          <a:ln w="38100">
            <a:solidFill>
              <a:schemeClr val="accent3"/>
            </a:solidFill>
          </a:ln>
        </p:spPr>
        <p:txBody>
          <a:bodyPr tIns="72000">
            <a:noAutofit/>
          </a:bodyPr>
          <a:lstStyle>
            <a:lvl1pPr marL="0" indent="0" algn="ctr">
              <a:buNone/>
              <a:defRPr sz="1600" i="1">
                <a:solidFill>
                  <a:schemeClr val="tx2"/>
                </a:solidFill>
              </a:defRPr>
            </a:lvl1pPr>
          </a:lstStyle>
          <a:p>
            <a:r>
              <a:rPr lang="en-US" dirty="0"/>
              <a:t>Place image here</a:t>
            </a:r>
          </a:p>
        </p:txBody>
      </p:sp>
      <p:sp>
        <p:nvSpPr>
          <p:cNvPr id="26" name="Picture Placeholder 5">
            <a:extLst>
              <a:ext uri="{FF2B5EF4-FFF2-40B4-BE49-F238E27FC236}">
                <a16:creationId xmlns:a16="http://schemas.microsoft.com/office/drawing/2014/main" id="{09310284-5775-4E4A-9071-BE08000C212B}"/>
              </a:ext>
            </a:extLst>
          </p:cNvPr>
          <p:cNvSpPr>
            <a:spLocks noGrp="1"/>
          </p:cNvSpPr>
          <p:nvPr>
            <p:ph type="pic" sz="quarter" idx="13" hasCustomPrompt="1"/>
          </p:nvPr>
        </p:nvSpPr>
        <p:spPr>
          <a:xfrm>
            <a:off x="9536429" y="1814591"/>
            <a:ext cx="1809534" cy="1819439"/>
          </a:xfrm>
          <a:prstGeom prst="rect">
            <a:avLst/>
          </a:prstGeom>
          <a:noFill/>
          <a:ln w="38100">
            <a:solidFill>
              <a:schemeClr val="accent3"/>
            </a:solidFill>
          </a:ln>
        </p:spPr>
        <p:txBody>
          <a:bodyPr tIns="72000">
            <a:noAutofit/>
          </a:bodyPr>
          <a:lstStyle>
            <a:lvl1pPr marL="0" indent="0" algn="ctr">
              <a:buNone/>
              <a:defRPr sz="1600" i="1">
                <a:solidFill>
                  <a:schemeClr val="tx2"/>
                </a:solidFill>
              </a:defRPr>
            </a:lvl1pPr>
          </a:lstStyle>
          <a:p>
            <a:r>
              <a:rPr lang="en-US" dirty="0"/>
              <a:t>Place image here</a:t>
            </a:r>
          </a:p>
        </p:txBody>
      </p:sp>
      <p:sp>
        <p:nvSpPr>
          <p:cNvPr id="27" name="Text Placeholder 19">
            <a:extLst>
              <a:ext uri="{FF2B5EF4-FFF2-40B4-BE49-F238E27FC236}">
                <a16:creationId xmlns:a16="http://schemas.microsoft.com/office/drawing/2014/main" id="{710BFE37-786A-0748-BA91-13EAAC042835}"/>
              </a:ext>
            </a:extLst>
          </p:cNvPr>
          <p:cNvSpPr>
            <a:spLocks noGrp="1"/>
          </p:cNvSpPr>
          <p:nvPr>
            <p:ph type="body" sz="quarter" idx="15"/>
          </p:nvPr>
        </p:nvSpPr>
        <p:spPr>
          <a:xfrm>
            <a:off x="817359" y="3857405"/>
            <a:ext cx="2263465" cy="1482436"/>
          </a:xfrm>
          <a:prstGeom prst="rect">
            <a:avLst/>
          </a:prstGeom>
        </p:spPr>
        <p:txBody>
          <a:bodyPr>
            <a:noAutofit/>
          </a:bodyPr>
          <a:lstStyle>
            <a:lvl1pPr marL="0" indent="0">
              <a:spcBef>
                <a:spcPts val="600"/>
              </a:spcBef>
              <a:buClr>
                <a:schemeClr val="accent3"/>
              </a:buClr>
              <a:buFont typeface="Wingdings" pitchFamily="2" charset="2"/>
              <a:buNone/>
              <a:defRPr sz="1800" b="0"/>
            </a:lvl1pPr>
            <a:lvl2pPr marL="685800" indent="-228600">
              <a:buClr>
                <a:schemeClr val="accent1"/>
              </a:buClr>
              <a:buFont typeface="Arial" panose="020B0604020202020204" pitchFamily="34" charset="0"/>
              <a:buChar char="•"/>
              <a:defRPr sz="2000"/>
            </a:lvl2pPr>
            <a:lvl3pPr marL="1143000" indent="-228600">
              <a:buClr>
                <a:schemeClr val="bg2"/>
              </a:buClr>
              <a:buFont typeface="Wingdings" pitchFamily="2" charset="2"/>
              <a:buChar char="§"/>
              <a:defRPr sz="1800"/>
            </a:lvl3pPr>
            <a:lvl4pPr marL="1600200" indent="-228600">
              <a:buClr>
                <a:schemeClr val="accent3"/>
              </a:buClr>
              <a:buFont typeface="Courier New" panose="02070309020205020404" pitchFamily="49" charset="0"/>
              <a:buChar char="o"/>
              <a:defRPr sz="1600"/>
            </a:lvl4pPr>
            <a:lvl5pPr marL="2057400" indent="-228600">
              <a:buClr>
                <a:schemeClr val="accent3"/>
              </a:buClr>
              <a:buFont typeface="Wingdings" pitchFamily="2" charset="2"/>
              <a:buChar char="§"/>
              <a:defRPr sz="1600"/>
            </a:lvl5pPr>
          </a:lstStyle>
          <a:p>
            <a:pPr lvl="0"/>
            <a:r>
              <a:rPr lang="en-US"/>
              <a:t>Click to edit Master text styles</a:t>
            </a:r>
          </a:p>
        </p:txBody>
      </p:sp>
      <p:sp>
        <p:nvSpPr>
          <p:cNvPr id="14" name="Text Placeholder 19">
            <a:extLst>
              <a:ext uri="{FF2B5EF4-FFF2-40B4-BE49-F238E27FC236}">
                <a16:creationId xmlns:a16="http://schemas.microsoft.com/office/drawing/2014/main" id="{0C64CC41-4844-3B41-9927-A237668FCAFA}"/>
              </a:ext>
            </a:extLst>
          </p:cNvPr>
          <p:cNvSpPr>
            <a:spLocks noGrp="1"/>
          </p:cNvSpPr>
          <p:nvPr>
            <p:ph type="body" sz="quarter" idx="20"/>
          </p:nvPr>
        </p:nvSpPr>
        <p:spPr>
          <a:xfrm>
            <a:off x="3723716" y="3857405"/>
            <a:ext cx="2263465" cy="1482436"/>
          </a:xfrm>
          <a:prstGeom prst="rect">
            <a:avLst/>
          </a:prstGeom>
        </p:spPr>
        <p:txBody>
          <a:bodyPr>
            <a:noAutofit/>
          </a:bodyPr>
          <a:lstStyle>
            <a:lvl1pPr marL="0" indent="0">
              <a:spcBef>
                <a:spcPts val="600"/>
              </a:spcBef>
              <a:buClr>
                <a:schemeClr val="accent3"/>
              </a:buClr>
              <a:buFont typeface="Wingdings" pitchFamily="2" charset="2"/>
              <a:buNone/>
              <a:defRPr sz="1800" b="0"/>
            </a:lvl1pPr>
            <a:lvl2pPr marL="685800" indent="-228600">
              <a:buClr>
                <a:schemeClr val="accent1"/>
              </a:buClr>
              <a:buFont typeface="Arial" panose="020B0604020202020204" pitchFamily="34" charset="0"/>
              <a:buChar char="•"/>
              <a:defRPr sz="2000"/>
            </a:lvl2pPr>
            <a:lvl3pPr marL="1143000" indent="-228600">
              <a:buClr>
                <a:schemeClr val="bg2"/>
              </a:buClr>
              <a:buFont typeface="Wingdings" pitchFamily="2" charset="2"/>
              <a:buChar char="§"/>
              <a:defRPr sz="1800"/>
            </a:lvl3pPr>
            <a:lvl4pPr marL="1600200" indent="-228600">
              <a:buClr>
                <a:schemeClr val="accent3"/>
              </a:buClr>
              <a:buFont typeface="Courier New" panose="02070309020205020404" pitchFamily="49" charset="0"/>
              <a:buChar char="o"/>
              <a:defRPr sz="1600"/>
            </a:lvl4pPr>
            <a:lvl5pPr marL="2057400" indent="-228600">
              <a:buClr>
                <a:schemeClr val="accent3"/>
              </a:buClr>
              <a:buFont typeface="Wingdings" pitchFamily="2" charset="2"/>
              <a:buChar char="§"/>
              <a:defRPr sz="1600"/>
            </a:lvl5pPr>
          </a:lstStyle>
          <a:p>
            <a:pPr lvl="0"/>
            <a:r>
              <a:rPr lang="en-US"/>
              <a:t>Click to edit Master text styles</a:t>
            </a:r>
          </a:p>
        </p:txBody>
      </p:sp>
      <p:sp>
        <p:nvSpPr>
          <p:cNvPr id="15" name="Text Placeholder 19">
            <a:extLst>
              <a:ext uri="{FF2B5EF4-FFF2-40B4-BE49-F238E27FC236}">
                <a16:creationId xmlns:a16="http://schemas.microsoft.com/office/drawing/2014/main" id="{AD431AAE-71F9-2E4D-BB86-1D90DE65DE06}"/>
              </a:ext>
            </a:extLst>
          </p:cNvPr>
          <p:cNvSpPr>
            <a:spLocks noGrp="1"/>
          </p:cNvSpPr>
          <p:nvPr>
            <p:ph type="body" sz="quarter" idx="21"/>
          </p:nvPr>
        </p:nvSpPr>
        <p:spPr>
          <a:xfrm>
            <a:off x="6630073" y="3857405"/>
            <a:ext cx="2263465" cy="1482436"/>
          </a:xfrm>
          <a:prstGeom prst="rect">
            <a:avLst/>
          </a:prstGeom>
        </p:spPr>
        <p:txBody>
          <a:bodyPr>
            <a:noAutofit/>
          </a:bodyPr>
          <a:lstStyle>
            <a:lvl1pPr marL="0" indent="0">
              <a:spcBef>
                <a:spcPts val="600"/>
              </a:spcBef>
              <a:buClr>
                <a:schemeClr val="accent3"/>
              </a:buClr>
              <a:buFont typeface="Wingdings" pitchFamily="2" charset="2"/>
              <a:buNone/>
              <a:defRPr sz="1800" b="0"/>
            </a:lvl1pPr>
            <a:lvl2pPr marL="685800" indent="-228600">
              <a:buClr>
                <a:schemeClr val="accent1"/>
              </a:buClr>
              <a:buFont typeface="Arial" panose="020B0604020202020204" pitchFamily="34" charset="0"/>
              <a:buChar char="•"/>
              <a:defRPr sz="2000"/>
            </a:lvl2pPr>
            <a:lvl3pPr marL="1143000" indent="-228600">
              <a:buClr>
                <a:schemeClr val="bg2"/>
              </a:buClr>
              <a:buFont typeface="Wingdings" pitchFamily="2" charset="2"/>
              <a:buChar char="§"/>
              <a:defRPr sz="1800"/>
            </a:lvl3pPr>
            <a:lvl4pPr marL="1600200" indent="-228600">
              <a:buClr>
                <a:schemeClr val="accent3"/>
              </a:buClr>
              <a:buFont typeface="Courier New" panose="02070309020205020404" pitchFamily="49" charset="0"/>
              <a:buChar char="o"/>
              <a:defRPr sz="1600"/>
            </a:lvl4pPr>
            <a:lvl5pPr marL="2057400" indent="-228600">
              <a:buClr>
                <a:schemeClr val="accent3"/>
              </a:buClr>
              <a:buFont typeface="Wingdings" pitchFamily="2" charset="2"/>
              <a:buChar char="§"/>
              <a:defRPr sz="1600"/>
            </a:lvl5pPr>
          </a:lstStyle>
          <a:p>
            <a:pPr lvl="0"/>
            <a:r>
              <a:rPr lang="en-US"/>
              <a:t>Click to edit Master text styles</a:t>
            </a:r>
          </a:p>
        </p:txBody>
      </p:sp>
      <p:sp>
        <p:nvSpPr>
          <p:cNvPr id="16" name="Text Placeholder 19">
            <a:extLst>
              <a:ext uri="{FF2B5EF4-FFF2-40B4-BE49-F238E27FC236}">
                <a16:creationId xmlns:a16="http://schemas.microsoft.com/office/drawing/2014/main" id="{D9DAE4C2-37C5-4F4F-8939-534E5207B31B}"/>
              </a:ext>
            </a:extLst>
          </p:cNvPr>
          <p:cNvSpPr>
            <a:spLocks noGrp="1"/>
          </p:cNvSpPr>
          <p:nvPr>
            <p:ph type="body" sz="quarter" idx="22"/>
          </p:nvPr>
        </p:nvSpPr>
        <p:spPr>
          <a:xfrm>
            <a:off x="9536429" y="3857405"/>
            <a:ext cx="2263465" cy="1482436"/>
          </a:xfrm>
          <a:prstGeom prst="rect">
            <a:avLst/>
          </a:prstGeom>
        </p:spPr>
        <p:txBody>
          <a:bodyPr>
            <a:noAutofit/>
          </a:bodyPr>
          <a:lstStyle>
            <a:lvl1pPr marL="0" indent="0">
              <a:spcBef>
                <a:spcPts val="600"/>
              </a:spcBef>
              <a:buClr>
                <a:schemeClr val="accent3"/>
              </a:buClr>
              <a:buFont typeface="Wingdings" pitchFamily="2" charset="2"/>
              <a:buNone/>
              <a:defRPr sz="1800" b="0"/>
            </a:lvl1pPr>
            <a:lvl2pPr marL="685800" indent="-228600">
              <a:buClr>
                <a:schemeClr val="accent1"/>
              </a:buClr>
              <a:buFont typeface="Arial" panose="020B0604020202020204" pitchFamily="34" charset="0"/>
              <a:buChar char="•"/>
              <a:defRPr sz="2000"/>
            </a:lvl2pPr>
            <a:lvl3pPr marL="1143000" indent="-228600">
              <a:buClr>
                <a:schemeClr val="bg2"/>
              </a:buClr>
              <a:buFont typeface="Wingdings" pitchFamily="2" charset="2"/>
              <a:buChar char="§"/>
              <a:defRPr sz="1800"/>
            </a:lvl3pPr>
            <a:lvl4pPr marL="1600200" indent="-228600">
              <a:buClr>
                <a:schemeClr val="accent3"/>
              </a:buClr>
              <a:buFont typeface="Courier New" panose="02070309020205020404" pitchFamily="49" charset="0"/>
              <a:buChar char="o"/>
              <a:defRPr sz="1600"/>
            </a:lvl4pPr>
            <a:lvl5pPr marL="2057400" indent="-228600">
              <a:buClr>
                <a:schemeClr val="accent3"/>
              </a:buClr>
              <a:buFont typeface="Wingdings" pitchFamily="2" charset="2"/>
              <a:buChar char="§"/>
              <a:defRPr sz="1600"/>
            </a:lvl5pPr>
          </a:lstStyle>
          <a:p>
            <a:pPr lvl="0"/>
            <a:r>
              <a:rPr lang="en-US"/>
              <a:t>Click to edit Master text styles</a:t>
            </a:r>
          </a:p>
        </p:txBody>
      </p:sp>
    </p:spTree>
    <p:extLst>
      <p:ext uri="{BB962C8B-B14F-4D97-AF65-F5344CB8AC3E}">
        <p14:creationId xmlns:p14="http://schemas.microsoft.com/office/powerpoint/2010/main" val="157491262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Image + Point List">
    <p:spTree>
      <p:nvGrpSpPr>
        <p:cNvPr id="1" name=""/>
        <p:cNvGrpSpPr/>
        <p:nvPr/>
      </p:nvGrpSpPr>
      <p:grpSpPr>
        <a:xfrm>
          <a:off x="0" y="0"/>
          <a:ext cx="0" cy="0"/>
          <a:chOff x="0" y="0"/>
          <a:chExt cx="0" cy="0"/>
        </a:xfrm>
      </p:grpSpPr>
      <p:sp>
        <p:nvSpPr>
          <p:cNvPr id="45" name="Marcador de posición de imagen 14">
            <a:extLst>
              <a:ext uri="{FF2B5EF4-FFF2-40B4-BE49-F238E27FC236}">
                <a16:creationId xmlns:a16="http://schemas.microsoft.com/office/drawing/2014/main" id="{04348922-FD3B-9047-95F5-93F6F766F138}"/>
              </a:ext>
            </a:extLst>
          </p:cNvPr>
          <p:cNvSpPr>
            <a:spLocks noGrp="1"/>
          </p:cNvSpPr>
          <p:nvPr>
            <p:ph type="pic" sz="quarter" idx="13"/>
          </p:nvPr>
        </p:nvSpPr>
        <p:spPr>
          <a:xfrm>
            <a:off x="6096001" y="0"/>
            <a:ext cx="6095999" cy="6858000"/>
          </a:xfrm>
          <a:prstGeom prst="rect">
            <a:avLst/>
          </a:prstGeom>
          <a:noFill/>
        </p:spPr>
        <p:txBody>
          <a:bodyPr/>
          <a:lstStyle>
            <a:lvl1pPr algn="ctr">
              <a:defRPr sz="1600"/>
            </a:lvl1pPr>
          </a:lstStyle>
          <a:p>
            <a:r>
              <a:rPr lang="en-US"/>
              <a:t>Click icon to add picture</a:t>
            </a:r>
            <a:endParaRPr lang="es-ES" dirty="0"/>
          </a:p>
        </p:txBody>
      </p:sp>
      <p:sp>
        <p:nvSpPr>
          <p:cNvPr id="18" name="Título 1">
            <a:extLst>
              <a:ext uri="{FF2B5EF4-FFF2-40B4-BE49-F238E27FC236}">
                <a16:creationId xmlns:a16="http://schemas.microsoft.com/office/drawing/2014/main" id="{71191799-F60C-E243-AA11-F56590C7650D}"/>
              </a:ext>
            </a:extLst>
          </p:cNvPr>
          <p:cNvSpPr>
            <a:spLocks noGrp="1"/>
          </p:cNvSpPr>
          <p:nvPr>
            <p:ph type="ctrTitle" hasCustomPrompt="1"/>
          </p:nvPr>
        </p:nvSpPr>
        <p:spPr>
          <a:xfrm>
            <a:off x="427447" y="670700"/>
            <a:ext cx="5186370" cy="650070"/>
          </a:xfrm>
          <a:prstGeom prst="rect">
            <a:avLst/>
          </a:prstGeom>
          <a:noFill/>
        </p:spPr>
        <p:txBody>
          <a:bodyPr lIns="0" tIns="0" anchor="b">
            <a:normAutofit/>
          </a:bodyPr>
          <a:lstStyle>
            <a:lvl1pPr algn="l">
              <a:defRPr sz="4330">
                <a:solidFill>
                  <a:srgbClr val="FF6601"/>
                </a:solidFill>
                <a:latin typeface="Arial" panose="020B0604020202020204" pitchFamily="34" charset="0"/>
                <a:cs typeface="Arial" panose="020B0604020202020204" pitchFamily="34" charset="0"/>
              </a:defRPr>
            </a:lvl1pPr>
          </a:lstStyle>
          <a:p>
            <a:r>
              <a:rPr lang="es-ES" dirty="0"/>
              <a:t>TITLE HERE</a:t>
            </a:r>
          </a:p>
        </p:txBody>
      </p:sp>
      <p:sp>
        <p:nvSpPr>
          <p:cNvPr id="19" name="Subtítulo 2">
            <a:extLst>
              <a:ext uri="{FF2B5EF4-FFF2-40B4-BE49-F238E27FC236}">
                <a16:creationId xmlns:a16="http://schemas.microsoft.com/office/drawing/2014/main" id="{A39C042B-9D78-3645-841D-C8718344DA75}"/>
              </a:ext>
            </a:extLst>
          </p:cNvPr>
          <p:cNvSpPr>
            <a:spLocks noGrp="1"/>
          </p:cNvSpPr>
          <p:nvPr>
            <p:ph type="subTitle" idx="1" hasCustomPrompt="1"/>
          </p:nvPr>
        </p:nvSpPr>
        <p:spPr>
          <a:xfrm>
            <a:off x="426849" y="1279707"/>
            <a:ext cx="5186370" cy="306083"/>
          </a:xfrm>
          <a:prstGeom prst="rect">
            <a:avLst/>
          </a:prstGeom>
        </p:spPr>
        <p:txBody>
          <a:bodyPr lIns="0" tIns="0">
            <a:normAutofit/>
          </a:bodyPr>
          <a:lstStyle>
            <a:lvl1pPr marL="0" indent="0" algn="l">
              <a:buNone/>
              <a:defRPr sz="2000">
                <a:solidFill>
                  <a:srgbClr val="848484"/>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err="1"/>
              <a:t>Insert</a:t>
            </a:r>
            <a:r>
              <a:rPr lang="es-ES" dirty="0"/>
              <a:t> </a:t>
            </a:r>
            <a:r>
              <a:rPr lang="es-ES" dirty="0" err="1"/>
              <a:t>subtitle</a:t>
            </a:r>
            <a:r>
              <a:rPr lang="es-ES" dirty="0"/>
              <a:t> </a:t>
            </a:r>
            <a:r>
              <a:rPr lang="es-ES" dirty="0" err="1"/>
              <a:t>here</a:t>
            </a:r>
            <a:endParaRPr lang="es-ES" dirty="0"/>
          </a:p>
        </p:txBody>
      </p:sp>
      <p:sp>
        <p:nvSpPr>
          <p:cNvPr id="20" name="Marcador de texto 3">
            <a:extLst>
              <a:ext uri="{FF2B5EF4-FFF2-40B4-BE49-F238E27FC236}">
                <a16:creationId xmlns:a16="http://schemas.microsoft.com/office/drawing/2014/main" id="{DBF57426-9CF2-E246-B053-B3E4A5F188F3}"/>
              </a:ext>
            </a:extLst>
          </p:cNvPr>
          <p:cNvSpPr>
            <a:spLocks noGrp="1"/>
          </p:cNvSpPr>
          <p:nvPr>
            <p:ph type="body" sz="quarter" idx="14" hasCustomPrompt="1"/>
          </p:nvPr>
        </p:nvSpPr>
        <p:spPr>
          <a:xfrm>
            <a:off x="427038" y="384174"/>
            <a:ext cx="2840818" cy="170903"/>
          </a:xfrm>
          <a:prstGeom prst="rect">
            <a:avLst/>
          </a:prstGeom>
        </p:spPr>
        <p:txBody>
          <a:bodyPr lIns="0" tIns="0"/>
          <a:lstStyle>
            <a:lvl1pPr>
              <a:defRPr sz="1330"/>
            </a:lvl1pPr>
          </a:lstStyle>
          <a:p>
            <a:pPr lvl="0"/>
            <a:r>
              <a:rPr lang="es-ES" dirty="0" err="1"/>
              <a:t>Insert</a:t>
            </a:r>
            <a:r>
              <a:rPr lang="es-ES" dirty="0"/>
              <a:t> PPT </a:t>
            </a:r>
            <a:r>
              <a:rPr lang="es-ES" dirty="0" err="1"/>
              <a:t>title</a:t>
            </a:r>
            <a:r>
              <a:rPr lang="es-ES" dirty="0"/>
              <a:t> </a:t>
            </a:r>
            <a:r>
              <a:rPr lang="es-ES" dirty="0" err="1"/>
              <a:t>here</a:t>
            </a:r>
            <a:endParaRPr lang="es-ES" dirty="0"/>
          </a:p>
        </p:txBody>
      </p:sp>
      <p:sp>
        <p:nvSpPr>
          <p:cNvPr id="25" name="Elipse 24">
            <a:extLst>
              <a:ext uri="{FF2B5EF4-FFF2-40B4-BE49-F238E27FC236}">
                <a16:creationId xmlns:a16="http://schemas.microsoft.com/office/drawing/2014/main" id="{CCFBA069-CCCE-274E-BAF1-D3C8097BD633}"/>
              </a:ext>
            </a:extLst>
          </p:cNvPr>
          <p:cNvSpPr/>
          <p:nvPr userDrawn="1"/>
        </p:nvSpPr>
        <p:spPr>
          <a:xfrm>
            <a:off x="426849" y="2584866"/>
            <a:ext cx="234752" cy="234752"/>
          </a:xfrm>
          <a:prstGeom prst="ellipse">
            <a:avLst/>
          </a:prstGeom>
          <a:solidFill>
            <a:srgbClr val="FF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67" dirty="0">
                <a:latin typeface="Arial" panose="020B0604020202020204" pitchFamily="34" charset="0"/>
                <a:cs typeface="Arial" panose="020B0604020202020204" pitchFamily="34" charset="0"/>
              </a:rPr>
              <a:t>2</a:t>
            </a:r>
          </a:p>
        </p:txBody>
      </p:sp>
      <p:sp>
        <p:nvSpPr>
          <p:cNvPr id="26" name="Elipse 25">
            <a:extLst>
              <a:ext uri="{FF2B5EF4-FFF2-40B4-BE49-F238E27FC236}">
                <a16:creationId xmlns:a16="http://schemas.microsoft.com/office/drawing/2014/main" id="{71F18859-408A-154E-AA2A-3C94E498D001}"/>
              </a:ext>
            </a:extLst>
          </p:cNvPr>
          <p:cNvSpPr/>
          <p:nvPr userDrawn="1"/>
        </p:nvSpPr>
        <p:spPr>
          <a:xfrm>
            <a:off x="426849" y="3055825"/>
            <a:ext cx="234752" cy="234752"/>
          </a:xfrm>
          <a:prstGeom prst="ellipse">
            <a:avLst/>
          </a:prstGeom>
          <a:solidFill>
            <a:srgbClr val="FF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67" dirty="0">
                <a:latin typeface="Arial" panose="020B0604020202020204" pitchFamily="34" charset="0"/>
                <a:cs typeface="Arial" panose="020B0604020202020204" pitchFamily="34" charset="0"/>
              </a:rPr>
              <a:t>3</a:t>
            </a:r>
          </a:p>
        </p:txBody>
      </p:sp>
      <p:sp>
        <p:nvSpPr>
          <p:cNvPr id="27" name="Elipse 26">
            <a:extLst>
              <a:ext uri="{FF2B5EF4-FFF2-40B4-BE49-F238E27FC236}">
                <a16:creationId xmlns:a16="http://schemas.microsoft.com/office/drawing/2014/main" id="{F48057EF-A875-E944-8157-1C0BF67895CB}"/>
              </a:ext>
            </a:extLst>
          </p:cNvPr>
          <p:cNvSpPr/>
          <p:nvPr userDrawn="1"/>
        </p:nvSpPr>
        <p:spPr>
          <a:xfrm>
            <a:off x="426849" y="3526784"/>
            <a:ext cx="234752" cy="234752"/>
          </a:xfrm>
          <a:prstGeom prst="ellipse">
            <a:avLst/>
          </a:prstGeom>
          <a:solidFill>
            <a:srgbClr val="FF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67" dirty="0">
                <a:latin typeface="Arial" panose="020B0604020202020204" pitchFamily="34" charset="0"/>
                <a:cs typeface="Arial" panose="020B0604020202020204" pitchFamily="34" charset="0"/>
              </a:rPr>
              <a:t>4</a:t>
            </a:r>
          </a:p>
        </p:txBody>
      </p:sp>
      <p:sp>
        <p:nvSpPr>
          <p:cNvPr id="28" name="Elipse 27">
            <a:extLst>
              <a:ext uri="{FF2B5EF4-FFF2-40B4-BE49-F238E27FC236}">
                <a16:creationId xmlns:a16="http://schemas.microsoft.com/office/drawing/2014/main" id="{FD817436-05FF-FC4F-96F9-2BE69F11F689}"/>
              </a:ext>
            </a:extLst>
          </p:cNvPr>
          <p:cNvSpPr/>
          <p:nvPr userDrawn="1"/>
        </p:nvSpPr>
        <p:spPr>
          <a:xfrm>
            <a:off x="426849" y="3997742"/>
            <a:ext cx="234752" cy="234752"/>
          </a:xfrm>
          <a:prstGeom prst="ellipse">
            <a:avLst/>
          </a:prstGeom>
          <a:solidFill>
            <a:srgbClr val="FF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67" dirty="0">
                <a:latin typeface="Arial" panose="020B0604020202020204" pitchFamily="34" charset="0"/>
                <a:cs typeface="Arial" panose="020B0604020202020204" pitchFamily="34" charset="0"/>
              </a:rPr>
              <a:t>5</a:t>
            </a:r>
          </a:p>
        </p:txBody>
      </p:sp>
      <p:sp>
        <p:nvSpPr>
          <p:cNvPr id="29" name="Elipse 28">
            <a:extLst>
              <a:ext uri="{FF2B5EF4-FFF2-40B4-BE49-F238E27FC236}">
                <a16:creationId xmlns:a16="http://schemas.microsoft.com/office/drawing/2014/main" id="{CFAD50F5-1BE6-C849-915D-7C86ED8D73E3}"/>
              </a:ext>
            </a:extLst>
          </p:cNvPr>
          <p:cNvSpPr/>
          <p:nvPr userDrawn="1"/>
        </p:nvSpPr>
        <p:spPr>
          <a:xfrm>
            <a:off x="426849" y="4468701"/>
            <a:ext cx="234752" cy="234752"/>
          </a:xfrm>
          <a:prstGeom prst="ellipse">
            <a:avLst/>
          </a:prstGeom>
          <a:solidFill>
            <a:srgbClr val="FF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67" dirty="0">
                <a:latin typeface="Arial" panose="020B0604020202020204" pitchFamily="34" charset="0"/>
                <a:cs typeface="Arial" panose="020B0604020202020204" pitchFamily="34" charset="0"/>
              </a:rPr>
              <a:t>6</a:t>
            </a:r>
          </a:p>
        </p:txBody>
      </p:sp>
      <p:sp>
        <p:nvSpPr>
          <p:cNvPr id="30" name="Elipse 29">
            <a:extLst>
              <a:ext uri="{FF2B5EF4-FFF2-40B4-BE49-F238E27FC236}">
                <a16:creationId xmlns:a16="http://schemas.microsoft.com/office/drawing/2014/main" id="{CA010133-4F69-314E-88EB-DE9537519101}"/>
              </a:ext>
            </a:extLst>
          </p:cNvPr>
          <p:cNvSpPr/>
          <p:nvPr userDrawn="1"/>
        </p:nvSpPr>
        <p:spPr>
          <a:xfrm>
            <a:off x="426849" y="2113908"/>
            <a:ext cx="234752" cy="234752"/>
          </a:xfrm>
          <a:prstGeom prst="ellipse">
            <a:avLst/>
          </a:prstGeom>
          <a:solidFill>
            <a:srgbClr val="FF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67" dirty="0">
                <a:latin typeface="Arial" panose="020B0604020202020204" pitchFamily="34" charset="0"/>
                <a:cs typeface="Arial" panose="020B0604020202020204" pitchFamily="34" charset="0"/>
              </a:rPr>
              <a:t>1</a:t>
            </a:r>
          </a:p>
        </p:txBody>
      </p:sp>
      <p:sp>
        <p:nvSpPr>
          <p:cNvPr id="42" name="Marcador de texto 5">
            <a:extLst>
              <a:ext uri="{FF2B5EF4-FFF2-40B4-BE49-F238E27FC236}">
                <a16:creationId xmlns:a16="http://schemas.microsoft.com/office/drawing/2014/main" id="{55918448-E8EE-2B4E-9C1D-D6207F015519}"/>
              </a:ext>
            </a:extLst>
          </p:cNvPr>
          <p:cNvSpPr>
            <a:spLocks noGrp="1"/>
          </p:cNvSpPr>
          <p:nvPr>
            <p:ph type="body" sz="quarter" idx="21" hasCustomPrompt="1"/>
          </p:nvPr>
        </p:nvSpPr>
        <p:spPr>
          <a:xfrm>
            <a:off x="661601" y="2084217"/>
            <a:ext cx="5186362" cy="306083"/>
          </a:xfrm>
          <a:prstGeom prst="rect">
            <a:avLst/>
          </a:prstGeom>
        </p:spPr>
        <p:txBody>
          <a:bodyPr/>
          <a:lstStyle>
            <a:lvl1pPr>
              <a:defRPr sz="2000">
                <a:solidFill>
                  <a:srgbClr val="363636"/>
                </a:solidFill>
              </a:defRPr>
            </a:lvl1pPr>
            <a:lvl2pPr>
              <a:defRPr sz="2000"/>
            </a:lvl2pPr>
            <a:lvl3pPr>
              <a:defRPr sz="2000"/>
            </a:lvl3pPr>
            <a:lvl4pPr>
              <a:defRPr sz="2000"/>
            </a:lvl4pPr>
            <a:lvl5pPr>
              <a:defRPr sz="2000"/>
            </a:lvl5pPr>
          </a:lstStyle>
          <a:p>
            <a:pPr lvl="0"/>
            <a:r>
              <a:rPr lang="es-ES" dirty="0" err="1"/>
              <a:t>Click</a:t>
            </a:r>
            <a:r>
              <a:rPr lang="es-ES" dirty="0"/>
              <a:t> to </a:t>
            </a:r>
            <a:r>
              <a:rPr lang="es-ES" dirty="0" err="1"/>
              <a:t>edit</a:t>
            </a:r>
            <a:r>
              <a:rPr lang="es-ES" dirty="0"/>
              <a:t> Master </a:t>
            </a:r>
            <a:r>
              <a:rPr lang="es-ES" dirty="0" err="1"/>
              <a:t>text</a:t>
            </a:r>
            <a:r>
              <a:rPr lang="es-ES" dirty="0"/>
              <a:t> </a:t>
            </a:r>
            <a:r>
              <a:rPr lang="es-ES" dirty="0" err="1"/>
              <a:t>style</a:t>
            </a:r>
            <a:endParaRPr lang="es-ES" dirty="0"/>
          </a:p>
        </p:txBody>
      </p:sp>
      <p:sp>
        <p:nvSpPr>
          <p:cNvPr id="43" name="Marcador de texto 5">
            <a:extLst>
              <a:ext uri="{FF2B5EF4-FFF2-40B4-BE49-F238E27FC236}">
                <a16:creationId xmlns:a16="http://schemas.microsoft.com/office/drawing/2014/main" id="{EDEC297E-6016-404C-8FD7-923481699C54}"/>
              </a:ext>
            </a:extLst>
          </p:cNvPr>
          <p:cNvSpPr>
            <a:spLocks noGrp="1"/>
          </p:cNvSpPr>
          <p:nvPr>
            <p:ph type="body" sz="quarter" idx="22" hasCustomPrompt="1"/>
          </p:nvPr>
        </p:nvSpPr>
        <p:spPr>
          <a:xfrm>
            <a:off x="661601" y="2553170"/>
            <a:ext cx="5186362" cy="306083"/>
          </a:xfrm>
          <a:prstGeom prst="rect">
            <a:avLst/>
          </a:prstGeom>
        </p:spPr>
        <p:txBody>
          <a:bodyPr/>
          <a:lstStyle>
            <a:lvl1pPr>
              <a:defRPr sz="2000">
                <a:solidFill>
                  <a:srgbClr val="363636"/>
                </a:solidFill>
              </a:defRPr>
            </a:lvl1pPr>
            <a:lvl2pPr>
              <a:defRPr sz="2000"/>
            </a:lvl2pPr>
            <a:lvl3pPr>
              <a:defRPr sz="2000"/>
            </a:lvl3pPr>
            <a:lvl4pPr>
              <a:defRPr sz="2000"/>
            </a:lvl4pPr>
            <a:lvl5pPr>
              <a:defRPr sz="2000"/>
            </a:lvl5pPr>
          </a:lstStyle>
          <a:p>
            <a:pPr lvl="0"/>
            <a:r>
              <a:rPr lang="es-ES" dirty="0" err="1"/>
              <a:t>Click</a:t>
            </a:r>
            <a:r>
              <a:rPr lang="es-ES" dirty="0"/>
              <a:t> to </a:t>
            </a:r>
            <a:r>
              <a:rPr lang="es-ES" dirty="0" err="1"/>
              <a:t>edit</a:t>
            </a:r>
            <a:r>
              <a:rPr lang="es-ES" dirty="0"/>
              <a:t> Master </a:t>
            </a:r>
            <a:r>
              <a:rPr lang="es-ES" dirty="0" err="1"/>
              <a:t>text</a:t>
            </a:r>
            <a:r>
              <a:rPr lang="es-ES" dirty="0"/>
              <a:t> </a:t>
            </a:r>
            <a:r>
              <a:rPr lang="es-ES" dirty="0" err="1"/>
              <a:t>style</a:t>
            </a:r>
            <a:endParaRPr lang="es-ES" dirty="0"/>
          </a:p>
        </p:txBody>
      </p:sp>
      <p:sp>
        <p:nvSpPr>
          <p:cNvPr id="44" name="Marcador de texto 5">
            <a:extLst>
              <a:ext uri="{FF2B5EF4-FFF2-40B4-BE49-F238E27FC236}">
                <a16:creationId xmlns:a16="http://schemas.microsoft.com/office/drawing/2014/main" id="{BF168E5D-F1C7-4E4C-996F-46F617218D7B}"/>
              </a:ext>
            </a:extLst>
          </p:cNvPr>
          <p:cNvSpPr>
            <a:spLocks noGrp="1"/>
          </p:cNvSpPr>
          <p:nvPr>
            <p:ph type="body" sz="quarter" idx="23" hasCustomPrompt="1"/>
          </p:nvPr>
        </p:nvSpPr>
        <p:spPr>
          <a:xfrm>
            <a:off x="661601" y="3024719"/>
            <a:ext cx="5186362" cy="306083"/>
          </a:xfrm>
          <a:prstGeom prst="rect">
            <a:avLst/>
          </a:prstGeom>
        </p:spPr>
        <p:txBody>
          <a:bodyPr/>
          <a:lstStyle>
            <a:lvl1pPr>
              <a:defRPr sz="2000">
                <a:solidFill>
                  <a:srgbClr val="363636"/>
                </a:solidFill>
              </a:defRPr>
            </a:lvl1pPr>
            <a:lvl2pPr>
              <a:defRPr sz="2000"/>
            </a:lvl2pPr>
            <a:lvl3pPr>
              <a:defRPr sz="2000"/>
            </a:lvl3pPr>
            <a:lvl4pPr>
              <a:defRPr sz="2000"/>
            </a:lvl4pPr>
            <a:lvl5pPr>
              <a:defRPr sz="2000"/>
            </a:lvl5pPr>
          </a:lstStyle>
          <a:p>
            <a:pPr lvl="0"/>
            <a:r>
              <a:rPr lang="es-ES" dirty="0" err="1"/>
              <a:t>Click</a:t>
            </a:r>
            <a:r>
              <a:rPr lang="es-ES" dirty="0"/>
              <a:t> to </a:t>
            </a:r>
            <a:r>
              <a:rPr lang="es-ES" dirty="0" err="1"/>
              <a:t>edit</a:t>
            </a:r>
            <a:r>
              <a:rPr lang="es-ES" dirty="0"/>
              <a:t> Master </a:t>
            </a:r>
            <a:r>
              <a:rPr lang="es-ES" dirty="0" err="1"/>
              <a:t>text</a:t>
            </a:r>
            <a:r>
              <a:rPr lang="es-ES" dirty="0"/>
              <a:t> </a:t>
            </a:r>
            <a:r>
              <a:rPr lang="es-ES" dirty="0" err="1"/>
              <a:t>style</a:t>
            </a:r>
            <a:endParaRPr lang="es-ES" dirty="0"/>
          </a:p>
        </p:txBody>
      </p:sp>
      <p:sp>
        <p:nvSpPr>
          <p:cNvPr id="46" name="Marcador de texto 5">
            <a:extLst>
              <a:ext uri="{FF2B5EF4-FFF2-40B4-BE49-F238E27FC236}">
                <a16:creationId xmlns:a16="http://schemas.microsoft.com/office/drawing/2014/main" id="{C64276FE-A2D4-DB4F-9228-DFC231DC11B5}"/>
              </a:ext>
            </a:extLst>
          </p:cNvPr>
          <p:cNvSpPr>
            <a:spLocks noGrp="1"/>
          </p:cNvSpPr>
          <p:nvPr>
            <p:ph type="body" sz="quarter" idx="24" hasCustomPrompt="1"/>
          </p:nvPr>
        </p:nvSpPr>
        <p:spPr>
          <a:xfrm>
            <a:off x="661601" y="3490273"/>
            <a:ext cx="5186362" cy="306083"/>
          </a:xfrm>
          <a:prstGeom prst="rect">
            <a:avLst/>
          </a:prstGeom>
        </p:spPr>
        <p:txBody>
          <a:bodyPr/>
          <a:lstStyle>
            <a:lvl1pPr>
              <a:defRPr sz="2000">
                <a:solidFill>
                  <a:srgbClr val="363636"/>
                </a:solidFill>
              </a:defRPr>
            </a:lvl1pPr>
            <a:lvl2pPr>
              <a:defRPr sz="2000"/>
            </a:lvl2pPr>
            <a:lvl3pPr>
              <a:defRPr sz="2000"/>
            </a:lvl3pPr>
            <a:lvl4pPr>
              <a:defRPr sz="2000"/>
            </a:lvl4pPr>
            <a:lvl5pPr>
              <a:defRPr sz="2000"/>
            </a:lvl5pPr>
          </a:lstStyle>
          <a:p>
            <a:pPr lvl="0"/>
            <a:r>
              <a:rPr lang="es-ES" dirty="0" err="1"/>
              <a:t>Click</a:t>
            </a:r>
            <a:r>
              <a:rPr lang="es-ES" dirty="0"/>
              <a:t> to </a:t>
            </a:r>
            <a:r>
              <a:rPr lang="es-ES" dirty="0" err="1"/>
              <a:t>edit</a:t>
            </a:r>
            <a:r>
              <a:rPr lang="es-ES" dirty="0"/>
              <a:t> Master </a:t>
            </a:r>
            <a:r>
              <a:rPr lang="es-ES" dirty="0" err="1"/>
              <a:t>text</a:t>
            </a:r>
            <a:r>
              <a:rPr lang="es-ES" dirty="0"/>
              <a:t> </a:t>
            </a:r>
            <a:r>
              <a:rPr lang="es-ES" dirty="0" err="1"/>
              <a:t>style</a:t>
            </a:r>
            <a:endParaRPr lang="es-ES" dirty="0"/>
          </a:p>
        </p:txBody>
      </p:sp>
      <p:sp>
        <p:nvSpPr>
          <p:cNvPr id="47" name="Marcador de texto 5">
            <a:extLst>
              <a:ext uri="{FF2B5EF4-FFF2-40B4-BE49-F238E27FC236}">
                <a16:creationId xmlns:a16="http://schemas.microsoft.com/office/drawing/2014/main" id="{01FA6EBA-6291-CB4E-AB6C-3EB2E89D16F9}"/>
              </a:ext>
            </a:extLst>
          </p:cNvPr>
          <p:cNvSpPr>
            <a:spLocks noGrp="1"/>
          </p:cNvSpPr>
          <p:nvPr>
            <p:ph type="body" sz="quarter" idx="25" hasCustomPrompt="1"/>
          </p:nvPr>
        </p:nvSpPr>
        <p:spPr>
          <a:xfrm>
            <a:off x="661601" y="3957518"/>
            <a:ext cx="5186362" cy="306083"/>
          </a:xfrm>
          <a:prstGeom prst="rect">
            <a:avLst/>
          </a:prstGeom>
        </p:spPr>
        <p:txBody>
          <a:bodyPr/>
          <a:lstStyle>
            <a:lvl1pPr>
              <a:defRPr sz="2000">
                <a:solidFill>
                  <a:srgbClr val="363636"/>
                </a:solidFill>
              </a:defRPr>
            </a:lvl1pPr>
            <a:lvl2pPr>
              <a:defRPr sz="2000"/>
            </a:lvl2pPr>
            <a:lvl3pPr>
              <a:defRPr sz="2000"/>
            </a:lvl3pPr>
            <a:lvl4pPr>
              <a:defRPr sz="2000"/>
            </a:lvl4pPr>
            <a:lvl5pPr>
              <a:defRPr sz="2000"/>
            </a:lvl5pPr>
          </a:lstStyle>
          <a:p>
            <a:pPr lvl="0"/>
            <a:r>
              <a:rPr lang="es-ES" dirty="0" err="1"/>
              <a:t>Click</a:t>
            </a:r>
            <a:r>
              <a:rPr lang="es-ES" dirty="0"/>
              <a:t> to </a:t>
            </a:r>
            <a:r>
              <a:rPr lang="es-ES" dirty="0" err="1"/>
              <a:t>edit</a:t>
            </a:r>
            <a:r>
              <a:rPr lang="es-ES" dirty="0"/>
              <a:t> Master </a:t>
            </a:r>
            <a:r>
              <a:rPr lang="es-ES" dirty="0" err="1"/>
              <a:t>text</a:t>
            </a:r>
            <a:r>
              <a:rPr lang="es-ES" dirty="0"/>
              <a:t> </a:t>
            </a:r>
            <a:r>
              <a:rPr lang="es-ES" dirty="0" err="1"/>
              <a:t>style</a:t>
            </a:r>
            <a:endParaRPr lang="es-ES" dirty="0"/>
          </a:p>
        </p:txBody>
      </p:sp>
      <p:sp>
        <p:nvSpPr>
          <p:cNvPr id="48" name="Marcador de texto 5">
            <a:extLst>
              <a:ext uri="{FF2B5EF4-FFF2-40B4-BE49-F238E27FC236}">
                <a16:creationId xmlns:a16="http://schemas.microsoft.com/office/drawing/2014/main" id="{F713C664-7988-3B4F-9E1B-CD85D5268C89}"/>
              </a:ext>
            </a:extLst>
          </p:cNvPr>
          <p:cNvSpPr>
            <a:spLocks noGrp="1"/>
          </p:cNvSpPr>
          <p:nvPr>
            <p:ph type="body" sz="quarter" idx="26" hasCustomPrompt="1"/>
          </p:nvPr>
        </p:nvSpPr>
        <p:spPr>
          <a:xfrm>
            <a:off x="661601" y="4439043"/>
            <a:ext cx="5186362" cy="306083"/>
          </a:xfrm>
          <a:prstGeom prst="rect">
            <a:avLst/>
          </a:prstGeom>
        </p:spPr>
        <p:txBody>
          <a:bodyPr/>
          <a:lstStyle>
            <a:lvl1pPr>
              <a:defRPr sz="2000">
                <a:solidFill>
                  <a:srgbClr val="363636"/>
                </a:solidFill>
              </a:defRPr>
            </a:lvl1pPr>
            <a:lvl2pPr>
              <a:defRPr sz="2000"/>
            </a:lvl2pPr>
            <a:lvl3pPr>
              <a:defRPr sz="2000"/>
            </a:lvl3pPr>
            <a:lvl4pPr>
              <a:defRPr sz="2000"/>
            </a:lvl4pPr>
            <a:lvl5pPr>
              <a:defRPr sz="2000"/>
            </a:lvl5pPr>
          </a:lstStyle>
          <a:p>
            <a:pPr lvl="0"/>
            <a:r>
              <a:rPr lang="es-ES" dirty="0" err="1"/>
              <a:t>Click</a:t>
            </a:r>
            <a:r>
              <a:rPr lang="es-ES" dirty="0"/>
              <a:t> to </a:t>
            </a:r>
            <a:r>
              <a:rPr lang="es-ES" dirty="0" err="1"/>
              <a:t>edit</a:t>
            </a:r>
            <a:r>
              <a:rPr lang="es-ES" dirty="0"/>
              <a:t> Master </a:t>
            </a:r>
            <a:r>
              <a:rPr lang="es-ES" dirty="0" err="1"/>
              <a:t>text</a:t>
            </a:r>
            <a:r>
              <a:rPr lang="es-ES" dirty="0"/>
              <a:t> </a:t>
            </a:r>
            <a:r>
              <a:rPr lang="es-ES" dirty="0" err="1"/>
              <a:t>style</a:t>
            </a:r>
            <a:endParaRPr lang="es-ES" dirty="0"/>
          </a:p>
        </p:txBody>
      </p:sp>
      <p:grpSp>
        <p:nvGrpSpPr>
          <p:cNvPr id="21" name="Group 20">
            <a:extLst>
              <a:ext uri="{FF2B5EF4-FFF2-40B4-BE49-F238E27FC236}">
                <a16:creationId xmlns:a16="http://schemas.microsoft.com/office/drawing/2014/main" id="{17E7F437-09CF-4576-A40D-0072AAB0E7D1}"/>
              </a:ext>
            </a:extLst>
          </p:cNvPr>
          <p:cNvGrpSpPr/>
          <p:nvPr userDrawn="1"/>
        </p:nvGrpSpPr>
        <p:grpSpPr>
          <a:xfrm>
            <a:off x="62420" y="6437005"/>
            <a:ext cx="6033582" cy="426547"/>
            <a:chOff x="62418" y="6488305"/>
            <a:chExt cx="7076319" cy="375247"/>
          </a:xfrm>
          <a:solidFill>
            <a:schemeClr val="bg1"/>
          </a:solidFill>
        </p:grpSpPr>
        <p:sp>
          <p:nvSpPr>
            <p:cNvPr id="22" name="TextBox 21">
              <a:extLst>
                <a:ext uri="{FF2B5EF4-FFF2-40B4-BE49-F238E27FC236}">
                  <a16:creationId xmlns:a16="http://schemas.microsoft.com/office/drawing/2014/main" id="{80F2A871-CA58-4FB3-AADC-869CD0E49AD1}"/>
                </a:ext>
              </a:extLst>
            </p:cNvPr>
            <p:cNvSpPr txBox="1"/>
            <p:nvPr userDrawn="1"/>
          </p:nvSpPr>
          <p:spPr>
            <a:xfrm>
              <a:off x="426848" y="6488305"/>
              <a:ext cx="6711889" cy="369332"/>
            </a:xfrm>
            <a:prstGeom prst="rect">
              <a:avLst/>
            </a:prstGeom>
            <a:grpFill/>
          </p:spPr>
          <p:txBody>
            <a:bodyPr wrap="square" rtlCol="0">
              <a:spAutoFit/>
            </a:bodyPr>
            <a:lstStyle/>
            <a:p>
              <a:r>
                <a:rPr lang="en-US" sz="900" kern="0" dirty="0">
                  <a:ea typeface="Arial Narrow" charset="0"/>
                  <a:cs typeface="Arial Narrow" charset="0"/>
                </a:rPr>
                <a:t>© SGS Group Management SA – 2021 – All Rights Reserved – SGS is a registered trademark of </a:t>
              </a:r>
            </a:p>
            <a:p>
              <a:r>
                <a:rPr lang="en-US" sz="900" kern="0" dirty="0">
                  <a:ea typeface="Arial Narrow" charset="0"/>
                  <a:cs typeface="Arial Narrow" charset="0"/>
                </a:rPr>
                <a:t>SGS Group Management SA</a:t>
              </a:r>
            </a:p>
          </p:txBody>
        </p:sp>
        <p:sp>
          <p:nvSpPr>
            <p:cNvPr id="23" name="TextBox 22">
              <a:extLst>
                <a:ext uri="{FF2B5EF4-FFF2-40B4-BE49-F238E27FC236}">
                  <a16:creationId xmlns:a16="http://schemas.microsoft.com/office/drawing/2014/main" id="{F9FCD95C-85C8-4EE2-8473-93A2097AA037}"/>
                </a:ext>
              </a:extLst>
            </p:cNvPr>
            <p:cNvSpPr txBox="1"/>
            <p:nvPr userDrawn="1"/>
          </p:nvSpPr>
          <p:spPr>
            <a:xfrm>
              <a:off x="62418" y="6617331"/>
              <a:ext cx="493714" cy="246221"/>
            </a:xfrm>
            <a:prstGeom prst="rect">
              <a:avLst/>
            </a:prstGeom>
            <a:grpFill/>
          </p:spPr>
          <p:txBody>
            <a:bodyPr wrap="square" rtlCol="0">
              <a:spAutoFit/>
            </a:bodyPr>
            <a:lstStyle/>
            <a:p>
              <a:fld id="{42B7884C-943E-4E36-9ED0-3762E55137FE}" type="slidenum">
                <a:rPr lang="en-US" sz="1000" smtClean="0"/>
                <a:t>‹#›</a:t>
              </a:fld>
              <a:endParaRPr lang="en-US" sz="1000" dirty="0"/>
            </a:p>
          </p:txBody>
        </p:sp>
      </p:grpSp>
    </p:spTree>
    <p:extLst>
      <p:ext uri="{BB962C8B-B14F-4D97-AF65-F5344CB8AC3E}">
        <p14:creationId xmlns:p14="http://schemas.microsoft.com/office/powerpoint/2010/main" val="30402280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Image + Point List 2">
    <p:spTree>
      <p:nvGrpSpPr>
        <p:cNvPr id="1" name=""/>
        <p:cNvGrpSpPr/>
        <p:nvPr/>
      </p:nvGrpSpPr>
      <p:grpSpPr>
        <a:xfrm>
          <a:off x="0" y="0"/>
          <a:ext cx="0" cy="0"/>
          <a:chOff x="0" y="0"/>
          <a:chExt cx="0" cy="0"/>
        </a:xfrm>
      </p:grpSpPr>
      <p:sp>
        <p:nvSpPr>
          <p:cNvPr id="20" name="Marcador de texto 3">
            <a:extLst>
              <a:ext uri="{FF2B5EF4-FFF2-40B4-BE49-F238E27FC236}">
                <a16:creationId xmlns:a16="http://schemas.microsoft.com/office/drawing/2014/main" id="{DBF57426-9CF2-E246-B053-B3E4A5F188F3}"/>
              </a:ext>
            </a:extLst>
          </p:cNvPr>
          <p:cNvSpPr>
            <a:spLocks noGrp="1"/>
          </p:cNvSpPr>
          <p:nvPr>
            <p:ph type="body" sz="quarter" idx="14" hasCustomPrompt="1"/>
          </p:nvPr>
        </p:nvSpPr>
        <p:spPr>
          <a:xfrm>
            <a:off x="427038" y="384174"/>
            <a:ext cx="1840674" cy="170903"/>
          </a:xfrm>
          <a:prstGeom prst="rect">
            <a:avLst/>
          </a:prstGeom>
        </p:spPr>
        <p:txBody>
          <a:bodyPr lIns="0" tIns="0"/>
          <a:lstStyle>
            <a:lvl1pPr>
              <a:defRPr sz="1330"/>
            </a:lvl1pPr>
          </a:lstStyle>
          <a:p>
            <a:pPr lvl="0"/>
            <a:r>
              <a:rPr lang="es-ES" dirty="0" err="1"/>
              <a:t>Insert</a:t>
            </a:r>
            <a:r>
              <a:rPr lang="es-ES" dirty="0"/>
              <a:t> PPT </a:t>
            </a:r>
            <a:r>
              <a:rPr lang="es-ES" dirty="0" err="1"/>
              <a:t>title</a:t>
            </a:r>
            <a:r>
              <a:rPr lang="es-ES" dirty="0"/>
              <a:t> </a:t>
            </a:r>
            <a:r>
              <a:rPr lang="es-ES" dirty="0" err="1"/>
              <a:t>here</a:t>
            </a:r>
            <a:endParaRPr lang="es-ES" dirty="0"/>
          </a:p>
        </p:txBody>
      </p:sp>
      <p:sp>
        <p:nvSpPr>
          <p:cNvPr id="45" name="Marcador de posición de imagen 14">
            <a:extLst>
              <a:ext uri="{FF2B5EF4-FFF2-40B4-BE49-F238E27FC236}">
                <a16:creationId xmlns:a16="http://schemas.microsoft.com/office/drawing/2014/main" id="{04348922-FD3B-9047-95F5-93F6F766F138}"/>
              </a:ext>
            </a:extLst>
          </p:cNvPr>
          <p:cNvSpPr>
            <a:spLocks noGrp="1"/>
          </p:cNvSpPr>
          <p:nvPr>
            <p:ph type="pic" sz="quarter" idx="13"/>
          </p:nvPr>
        </p:nvSpPr>
        <p:spPr>
          <a:xfrm>
            <a:off x="2810933" y="0"/>
            <a:ext cx="9381067" cy="6858000"/>
          </a:xfrm>
          <a:prstGeom prst="rect">
            <a:avLst/>
          </a:prstGeom>
          <a:noFill/>
        </p:spPr>
        <p:txBody>
          <a:bodyPr/>
          <a:lstStyle>
            <a:lvl1pPr algn="ctr">
              <a:defRPr sz="1600"/>
            </a:lvl1pPr>
          </a:lstStyle>
          <a:p>
            <a:r>
              <a:rPr lang="en-US"/>
              <a:t>Click icon to add picture</a:t>
            </a:r>
            <a:endParaRPr lang="es-ES" dirty="0"/>
          </a:p>
        </p:txBody>
      </p:sp>
      <p:sp>
        <p:nvSpPr>
          <p:cNvPr id="25" name="Elipse 24">
            <a:extLst>
              <a:ext uri="{FF2B5EF4-FFF2-40B4-BE49-F238E27FC236}">
                <a16:creationId xmlns:a16="http://schemas.microsoft.com/office/drawing/2014/main" id="{CCFBA069-CCCE-274E-BAF1-D3C8097BD633}"/>
              </a:ext>
            </a:extLst>
          </p:cNvPr>
          <p:cNvSpPr/>
          <p:nvPr userDrawn="1"/>
        </p:nvSpPr>
        <p:spPr>
          <a:xfrm>
            <a:off x="426849" y="2584866"/>
            <a:ext cx="234752" cy="234752"/>
          </a:xfrm>
          <a:prstGeom prst="ellipse">
            <a:avLst/>
          </a:prstGeom>
          <a:solidFill>
            <a:srgbClr val="FF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67" dirty="0">
                <a:latin typeface="Arial" panose="020B0604020202020204" pitchFamily="34" charset="0"/>
                <a:cs typeface="Arial" panose="020B0604020202020204" pitchFamily="34" charset="0"/>
              </a:rPr>
              <a:t>2</a:t>
            </a:r>
          </a:p>
        </p:txBody>
      </p:sp>
      <p:sp>
        <p:nvSpPr>
          <p:cNvPr id="26" name="Elipse 25">
            <a:extLst>
              <a:ext uri="{FF2B5EF4-FFF2-40B4-BE49-F238E27FC236}">
                <a16:creationId xmlns:a16="http://schemas.microsoft.com/office/drawing/2014/main" id="{71F18859-408A-154E-AA2A-3C94E498D001}"/>
              </a:ext>
            </a:extLst>
          </p:cNvPr>
          <p:cNvSpPr/>
          <p:nvPr userDrawn="1"/>
        </p:nvSpPr>
        <p:spPr>
          <a:xfrm>
            <a:off x="426849" y="3055825"/>
            <a:ext cx="234752" cy="234752"/>
          </a:xfrm>
          <a:prstGeom prst="ellipse">
            <a:avLst/>
          </a:prstGeom>
          <a:solidFill>
            <a:srgbClr val="FF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67" dirty="0">
                <a:latin typeface="Arial" panose="020B0604020202020204" pitchFamily="34" charset="0"/>
                <a:cs typeface="Arial" panose="020B0604020202020204" pitchFamily="34" charset="0"/>
              </a:rPr>
              <a:t>3</a:t>
            </a:r>
          </a:p>
        </p:txBody>
      </p:sp>
      <p:sp>
        <p:nvSpPr>
          <p:cNvPr id="27" name="Elipse 26">
            <a:extLst>
              <a:ext uri="{FF2B5EF4-FFF2-40B4-BE49-F238E27FC236}">
                <a16:creationId xmlns:a16="http://schemas.microsoft.com/office/drawing/2014/main" id="{F48057EF-A875-E944-8157-1C0BF67895CB}"/>
              </a:ext>
            </a:extLst>
          </p:cNvPr>
          <p:cNvSpPr/>
          <p:nvPr userDrawn="1"/>
        </p:nvSpPr>
        <p:spPr>
          <a:xfrm>
            <a:off x="426849" y="3526784"/>
            <a:ext cx="234752" cy="234752"/>
          </a:xfrm>
          <a:prstGeom prst="ellipse">
            <a:avLst/>
          </a:prstGeom>
          <a:solidFill>
            <a:srgbClr val="FF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67" dirty="0">
                <a:latin typeface="Arial" panose="020B0604020202020204" pitchFamily="34" charset="0"/>
                <a:cs typeface="Arial" panose="020B0604020202020204" pitchFamily="34" charset="0"/>
              </a:rPr>
              <a:t>4</a:t>
            </a:r>
          </a:p>
        </p:txBody>
      </p:sp>
      <p:sp>
        <p:nvSpPr>
          <p:cNvPr id="28" name="Elipse 27">
            <a:extLst>
              <a:ext uri="{FF2B5EF4-FFF2-40B4-BE49-F238E27FC236}">
                <a16:creationId xmlns:a16="http://schemas.microsoft.com/office/drawing/2014/main" id="{FD817436-05FF-FC4F-96F9-2BE69F11F689}"/>
              </a:ext>
            </a:extLst>
          </p:cNvPr>
          <p:cNvSpPr/>
          <p:nvPr userDrawn="1"/>
        </p:nvSpPr>
        <p:spPr>
          <a:xfrm>
            <a:off x="426849" y="3997742"/>
            <a:ext cx="234752" cy="234752"/>
          </a:xfrm>
          <a:prstGeom prst="ellipse">
            <a:avLst/>
          </a:prstGeom>
          <a:solidFill>
            <a:srgbClr val="FF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67" dirty="0">
                <a:latin typeface="Arial" panose="020B0604020202020204" pitchFamily="34" charset="0"/>
                <a:cs typeface="Arial" panose="020B0604020202020204" pitchFamily="34" charset="0"/>
              </a:rPr>
              <a:t>5</a:t>
            </a:r>
          </a:p>
        </p:txBody>
      </p:sp>
      <p:sp>
        <p:nvSpPr>
          <p:cNvPr id="29" name="Elipse 28">
            <a:extLst>
              <a:ext uri="{FF2B5EF4-FFF2-40B4-BE49-F238E27FC236}">
                <a16:creationId xmlns:a16="http://schemas.microsoft.com/office/drawing/2014/main" id="{CFAD50F5-1BE6-C849-915D-7C86ED8D73E3}"/>
              </a:ext>
            </a:extLst>
          </p:cNvPr>
          <p:cNvSpPr/>
          <p:nvPr userDrawn="1"/>
        </p:nvSpPr>
        <p:spPr>
          <a:xfrm>
            <a:off x="426849" y="4468701"/>
            <a:ext cx="234752" cy="234752"/>
          </a:xfrm>
          <a:prstGeom prst="ellipse">
            <a:avLst/>
          </a:prstGeom>
          <a:solidFill>
            <a:srgbClr val="FF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67" dirty="0">
                <a:latin typeface="Arial" panose="020B0604020202020204" pitchFamily="34" charset="0"/>
                <a:cs typeface="Arial" panose="020B0604020202020204" pitchFamily="34" charset="0"/>
              </a:rPr>
              <a:t>6</a:t>
            </a:r>
          </a:p>
        </p:txBody>
      </p:sp>
      <p:sp>
        <p:nvSpPr>
          <p:cNvPr id="30" name="Elipse 29">
            <a:extLst>
              <a:ext uri="{FF2B5EF4-FFF2-40B4-BE49-F238E27FC236}">
                <a16:creationId xmlns:a16="http://schemas.microsoft.com/office/drawing/2014/main" id="{CA010133-4F69-314E-88EB-DE9537519101}"/>
              </a:ext>
            </a:extLst>
          </p:cNvPr>
          <p:cNvSpPr/>
          <p:nvPr userDrawn="1"/>
        </p:nvSpPr>
        <p:spPr>
          <a:xfrm>
            <a:off x="426849" y="2113908"/>
            <a:ext cx="234752" cy="234752"/>
          </a:xfrm>
          <a:prstGeom prst="ellipse">
            <a:avLst/>
          </a:prstGeom>
          <a:solidFill>
            <a:srgbClr val="FF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67" dirty="0">
                <a:latin typeface="Arial" panose="020B0604020202020204" pitchFamily="34" charset="0"/>
                <a:cs typeface="Arial" panose="020B0604020202020204" pitchFamily="34" charset="0"/>
              </a:rPr>
              <a:t>1</a:t>
            </a:r>
          </a:p>
        </p:txBody>
      </p:sp>
      <p:sp>
        <p:nvSpPr>
          <p:cNvPr id="42" name="Marcador de texto 5">
            <a:extLst>
              <a:ext uri="{FF2B5EF4-FFF2-40B4-BE49-F238E27FC236}">
                <a16:creationId xmlns:a16="http://schemas.microsoft.com/office/drawing/2014/main" id="{55918448-E8EE-2B4E-9C1D-D6207F015519}"/>
              </a:ext>
            </a:extLst>
          </p:cNvPr>
          <p:cNvSpPr>
            <a:spLocks noGrp="1"/>
          </p:cNvSpPr>
          <p:nvPr>
            <p:ph type="body" sz="quarter" idx="21" hasCustomPrompt="1"/>
          </p:nvPr>
        </p:nvSpPr>
        <p:spPr>
          <a:xfrm>
            <a:off x="661601" y="2084217"/>
            <a:ext cx="1606111" cy="306083"/>
          </a:xfrm>
          <a:prstGeom prst="rect">
            <a:avLst/>
          </a:prstGeom>
        </p:spPr>
        <p:txBody>
          <a:bodyPr/>
          <a:lstStyle>
            <a:lvl1pPr>
              <a:defRPr sz="2000">
                <a:solidFill>
                  <a:srgbClr val="363636"/>
                </a:solidFill>
              </a:defRPr>
            </a:lvl1pPr>
            <a:lvl2pPr>
              <a:defRPr sz="2000"/>
            </a:lvl2pPr>
            <a:lvl3pPr>
              <a:defRPr sz="2000"/>
            </a:lvl3pPr>
            <a:lvl4pPr>
              <a:defRPr sz="2000"/>
            </a:lvl4pPr>
            <a:lvl5pPr>
              <a:defRPr sz="2000"/>
            </a:lvl5pPr>
          </a:lstStyle>
          <a:p>
            <a:pPr lvl="0"/>
            <a:r>
              <a:rPr lang="es-ES" dirty="0" err="1"/>
              <a:t>Click</a:t>
            </a:r>
            <a:r>
              <a:rPr lang="es-ES" dirty="0"/>
              <a:t> to </a:t>
            </a:r>
            <a:r>
              <a:rPr lang="es-ES" dirty="0" err="1"/>
              <a:t>edit</a:t>
            </a:r>
            <a:endParaRPr lang="es-ES" dirty="0"/>
          </a:p>
        </p:txBody>
      </p:sp>
      <p:sp>
        <p:nvSpPr>
          <p:cNvPr id="43" name="Marcador de texto 5">
            <a:extLst>
              <a:ext uri="{FF2B5EF4-FFF2-40B4-BE49-F238E27FC236}">
                <a16:creationId xmlns:a16="http://schemas.microsoft.com/office/drawing/2014/main" id="{EDEC297E-6016-404C-8FD7-923481699C54}"/>
              </a:ext>
            </a:extLst>
          </p:cNvPr>
          <p:cNvSpPr>
            <a:spLocks noGrp="1"/>
          </p:cNvSpPr>
          <p:nvPr>
            <p:ph type="body" sz="quarter" idx="22" hasCustomPrompt="1"/>
          </p:nvPr>
        </p:nvSpPr>
        <p:spPr>
          <a:xfrm>
            <a:off x="661601" y="2553170"/>
            <a:ext cx="1606111" cy="306083"/>
          </a:xfrm>
          <a:prstGeom prst="rect">
            <a:avLst/>
          </a:prstGeom>
        </p:spPr>
        <p:txBody>
          <a:bodyPr/>
          <a:lstStyle>
            <a:lvl1pPr>
              <a:defRPr sz="2000">
                <a:solidFill>
                  <a:srgbClr val="363636"/>
                </a:solidFill>
              </a:defRPr>
            </a:lvl1pPr>
            <a:lvl2pPr>
              <a:defRPr sz="2000"/>
            </a:lvl2pPr>
            <a:lvl3pPr>
              <a:defRPr sz="2000"/>
            </a:lvl3pPr>
            <a:lvl4pPr>
              <a:defRPr sz="2000"/>
            </a:lvl4pPr>
            <a:lvl5pPr>
              <a:defRPr sz="2000"/>
            </a:lvl5pPr>
          </a:lstStyle>
          <a:p>
            <a:pPr lvl="0"/>
            <a:r>
              <a:rPr lang="es-ES" dirty="0" err="1"/>
              <a:t>Click</a:t>
            </a:r>
            <a:r>
              <a:rPr lang="es-ES" dirty="0"/>
              <a:t> to </a:t>
            </a:r>
            <a:r>
              <a:rPr lang="es-ES" dirty="0" err="1"/>
              <a:t>edit</a:t>
            </a:r>
            <a:endParaRPr lang="es-ES" dirty="0"/>
          </a:p>
        </p:txBody>
      </p:sp>
      <p:sp>
        <p:nvSpPr>
          <p:cNvPr id="44" name="Marcador de texto 5">
            <a:extLst>
              <a:ext uri="{FF2B5EF4-FFF2-40B4-BE49-F238E27FC236}">
                <a16:creationId xmlns:a16="http://schemas.microsoft.com/office/drawing/2014/main" id="{BF168E5D-F1C7-4E4C-996F-46F617218D7B}"/>
              </a:ext>
            </a:extLst>
          </p:cNvPr>
          <p:cNvSpPr>
            <a:spLocks noGrp="1"/>
          </p:cNvSpPr>
          <p:nvPr>
            <p:ph type="body" sz="quarter" idx="23" hasCustomPrompt="1"/>
          </p:nvPr>
        </p:nvSpPr>
        <p:spPr>
          <a:xfrm>
            <a:off x="661601" y="3024719"/>
            <a:ext cx="1606111" cy="306083"/>
          </a:xfrm>
          <a:prstGeom prst="rect">
            <a:avLst/>
          </a:prstGeom>
        </p:spPr>
        <p:txBody>
          <a:bodyPr/>
          <a:lstStyle>
            <a:lvl1pPr>
              <a:defRPr sz="2000">
                <a:solidFill>
                  <a:srgbClr val="363636"/>
                </a:solidFill>
              </a:defRPr>
            </a:lvl1pPr>
            <a:lvl2pPr>
              <a:defRPr sz="2000"/>
            </a:lvl2pPr>
            <a:lvl3pPr>
              <a:defRPr sz="2000"/>
            </a:lvl3pPr>
            <a:lvl4pPr>
              <a:defRPr sz="2000"/>
            </a:lvl4pPr>
            <a:lvl5pPr>
              <a:defRPr sz="2000"/>
            </a:lvl5pPr>
          </a:lstStyle>
          <a:p>
            <a:pPr lvl="0"/>
            <a:r>
              <a:rPr lang="es-ES" dirty="0" err="1"/>
              <a:t>Click</a:t>
            </a:r>
            <a:r>
              <a:rPr lang="es-ES" dirty="0"/>
              <a:t> to </a:t>
            </a:r>
            <a:r>
              <a:rPr lang="es-ES" dirty="0" err="1"/>
              <a:t>edit</a:t>
            </a:r>
            <a:endParaRPr lang="es-ES" dirty="0"/>
          </a:p>
        </p:txBody>
      </p:sp>
      <p:sp>
        <p:nvSpPr>
          <p:cNvPr id="46" name="Marcador de texto 5">
            <a:extLst>
              <a:ext uri="{FF2B5EF4-FFF2-40B4-BE49-F238E27FC236}">
                <a16:creationId xmlns:a16="http://schemas.microsoft.com/office/drawing/2014/main" id="{C64276FE-A2D4-DB4F-9228-DFC231DC11B5}"/>
              </a:ext>
            </a:extLst>
          </p:cNvPr>
          <p:cNvSpPr>
            <a:spLocks noGrp="1"/>
          </p:cNvSpPr>
          <p:nvPr>
            <p:ph type="body" sz="quarter" idx="24" hasCustomPrompt="1"/>
          </p:nvPr>
        </p:nvSpPr>
        <p:spPr>
          <a:xfrm>
            <a:off x="661601" y="3490273"/>
            <a:ext cx="1606111" cy="306083"/>
          </a:xfrm>
          <a:prstGeom prst="rect">
            <a:avLst/>
          </a:prstGeom>
        </p:spPr>
        <p:txBody>
          <a:bodyPr/>
          <a:lstStyle>
            <a:lvl1pPr>
              <a:defRPr sz="2000">
                <a:solidFill>
                  <a:srgbClr val="363636"/>
                </a:solidFill>
              </a:defRPr>
            </a:lvl1pPr>
            <a:lvl2pPr>
              <a:defRPr sz="2000"/>
            </a:lvl2pPr>
            <a:lvl3pPr>
              <a:defRPr sz="2000"/>
            </a:lvl3pPr>
            <a:lvl4pPr>
              <a:defRPr sz="2000"/>
            </a:lvl4pPr>
            <a:lvl5pPr>
              <a:defRPr sz="2000"/>
            </a:lvl5pPr>
          </a:lstStyle>
          <a:p>
            <a:pPr lvl="0"/>
            <a:r>
              <a:rPr lang="es-ES" dirty="0" err="1"/>
              <a:t>Click</a:t>
            </a:r>
            <a:r>
              <a:rPr lang="es-ES" dirty="0"/>
              <a:t> to </a:t>
            </a:r>
            <a:r>
              <a:rPr lang="es-ES" dirty="0" err="1"/>
              <a:t>edit</a:t>
            </a:r>
            <a:endParaRPr lang="es-ES" dirty="0"/>
          </a:p>
        </p:txBody>
      </p:sp>
      <p:sp>
        <p:nvSpPr>
          <p:cNvPr id="47" name="Marcador de texto 5">
            <a:extLst>
              <a:ext uri="{FF2B5EF4-FFF2-40B4-BE49-F238E27FC236}">
                <a16:creationId xmlns:a16="http://schemas.microsoft.com/office/drawing/2014/main" id="{01FA6EBA-6291-CB4E-AB6C-3EB2E89D16F9}"/>
              </a:ext>
            </a:extLst>
          </p:cNvPr>
          <p:cNvSpPr>
            <a:spLocks noGrp="1"/>
          </p:cNvSpPr>
          <p:nvPr>
            <p:ph type="body" sz="quarter" idx="25" hasCustomPrompt="1"/>
          </p:nvPr>
        </p:nvSpPr>
        <p:spPr>
          <a:xfrm>
            <a:off x="661601" y="3957518"/>
            <a:ext cx="1606111" cy="306083"/>
          </a:xfrm>
          <a:prstGeom prst="rect">
            <a:avLst/>
          </a:prstGeom>
        </p:spPr>
        <p:txBody>
          <a:bodyPr/>
          <a:lstStyle>
            <a:lvl1pPr>
              <a:defRPr sz="2000">
                <a:solidFill>
                  <a:srgbClr val="363636"/>
                </a:solidFill>
              </a:defRPr>
            </a:lvl1pPr>
            <a:lvl2pPr>
              <a:defRPr sz="2000"/>
            </a:lvl2pPr>
            <a:lvl3pPr>
              <a:defRPr sz="2000"/>
            </a:lvl3pPr>
            <a:lvl4pPr>
              <a:defRPr sz="2000"/>
            </a:lvl4pPr>
            <a:lvl5pPr>
              <a:defRPr sz="2000"/>
            </a:lvl5pPr>
          </a:lstStyle>
          <a:p>
            <a:pPr lvl="0"/>
            <a:r>
              <a:rPr lang="es-ES" dirty="0" err="1"/>
              <a:t>Click</a:t>
            </a:r>
            <a:r>
              <a:rPr lang="es-ES" dirty="0"/>
              <a:t> to </a:t>
            </a:r>
            <a:r>
              <a:rPr lang="es-ES" dirty="0" err="1"/>
              <a:t>edit</a:t>
            </a:r>
            <a:endParaRPr lang="es-ES" dirty="0"/>
          </a:p>
        </p:txBody>
      </p:sp>
      <p:sp>
        <p:nvSpPr>
          <p:cNvPr id="48" name="Marcador de texto 5">
            <a:extLst>
              <a:ext uri="{FF2B5EF4-FFF2-40B4-BE49-F238E27FC236}">
                <a16:creationId xmlns:a16="http://schemas.microsoft.com/office/drawing/2014/main" id="{F713C664-7988-3B4F-9E1B-CD85D5268C89}"/>
              </a:ext>
            </a:extLst>
          </p:cNvPr>
          <p:cNvSpPr>
            <a:spLocks noGrp="1"/>
          </p:cNvSpPr>
          <p:nvPr>
            <p:ph type="body" sz="quarter" idx="26" hasCustomPrompt="1"/>
          </p:nvPr>
        </p:nvSpPr>
        <p:spPr>
          <a:xfrm>
            <a:off x="661601" y="4439043"/>
            <a:ext cx="1606111" cy="306083"/>
          </a:xfrm>
          <a:prstGeom prst="rect">
            <a:avLst/>
          </a:prstGeom>
        </p:spPr>
        <p:txBody>
          <a:bodyPr/>
          <a:lstStyle>
            <a:lvl1pPr>
              <a:defRPr sz="2000">
                <a:solidFill>
                  <a:srgbClr val="363636"/>
                </a:solidFill>
              </a:defRPr>
            </a:lvl1pPr>
            <a:lvl2pPr>
              <a:defRPr sz="2000"/>
            </a:lvl2pPr>
            <a:lvl3pPr>
              <a:defRPr sz="2000"/>
            </a:lvl3pPr>
            <a:lvl4pPr>
              <a:defRPr sz="2000"/>
            </a:lvl4pPr>
            <a:lvl5pPr>
              <a:defRPr sz="2000"/>
            </a:lvl5pPr>
          </a:lstStyle>
          <a:p>
            <a:pPr lvl="0"/>
            <a:r>
              <a:rPr lang="es-ES" dirty="0" err="1"/>
              <a:t>Click</a:t>
            </a:r>
            <a:r>
              <a:rPr lang="es-ES" dirty="0"/>
              <a:t> to </a:t>
            </a:r>
            <a:r>
              <a:rPr lang="es-ES" dirty="0" err="1"/>
              <a:t>edit</a:t>
            </a:r>
            <a:endParaRPr lang="es-ES" dirty="0"/>
          </a:p>
        </p:txBody>
      </p:sp>
      <p:sp>
        <p:nvSpPr>
          <p:cNvPr id="31" name="Elipse 30">
            <a:extLst>
              <a:ext uri="{FF2B5EF4-FFF2-40B4-BE49-F238E27FC236}">
                <a16:creationId xmlns:a16="http://schemas.microsoft.com/office/drawing/2014/main" id="{5B23EC18-6F56-9A44-8DC8-88D01CC0536D}"/>
              </a:ext>
            </a:extLst>
          </p:cNvPr>
          <p:cNvSpPr/>
          <p:nvPr userDrawn="1"/>
        </p:nvSpPr>
        <p:spPr>
          <a:xfrm>
            <a:off x="426849" y="4934960"/>
            <a:ext cx="234752" cy="234752"/>
          </a:xfrm>
          <a:prstGeom prst="ellipse">
            <a:avLst/>
          </a:prstGeom>
          <a:solidFill>
            <a:srgbClr val="FF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67" dirty="0">
                <a:latin typeface="Arial" panose="020B0604020202020204" pitchFamily="34" charset="0"/>
                <a:cs typeface="Arial" panose="020B0604020202020204" pitchFamily="34" charset="0"/>
              </a:rPr>
              <a:t>7</a:t>
            </a:r>
          </a:p>
        </p:txBody>
      </p:sp>
      <p:sp>
        <p:nvSpPr>
          <p:cNvPr id="32" name="Elipse 31">
            <a:extLst>
              <a:ext uri="{FF2B5EF4-FFF2-40B4-BE49-F238E27FC236}">
                <a16:creationId xmlns:a16="http://schemas.microsoft.com/office/drawing/2014/main" id="{81C09F79-AAA7-ED49-952A-7BC54BE7A22E}"/>
              </a:ext>
            </a:extLst>
          </p:cNvPr>
          <p:cNvSpPr/>
          <p:nvPr userDrawn="1"/>
        </p:nvSpPr>
        <p:spPr>
          <a:xfrm>
            <a:off x="426849" y="5405918"/>
            <a:ext cx="234752" cy="234752"/>
          </a:xfrm>
          <a:prstGeom prst="ellipse">
            <a:avLst/>
          </a:prstGeom>
          <a:solidFill>
            <a:srgbClr val="FF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67" dirty="0">
                <a:latin typeface="Arial" panose="020B0604020202020204" pitchFamily="34" charset="0"/>
                <a:cs typeface="Arial" panose="020B0604020202020204" pitchFamily="34" charset="0"/>
              </a:rPr>
              <a:t>8</a:t>
            </a:r>
          </a:p>
        </p:txBody>
      </p:sp>
      <p:sp>
        <p:nvSpPr>
          <p:cNvPr id="33" name="Elipse 32">
            <a:extLst>
              <a:ext uri="{FF2B5EF4-FFF2-40B4-BE49-F238E27FC236}">
                <a16:creationId xmlns:a16="http://schemas.microsoft.com/office/drawing/2014/main" id="{5ED97838-1784-F744-AAFC-CCE30E4E8492}"/>
              </a:ext>
            </a:extLst>
          </p:cNvPr>
          <p:cNvSpPr/>
          <p:nvPr userDrawn="1"/>
        </p:nvSpPr>
        <p:spPr>
          <a:xfrm>
            <a:off x="426849" y="5876877"/>
            <a:ext cx="234752" cy="234752"/>
          </a:xfrm>
          <a:prstGeom prst="ellipse">
            <a:avLst/>
          </a:prstGeom>
          <a:solidFill>
            <a:srgbClr val="FF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67" dirty="0">
                <a:latin typeface="Arial" panose="020B0604020202020204" pitchFamily="34" charset="0"/>
                <a:cs typeface="Arial" panose="020B0604020202020204" pitchFamily="34" charset="0"/>
              </a:rPr>
              <a:t>9</a:t>
            </a:r>
          </a:p>
        </p:txBody>
      </p:sp>
      <p:sp>
        <p:nvSpPr>
          <p:cNvPr id="34" name="Marcador de texto 5">
            <a:extLst>
              <a:ext uri="{FF2B5EF4-FFF2-40B4-BE49-F238E27FC236}">
                <a16:creationId xmlns:a16="http://schemas.microsoft.com/office/drawing/2014/main" id="{1FC608DD-FA41-6D45-B088-BC430665A96C}"/>
              </a:ext>
            </a:extLst>
          </p:cNvPr>
          <p:cNvSpPr>
            <a:spLocks noGrp="1"/>
          </p:cNvSpPr>
          <p:nvPr>
            <p:ph type="body" sz="quarter" idx="27" hasCustomPrompt="1"/>
          </p:nvPr>
        </p:nvSpPr>
        <p:spPr>
          <a:xfrm>
            <a:off x="661601" y="4898449"/>
            <a:ext cx="1606111" cy="306083"/>
          </a:xfrm>
          <a:prstGeom prst="rect">
            <a:avLst/>
          </a:prstGeom>
        </p:spPr>
        <p:txBody>
          <a:bodyPr/>
          <a:lstStyle>
            <a:lvl1pPr>
              <a:defRPr sz="2000">
                <a:solidFill>
                  <a:srgbClr val="363636"/>
                </a:solidFill>
              </a:defRPr>
            </a:lvl1pPr>
            <a:lvl2pPr>
              <a:defRPr sz="2000"/>
            </a:lvl2pPr>
            <a:lvl3pPr>
              <a:defRPr sz="2000"/>
            </a:lvl3pPr>
            <a:lvl4pPr>
              <a:defRPr sz="2000"/>
            </a:lvl4pPr>
            <a:lvl5pPr>
              <a:defRPr sz="2000"/>
            </a:lvl5pPr>
          </a:lstStyle>
          <a:p>
            <a:pPr lvl="0"/>
            <a:r>
              <a:rPr lang="es-ES" dirty="0" err="1"/>
              <a:t>Click</a:t>
            </a:r>
            <a:r>
              <a:rPr lang="es-ES" dirty="0"/>
              <a:t> to </a:t>
            </a:r>
            <a:r>
              <a:rPr lang="es-ES" dirty="0" err="1"/>
              <a:t>edit</a:t>
            </a:r>
            <a:endParaRPr lang="es-ES" dirty="0"/>
          </a:p>
        </p:txBody>
      </p:sp>
      <p:sp>
        <p:nvSpPr>
          <p:cNvPr id="35" name="Marcador de texto 5">
            <a:extLst>
              <a:ext uri="{FF2B5EF4-FFF2-40B4-BE49-F238E27FC236}">
                <a16:creationId xmlns:a16="http://schemas.microsoft.com/office/drawing/2014/main" id="{FC8FE844-3BDD-2341-93E3-2B892A47EFF8}"/>
              </a:ext>
            </a:extLst>
          </p:cNvPr>
          <p:cNvSpPr>
            <a:spLocks noGrp="1"/>
          </p:cNvSpPr>
          <p:nvPr>
            <p:ph type="body" sz="quarter" idx="28" hasCustomPrompt="1"/>
          </p:nvPr>
        </p:nvSpPr>
        <p:spPr>
          <a:xfrm>
            <a:off x="661601" y="5365694"/>
            <a:ext cx="1606111" cy="306083"/>
          </a:xfrm>
          <a:prstGeom prst="rect">
            <a:avLst/>
          </a:prstGeom>
        </p:spPr>
        <p:txBody>
          <a:bodyPr/>
          <a:lstStyle>
            <a:lvl1pPr>
              <a:defRPr sz="2000">
                <a:solidFill>
                  <a:srgbClr val="363636"/>
                </a:solidFill>
              </a:defRPr>
            </a:lvl1pPr>
            <a:lvl2pPr>
              <a:defRPr sz="2000"/>
            </a:lvl2pPr>
            <a:lvl3pPr>
              <a:defRPr sz="2000"/>
            </a:lvl3pPr>
            <a:lvl4pPr>
              <a:defRPr sz="2000"/>
            </a:lvl4pPr>
            <a:lvl5pPr>
              <a:defRPr sz="2000"/>
            </a:lvl5pPr>
          </a:lstStyle>
          <a:p>
            <a:pPr lvl="0"/>
            <a:r>
              <a:rPr lang="es-ES" dirty="0" err="1"/>
              <a:t>Click</a:t>
            </a:r>
            <a:r>
              <a:rPr lang="es-ES" dirty="0"/>
              <a:t> to </a:t>
            </a:r>
            <a:r>
              <a:rPr lang="es-ES" dirty="0" err="1"/>
              <a:t>edit</a:t>
            </a:r>
            <a:endParaRPr lang="es-ES" dirty="0"/>
          </a:p>
        </p:txBody>
      </p:sp>
      <p:sp>
        <p:nvSpPr>
          <p:cNvPr id="36" name="Marcador de texto 5">
            <a:extLst>
              <a:ext uri="{FF2B5EF4-FFF2-40B4-BE49-F238E27FC236}">
                <a16:creationId xmlns:a16="http://schemas.microsoft.com/office/drawing/2014/main" id="{4F26B40F-F5CF-0343-BED6-D8107787E886}"/>
              </a:ext>
            </a:extLst>
          </p:cNvPr>
          <p:cNvSpPr>
            <a:spLocks noGrp="1"/>
          </p:cNvSpPr>
          <p:nvPr>
            <p:ph type="body" sz="quarter" idx="29" hasCustomPrompt="1"/>
          </p:nvPr>
        </p:nvSpPr>
        <p:spPr>
          <a:xfrm>
            <a:off x="661601" y="5847219"/>
            <a:ext cx="1606111" cy="306083"/>
          </a:xfrm>
          <a:prstGeom prst="rect">
            <a:avLst/>
          </a:prstGeom>
        </p:spPr>
        <p:txBody>
          <a:bodyPr/>
          <a:lstStyle>
            <a:lvl1pPr>
              <a:defRPr sz="2000">
                <a:solidFill>
                  <a:srgbClr val="363636"/>
                </a:solidFill>
              </a:defRPr>
            </a:lvl1pPr>
            <a:lvl2pPr>
              <a:defRPr sz="2000"/>
            </a:lvl2pPr>
            <a:lvl3pPr>
              <a:defRPr sz="2000"/>
            </a:lvl3pPr>
            <a:lvl4pPr>
              <a:defRPr sz="2000"/>
            </a:lvl4pPr>
            <a:lvl5pPr>
              <a:defRPr sz="2000"/>
            </a:lvl5pPr>
          </a:lstStyle>
          <a:p>
            <a:pPr lvl="0"/>
            <a:r>
              <a:rPr lang="es-ES" dirty="0" err="1"/>
              <a:t>Click</a:t>
            </a:r>
            <a:r>
              <a:rPr lang="es-ES" dirty="0"/>
              <a:t> to </a:t>
            </a:r>
            <a:r>
              <a:rPr lang="es-ES" dirty="0" err="1"/>
              <a:t>edit</a:t>
            </a:r>
            <a:endParaRPr lang="es-ES" dirty="0"/>
          </a:p>
        </p:txBody>
      </p:sp>
      <p:grpSp>
        <p:nvGrpSpPr>
          <p:cNvPr id="37" name="Group 36">
            <a:extLst>
              <a:ext uri="{FF2B5EF4-FFF2-40B4-BE49-F238E27FC236}">
                <a16:creationId xmlns:a16="http://schemas.microsoft.com/office/drawing/2014/main" id="{EBF00E20-1E02-48C8-9E99-D98B08A7F1F7}"/>
              </a:ext>
            </a:extLst>
          </p:cNvPr>
          <p:cNvGrpSpPr/>
          <p:nvPr userDrawn="1"/>
        </p:nvGrpSpPr>
        <p:grpSpPr>
          <a:xfrm>
            <a:off x="0" y="6431455"/>
            <a:ext cx="2810933" cy="507831"/>
            <a:chOff x="62418" y="6488305"/>
            <a:chExt cx="3359246" cy="446755"/>
          </a:xfrm>
          <a:solidFill>
            <a:schemeClr val="bg1"/>
          </a:solidFill>
        </p:grpSpPr>
        <p:sp>
          <p:nvSpPr>
            <p:cNvPr id="38" name="TextBox 37">
              <a:extLst>
                <a:ext uri="{FF2B5EF4-FFF2-40B4-BE49-F238E27FC236}">
                  <a16:creationId xmlns:a16="http://schemas.microsoft.com/office/drawing/2014/main" id="{74AC70E4-18FA-472B-BDE0-D821F77C77BA}"/>
                </a:ext>
              </a:extLst>
            </p:cNvPr>
            <p:cNvSpPr txBox="1"/>
            <p:nvPr userDrawn="1"/>
          </p:nvSpPr>
          <p:spPr>
            <a:xfrm>
              <a:off x="426848" y="6488305"/>
              <a:ext cx="2994816" cy="446755"/>
            </a:xfrm>
            <a:prstGeom prst="rect">
              <a:avLst/>
            </a:prstGeom>
            <a:grpFill/>
          </p:spPr>
          <p:txBody>
            <a:bodyPr wrap="square" rtlCol="0">
              <a:spAutoFit/>
            </a:bodyPr>
            <a:lstStyle/>
            <a:p>
              <a:r>
                <a:rPr lang="en-US" sz="900" kern="0" dirty="0">
                  <a:ea typeface="Arial Narrow" charset="0"/>
                  <a:cs typeface="Arial Narrow" charset="0"/>
                </a:rPr>
                <a:t>© SGS Group Management SA – 2021 – </a:t>
              </a:r>
            </a:p>
            <a:p>
              <a:r>
                <a:rPr lang="en-US" sz="900" kern="0" dirty="0">
                  <a:ea typeface="Arial Narrow" charset="0"/>
                  <a:cs typeface="Arial Narrow" charset="0"/>
                </a:rPr>
                <a:t>All Rights Reserved – SGS is a registered </a:t>
              </a:r>
            </a:p>
            <a:p>
              <a:r>
                <a:rPr lang="en-US" sz="900" kern="0" dirty="0">
                  <a:ea typeface="Arial Narrow" charset="0"/>
                  <a:cs typeface="Arial Narrow" charset="0"/>
                </a:rPr>
                <a:t>trademark of SGS Group Management SA</a:t>
              </a:r>
            </a:p>
          </p:txBody>
        </p:sp>
        <p:sp>
          <p:nvSpPr>
            <p:cNvPr id="39" name="TextBox 38">
              <a:extLst>
                <a:ext uri="{FF2B5EF4-FFF2-40B4-BE49-F238E27FC236}">
                  <a16:creationId xmlns:a16="http://schemas.microsoft.com/office/drawing/2014/main" id="{2D9B21BF-FA55-4BDE-A628-53F42604F23F}"/>
                </a:ext>
              </a:extLst>
            </p:cNvPr>
            <p:cNvSpPr txBox="1"/>
            <p:nvPr userDrawn="1"/>
          </p:nvSpPr>
          <p:spPr>
            <a:xfrm>
              <a:off x="62418" y="6617331"/>
              <a:ext cx="493714" cy="246221"/>
            </a:xfrm>
            <a:prstGeom prst="rect">
              <a:avLst/>
            </a:prstGeom>
            <a:grpFill/>
          </p:spPr>
          <p:txBody>
            <a:bodyPr wrap="square" rtlCol="0">
              <a:spAutoFit/>
            </a:bodyPr>
            <a:lstStyle/>
            <a:p>
              <a:fld id="{42B7884C-943E-4E36-9ED0-3762E55137FE}" type="slidenum">
                <a:rPr lang="en-US" sz="1000" smtClean="0"/>
                <a:t>‹#›</a:t>
              </a:fld>
              <a:endParaRPr lang="en-US" sz="1000" dirty="0"/>
            </a:p>
          </p:txBody>
        </p:sp>
      </p:grpSp>
    </p:spTree>
    <p:extLst>
      <p:ext uri="{BB962C8B-B14F-4D97-AF65-F5344CB8AC3E}">
        <p14:creationId xmlns:p14="http://schemas.microsoft.com/office/powerpoint/2010/main" val="13222051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Content 1.2">
    <p:spTree>
      <p:nvGrpSpPr>
        <p:cNvPr id="1" name=""/>
        <p:cNvGrpSpPr/>
        <p:nvPr/>
      </p:nvGrpSpPr>
      <p:grpSpPr>
        <a:xfrm>
          <a:off x="0" y="0"/>
          <a:ext cx="0" cy="0"/>
          <a:chOff x="0" y="0"/>
          <a:chExt cx="0" cy="0"/>
        </a:xfrm>
      </p:grpSpPr>
      <p:sp>
        <p:nvSpPr>
          <p:cNvPr id="45" name="Marcador de posición de imagen 14">
            <a:extLst>
              <a:ext uri="{FF2B5EF4-FFF2-40B4-BE49-F238E27FC236}">
                <a16:creationId xmlns:a16="http://schemas.microsoft.com/office/drawing/2014/main" id="{04348922-FD3B-9047-95F5-93F6F766F138}"/>
              </a:ext>
            </a:extLst>
          </p:cNvPr>
          <p:cNvSpPr>
            <a:spLocks noGrp="1"/>
          </p:cNvSpPr>
          <p:nvPr>
            <p:ph type="pic" sz="quarter" idx="13"/>
          </p:nvPr>
        </p:nvSpPr>
        <p:spPr>
          <a:xfrm>
            <a:off x="6096000" y="0"/>
            <a:ext cx="6095999" cy="6858000"/>
          </a:xfrm>
          <a:prstGeom prst="rect">
            <a:avLst/>
          </a:prstGeom>
          <a:noFill/>
        </p:spPr>
        <p:txBody>
          <a:bodyPr/>
          <a:lstStyle>
            <a:lvl1pPr algn="ctr">
              <a:defRPr sz="1600"/>
            </a:lvl1pPr>
          </a:lstStyle>
          <a:p>
            <a:r>
              <a:rPr lang="en-US"/>
              <a:t>Click icon to add picture</a:t>
            </a:r>
            <a:endParaRPr lang="es-ES" dirty="0"/>
          </a:p>
        </p:txBody>
      </p:sp>
      <p:sp>
        <p:nvSpPr>
          <p:cNvPr id="18" name="Título 1">
            <a:extLst>
              <a:ext uri="{FF2B5EF4-FFF2-40B4-BE49-F238E27FC236}">
                <a16:creationId xmlns:a16="http://schemas.microsoft.com/office/drawing/2014/main" id="{71191799-F60C-E243-AA11-F56590C7650D}"/>
              </a:ext>
            </a:extLst>
          </p:cNvPr>
          <p:cNvSpPr>
            <a:spLocks noGrp="1"/>
          </p:cNvSpPr>
          <p:nvPr>
            <p:ph type="ctrTitle" hasCustomPrompt="1"/>
          </p:nvPr>
        </p:nvSpPr>
        <p:spPr>
          <a:xfrm>
            <a:off x="427447" y="670700"/>
            <a:ext cx="5186370" cy="650070"/>
          </a:xfrm>
          <a:prstGeom prst="rect">
            <a:avLst/>
          </a:prstGeom>
          <a:noFill/>
        </p:spPr>
        <p:txBody>
          <a:bodyPr lIns="0" tIns="0" anchor="b">
            <a:normAutofit/>
          </a:bodyPr>
          <a:lstStyle>
            <a:lvl1pPr algn="l">
              <a:defRPr sz="4330">
                <a:solidFill>
                  <a:srgbClr val="FF6601"/>
                </a:solidFill>
                <a:latin typeface="Arial" panose="020B0604020202020204" pitchFamily="34" charset="0"/>
                <a:cs typeface="Arial" panose="020B0604020202020204" pitchFamily="34" charset="0"/>
              </a:defRPr>
            </a:lvl1pPr>
          </a:lstStyle>
          <a:p>
            <a:r>
              <a:rPr lang="es-ES" dirty="0"/>
              <a:t>TITLE HERE</a:t>
            </a:r>
          </a:p>
        </p:txBody>
      </p:sp>
      <p:sp>
        <p:nvSpPr>
          <p:cNvPr id="19" name="Subtítulo 2">
            <a:extLst>
              <a:ext uri="{FF2B5EF4-FFF2-40B4-BE49-F238E27FC236}">
                <a16:creationId xmlns:a16="http://schemas.microsoft.com/office/drawing/2014/main" id="{A39C042B-9D78-3645-841D-C8718344DA75}"/>
              </a:ext>
            </a:extLst>
          </p:cNvPr>
          <p:cNvSpPr>
            <a:spLocks noGrp="1"/>
          </p:cNvSpPr>
          <p:nvPr>
            <p:ph type="subTitle" idx="1" hasCustomPrompt="1"/>
          </p:nvPr>
        </p:nvSpPr>
        <p:spPr>
          <a:xfrm>
            <a:off x="426849" y="1279707"/>
            <a:ext cx="5186370" cy="306083"/>
          </a:xfrm>
          <a:prstGeom prst="rect">
            <a:avLst/>
          </a:prstGeom>
        </p:spPr>
        <p:txBody>
          <a:bodyPr lIns="0" tIns="0">
            <a:normAutofit/>
          </a:bodyPr>
          <a:lstStyle>
            <a:lvl1pPr marL="0" indent="0" algn="l">
              <a:buNone/>
              <a:defRPr sz="2000">
                <a:solidFill>
                  <a:srgbClr val="848484"/>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err="1"/>
              <a:t>Insert</a:t>
            </a:r>
            <a:r>
              <a:rPr lang="es-ES" dirty="0"/>
              <a:t> </a:t>
            </a:r>
            <a:r>
              <a:rPr lang="es-ES" dirty="0" err="1"/>
              <a:t>subtitle</a:t>
            </a:r>
            <a:r>
              <a:rPr lang="es-ES" dirty="0"/>
              <a:t> </a:t>
            </a:r>
            <a:r>
              <a:rPr lang="es-ES" dirty="0" err="1"/>
              <a:t>here</a:t>
            </a:r>
            <a:endParaRPr lang="es-ES" dirty="0"/>
          </a:p>
        </p:txBody>
      </p:sp>
      <p:sp>
        <p:nvSpPr>
          <p:cNvPr id="20" name="Marcador de texto 3">
            <a:extLst>
              <a:ext uri="{FF2B5EF4-FFF2-40B4-BE49-F238E27FC236}">
                <a16:creationId xmlns:a16="http://schemas.microsoft.com/office/drawing/2014/main" id="{DBF57426-9CF2-E246-B053-B3E4A5F188F3}"/>
              </a:ext>
            </a:extLst>
          </p:cNvPr>
          <p:cNvSpPr>
            <a:spLocks noGrp="1"/>
          </p:cNvSpPr>
          <p:nvPr>
            <p:ph type="body" sz="quarter" idx="14" hasCustomPrompt="1"/>
          </p:nvPr>
        </p:nvSpPr>
        <p:spPr>
          <a:xfrm>
            <a:off x="427038" y="384174"/>
            <a:ext cx="2840818" cy="170903"/>
          </a:xfrm>
          <a:prstGeom prst="rect">
            <a:avLst/>
          </a:prstGeom>
        </p:spPr>
        <p:txBody>
          <a:bodyPr lIns="0" tIns="0"/>
          <a:lstStyle>
            <a:lvl1pPr>
              <a:defRPr sz="1330"/>
            </a:lvl1pPr>
          </a:lstStyle>
          <a:p>
            <a:pPr lvl="0"/>
            <a:r>
              <a:rPr lang="es-ES" dirty="0" err="1"/>
              <a:t>Insert</a:t>
            </a:r>
            <a:r>
              <a:rPr lang="es-ES" dirty="0"/>
              <a:t> PPT </a:t>
            </a:r>
            <a:r>
              <a:rPr lang="es-ES" dirty="0" err="1"/>
              <a:t>title</a:t>
            </a:r>
            <a:r>
              <a:rPr lang="es-ES" dirty="0"/>
              <a:t> </a:t>
            </a:r>
            <a:r>
              <a:rPr lang="es-ES" dirty="0" err="1"/>
              <a:t>here</a:t>
            </a:r>
            <a:endParaRPr lang="es-ES" dirty="0"/>
          </a:p>
        </p:txBody>
      </p:sp>
      <p:sp>
        <p:nvSpPr>
          <p:cNvPr id="6" name="Marcador de texto 5">
            <a:extLst>
              <a:ext uri="{FF2B5EF4-FFF2-40B4-BE49-F238E27FC236}">
                <a16:creationId xmlns:a16="http://schemas.microsoft.com/office/drawing/2014/main" id="{D536972E-4056-2149-AE65-1517547B7965}"/>
              </a:ext>
            </a:extLst>
          </p:cNvPr>
          <p:cNvSpPr>
            <a:spLocks noGrp="1"/>
          </p:cNvSpPr>
          <p:nvPr>
            <p:ph type="body" sz="quarter" idx="21" hasCustomPrompt="1"/>
          </p:nvPr>
        </p:nvSpPr>
        <p:spPr>
          <a:xfrm>
            <a:off x="426849" y="2016419"/>
            <a:ext cx="2457753" cy="3514725"/>
          </a:xfrm>
          <a:prstGeom prst="rect">
            <a:avLst/>
          </a:prstGeom>
        </p:spPr>
        <p:txBody>
          <a:bodyPr/>
          <a:lstStyle>
            <a:lvl1pPr marL="342900" indent="-342900">
              <a:buClr>
                <a:srgbClr val="FF6601"/>
              </a:buClr>
              <a:buSzPct val="140000"/>
              <a:buFont typeface="Arial" panose="020B0604020202020204" pitchFamily="34" charset="0"/>
              <a:buChar char="•"/>
              <a:defRPr sz="2000">
                <a:solidFill>
                  <a:srgbClr val="363636"/>
                </a:solidFill>
              </a:defRPr>
            </a:lvl1pPr>
            <a:lvl2pPr>
              <a:defRPr sz="2000"/>
            </a:lvl2pPr>
            <a:lvl3pPr>
              <a:defRPr sz="2000"/>
            </a:lvl3pPr>
            <a:lvl4pPr>
              <a:defRPr sz="2000"/>
            </a:lvl4pPr>
            <a:lvl5pPr>
              <a:defRPr sz="2000"/>
            </a:lvl5pPr>
          </a:lstStyle>
          <a:p>
            <a:pPr lvl="0"/>
            <a:r>
              <a:rPr lang="es-ES" dirty="0" err="1"/>
              <a:t>Click</a:t>
            </a:r>
            <a:r>
              <a:rPr lang="es-ES" dirty="0"/>
              <a:t> to </a:t>
            </a:r>
            <a:r>
              <a:rPr lang="es-ES" dirty="0" err="1"/>
              <a:t>edit</a:t>
            </a:r>
            <a:r>
              <a:rPr lang="es-ES" dirty="0"/>
              <a:t> Master </a:t>
            </a:r>
            <a:r>
              <a:rPr lang="es-ES" dirty="0" err="1"/>
              <a:t>text</a:t>
            </a:r>
            <a:r>
              <a:rPr lang="es-ES" dirty="0"/>
              <a:t> </a:t>
            </a:r>
            <a:r>
              <a:rPr lang="es-ES" dirty="0" err="1"/>
              <a:t>style</a:t>
            </a:r>
            <a:endParaRPr lang="es-ES" dirty="0"/>
          </a:p>
        </p:txBody>
      </p:sp>
      <p:sp>
        <p:nvSpPr>
          <p:cNvPr id="10" name="Marcador de texto 5">
            <a:extLst>
              <a:ext uri="{FF2B5EF4-FFF2-40B4-BE49-F238E27FC236}">
                <a16:creationId xmlns:a16="http://schemas.microsoft.com/office/drawing/2014/main" id="{964336CC-B796-3C4D-9FD4-E660052EDCEF}"/>
              </a:ext>
            </a:extLst>
          </p:cNvPr>
          <p:cNvSpPr>
            <a:spLocks noGrp="1"/>
          </p:cNvSpPr>
          <p:nvPr>
            <p:ph type="body" sz="quarter" idx="22" hasCustomPrompt="1"/>
          </p:nvPr>
        </p:nvSpPr>
        <p:spPr>
          <a:xfrm>
            <a:off x="3120600" y="2016418"/>
            <a:ext cx="2457753" cy="3514725"/>
          </a:xfrm>
          <a:prstGeom prst="rect">
            <a:avLst/>
          </a:prstGeom>
        </p:spPr>
        <p:txBody>
          <a:bodyPr/>
          <a:lstStyle>
            <a:lvl1pPr marL="342900" indent="-342900">
              <a:buClr>
                <a:srgbClr val="FF6601"/>
              </a:buClr>
              <a:buSzPct val="140000"/>
              <a:buFont typeface="Arial" panose="020B0604020202020204" pitchFamily="34" charset="0"/>
              <a:buChar char="•"/>
              <a:defRPr sz="2000">
                <a:solidFill>
                  <a:srgbClr val="363636"/>
                </a:solidFill>
              </a:defRPr>
            </a:lvl1pPr>
            <a:lvl2pPr>
              <a:defRPr sz="2000"/>
            </a:lvl2pPr>
            <a:lvl3pPr>
              <a:defRPr sz="2000"/>
            </a:lvl3pPr>
            <a:lvl4pPr>
              <a:defRPr sz="2000"/>
            </a:lvl4pPr>
            <a:lvl5pPr>
              <a:defRPr sz="2000"/>
            </a:lvl5pPr>
          </a:lstStyle>
          <a:p>
            <a:pPr lvl="0"/>
            <a:r>
              <a:rPr lang="es-ES" dirty="0" err="1"/>
              <a:t>Click</a:t>
            </a:r>
            <a:r>
              <a:rPr lang="es-ES" dirty="0"/>
              <a:t> to </a:t>
            </a:r>
            <a:r>
              <a:rPr lang="es-ES" dirty="0" err="1"/>
              <a:t>edit</a:t>
            </a:r>
            <a:r>
              <a:rPr lang="es-ES" dirty="0"/>
              <a:t> Master </a:t>
            </a:r>
            <a:r>
              <a:rPr lang="es-ES" dirty="0" err="1"/>
              <a:t>text</a:t>
            </a:r>
            <a:r>
              <a:rPr lang="es-ES" dirty="0"/>
              <a:t> </a:t>
            </a:r>
            <a:r>
              <a:rPr lang="es-ES" dirty="0" err="1"/>
              <a:t>style</a:t>
            </a:r>
            <a:endParaRPr lang="es-ES" dirty="0"/>
          </a:p>
        </p:txBody>
      </p:sp>
      <p:grpSp>
        <p:nvGrpSpPr>
          <p:cNvPr id="8" name="Group 7">
            <a:extLst>
              <a:ext uri="{FF2B5EF4-FFF2-40B4-BE49-F238E27FC236}">
                <a16:creationId xmlns:a16="http://schemas.microsoft.com/office/drawing/2014/main" id="{980719D0-7EEB-4B95-B624-C08091804064}"/>
              </a:ext>
            </a:extLst>
          </p:cNvPr>
          <p:cNvGrpSpPr/>
          <p:nvPr userDrawn="1"/>
        </p:nvGrpSpPr>
        <p:grpSpPr>
          <a:xfrm>
            <a:off x="62420" y="6437005"/>
            <a:ext cx="6033582" cy="426547"/>
            <a:chOff x="62418" y="6488305"/>
            <a:chExt cx="7076319" cy="375247"/>
          </a:xfrm>
          <a:solidFill>
            <a:schemeClr val="bg1"/>
          </a:solidFill>
        </p:grpSpPr>
        <p:sp>
          <p:nvSpPr>
            <p:cNvPr id="9" name="TextBox 8">
              <a:extLst>
                <a:ext uri="{FF2B5EF4-FFF2-40B4-BE49-F238E27FC236}">
                  <a16:creationId xmlns:a16="http://schemas.microsoft.com/office/drawing/2014/main" id="{87E038E5-62C2-44F5-9937-9603C2C6E5B2}"/>
                </a:ext>
              </a:extLst>
            </p:cNvPr>
            <p:cNvSpPr txBox="1"/>
            <p:nvPr userDrawn="1"/>
          </p:nvSpPr>
          <p:spPr>
            <a:xfrm>
              <a:off x="426848" y="6488305"/>
              <a:ext cx="6711889" cy="369332"/>
            </a:xfrm>
            <a:prstGeom prst="rect">
              <a:avLst/>
            </a:prstGeom>
            <a:grpFill/>
          </p:spPr>
          <p:txBody>
            <a:bodyPr wrap="square" rtlCol="0">
              <a:spAutoFit/>
            </a:bodyPr>
            <a:lstStyle/>
            <a:p>
              <a:r>
                <a:rPr lang="en-US" sz="900" kern="0" dirty="0">
                  <a:ea typeface="Arial Narrow" charset="0"/>
                  <a:cs typeface="Arial Narrow" charset="0"/>
                </a:rPr>
                <a:t>© SGS Group Management SA – 2021 – All Rights Reserved – SGS is a registered trademark of </a:t>
              </a:r>
            </a:p>
            <a:p>
              <a:r>
                <a:rPr lang="en-US" sz="900" kern="0" dirty="0">
                  <a:ea typeface="Arial Narrow" charset="0"/>
                  <a:cs typeface="Arial Narrow" charset="0"/>
                </a:rPr>
                <a:t>SGS Group Management SA</a:t>
              </a:r>
            </a:p>
          </p:txBody>
        </p:sp>
        <p:sp>
          <p:nvSpPr>
            <p:cNvPr id="11" name="TextBox 10">
              <a:extLst>
                <a:ext uri="{FF2B5EF4-FFF2-40B4-BE49-F238E27FC236}">
                  <a16:creationId xmlns:a16="http://schemas.microsoft.com/office/drawing/2014/main" id="{12148B54-9283-4925-8E93-B0CB2DD474DF}"/>
                </a:ext>
              </a:extLst>
            </p:cNvPr>
            <p:cNvSpPr txBox="1"/>
            <p:nvPr userDrawn="1"/>
          </p:nvSpPr>
          <p:spPr>
            <a:xfrm>
              <a:off x="62418" y="6617331"/>
              <a:ext cx="493714" cy="246221"/>
            </a:xfrm>
            <a:prstGeom prst="rect">
              <a:avLst/>
            </a:prstGeom>
            <a:grpFill/>
          </p:spPr>
          <p:txBody>
            <a:bodyPr wrap="square" rtlCol="0">
              <a:spAutoFit/>
            </a:bodyPr>
            <a:lstStyle/>
            <a:p>
              <a:fld id="{42B7884C-943E-4E36-9ED0-3762E55137FE}" type="slidenum">
                <a:rPr lang="en-US" sz="1000" smtClean="0"/>
                <a:t>‹#›</a:t>
              </a:fld>
              <a:endParaRPr lang="en-US" sz="1000" dirty="0"/>
            </a:p>
          </p:txBody>
        </p:sp>
      </p:grpSp>
    </p:spTree>
    <p:extLst>
      <p:ext uri="{BB962C8B-B14F-4D97-AF65-F5344CB8AC3E}">
        <p14:creationId xmlns:p14="http://schemas.microsoft.com/office/powerpoint/2010/main" val="2899035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Content 1.3">
    <p:spTree>
      <p:nvGrpSpPr>
        <p:cNvPr id="1" name=""/>
        <p:cNvGrpSpPr/>
        <p:nvPr/>
      </p:nvGrpSpPr>
      <p:grpSpPr>
        <a:xfrm>
          <a:off x="0" y="0"/>
          <a:ext cx="0" cy="0"/>
          <a:chOff x="0" y="0"/>
          <a:chExt cx="0" cy="0"/>
        </a:xfrm>
      </p:grpSpPr>
      <p:sp>
        <p:nvSpPr>
          <p:cNvPr id="18" name="Título 1">
            <a:extLst>
              <a:ext uri="{FF2B5EF4-FFF2-40B4-BE49-F238E27FC236}">
                <a16:creationId xmlns:a16="http://schemas.microsoft.com/office/drawing/2014/main" id="{71191799-F60C-E243-AA11-F56590C7650D}"/>
              </a:ext>
            </a:extLst>
          </p:cNvPr>
          <p:cNvSpPr>
            <a:spLocks noGrp="1"/>
          </p:cNvSpPr>
          <p:nvPr>
            <p:ph type="ctrTitle" hasCustomPrompt="1"/>
          </p:nvPr>
        </p:nvSpPr>
        <p:spPr>
          <a:xfrm>
            <a:off x="427447" y="670700"/>
            <a:ext cx="5186370" cy="650070"/>
          </a:xfrm>
          <a:prstGeom prst="rect">
            <a:avLst/>
          </a:prstGeom>
          <a:noFill/>
        </p:spPr>
        <p:txBody>
          <a:bodyPr lIns="0" tIns="0" anchor="b">
            <a:normAutofit/>
          </a:bodyPr>
          <a:lstStyle>
            <a:lvl1pPr algn="l">
              <a:defRPr sz="4330">
                <a:solidFill>
                  <a:srgbClr val="FF6601"/>
                </a:solidFill>
                <a:latin typeface="Arial" panose="020B0604020202020204" pitchFamily="34" charset="0"/>
                <a:cs typeface="Arial" panose="020B0604020202020204" pitchFamily="34" charset="0"/>
              </a:defRPr>
            </a:lvl1pPr>
          </a:lstStyle>
          <a:p>
            <a:r>
              <a:rPr lang="es-ES" dirty="0"/>
              <a:t>TITLE HERE</a:t>
            </a:r>
          </a:p>
        </p:txBody>
      </p:sp>
      <p:sp>
        <p:nvSpPr>
          <p:cNvPr id="19" name="Subtítulo 2">
            <a:extLst>
              <a:ext uri="{FF2B5EF4-FFF2-40B4-BE49-F238E27FC236}">
                <a16:creationId xmlns:a16="http://schemas.microsoft.com/office/drawing/2014/main" id="{A39C042B-9D78-3645-841D-C8718344DA75}"/>
              </a:ext>
            </a:extLst>
          </p:cNvPr>
          <p:cNvSpPr>
            <a:spLocks noGrp="1"/>
          </p:cNvSpPr>
          <p:nvPr>
            <p:ph type="subTitle" idx="1" hasCustomPrompt="1"/>
          </p:nvPr>
        </p:nvSpPr>
        <p:spPr>
          <a:xfrm>
            <a:off x="426849" y="1279707"/>
            <a:ext cx="5186370" cy="306083"/>
          </a:xfrm>
          <a:prstGeom prst="rect">
            <a:avLst/>
          </a:prstGeom>
        </p:spPr>
        <p:txBody>
          <a:bodyPr lIns="0" tIns="0">
            <a:normAutofit/>
          </a:bodyPr>
          <a:lstStyle>
            <a:lvl1pPr marL="0" indent="0" algn="l">
              <a:buNone/>
              <a:defRPr sz="2000">
                <a:solidFill>
                  <a:srgbClr val="848484"/>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err="1"/>
              <a:t>Insert</a:t>
            </a:r>
            <a:r>
              <a:rPr lang="es-ES" dirty="0"/>
              <a:t> </a:t>
            </a:r>
            <a:r>
              <a:rPr lang="es-ES" dirty="0" err="1"/>
              <a:t>subtitle</a:t>
            </a:r>
            <a:r>
              <a:rPr lang="es-ES" dirty="0"/>
              <a:t> </a:t>
            </a:r>
            <a:r>
              <a:rPr lang="es-ES" dirty="0" err="1"/>
              <a:t>here</a:t>
            </a:r>
            <a:endParaRPr lang="es-ES" dirty="0"/>
          </a:p>
        </p:txBody>
      </p:sp>
      <p:sp>
        <p:nvSpPr>
          <p:cNvPr id="20" name="Marcador de texto 3">
            <a:extLst>
              <a:ext uri="{FF2B5EF4-FFF2-40B4-BE49-F238E27FC236}">
                <a16:creationId xmlns:a16="http://schemas.microsoft.com/office/drawing/2014/main" id="{DBF57426-9CF2-E246-B053-B3E4A5F188F3}"/>
              </a:ext>
            </a:extLst>
          </p:cNvPr>
          <p:cNvSpPr>
            <a:spLocks noGrp="1"/>
          </p:cNvSpPr>
          <p:nvPr>
            <p:ph type="body" sz="quarter" idx="14" hasCustomPrompt="1"/>
          </p:nvPr>
        </p:nvSpPr>
        <p:spPr>
          <a:xfrm>
            <a:off x="427038" y="384174"/>
            <a:ext cx="2840818" cy="170903"/>
          </a:xfrm>
          <a:prstGeom prst="rect">
            <a:avLst/>
          </a:prstGeom>
        </p:spPr>
        <p:txBody>
          <a:bodyPr lIns="0" tIns="0"/>
          <a:lstStyle>
            <a:lvl1pPr>
              <a:defRPr sz="1330"/>
            </a:lvl1pPr>
          </a:lstStyle>
          <a:p>
            <a:pPr lvl="0"/>
            <a:r>
              <a:rPr lang="es-ES" dirty="0" err="1"/>
              <a:t>Insert</a:t>
            </a:r>
            <a:r>
              <a:rPr lang="es-ES" dirty="0"/>
              <a:t> PPT </a:t>
            </a:r>
            <a:r>
              <a:rPr lang="es-ES" dirty="0" err="1"/>
              <a:t>title</a:t>
            </a:r>
            <a:r>
              <a:rPr lang="es-ES" dirty="0"/>
              <a:t> </a:t>
            </a:r>
            <a:r>
              <a:rPr lang="es-ES" dirty="0" err="1"/>
              <a:t>here</a:t>
            </a:r>
            <a:endParaRPr lang="es-ES" dirty="0"/>
          </a:p>
        </p:txBody>
      </p:sp>
      <p:sp>
        <p:nvSpPr>
          <p:cNvPr id="45" name="Marcador de posición de imagen 14">
            <a:extLst>
              <a:ext uri="{FF2B5EF4-FFF2-40B4-BE49-F238E27FC236}">
                <a16:creationId xmlns:a16="http://schemas.microsoft.com/office/drawing/2014/main" id="{04348922-FD3B-9047-95F5-93F6F766F138}"/>
              </a:ext>
            </a:extLst>
          </p:cNvPr>
          <p:cNvSpPr>
            <a:spLocks noGrp="1"/>
          </p:cNvSpPr>
          <p:nvPr>
            <p:ph type="pic" sz="quarter" idx="13"/>
          </p:nvPr>
        </p:nvSpPr>
        <p:spPr>
          <a:xfrm>
            <a:off x="426849" y="1929777"/>
            <a:ext cx="3136483" cy="3768364"/>
          </a:xfrm>
          <a:prstGeom prst="rect">
            <a:avLst/>
          </a:prstGeom>
          <a:noFill/>
        </p:spPr>
        <p:txBody>
          <a:bodyPr/>
          <a:lstStyle>
            <a:lvl1pPr algn="ctr">
              <a:defRPr sz="1600"/>
            </a:lvl1pPr>
          </a:lstStyle>
          <a:p>
            <a:r>
              <a:rPr lang="en-US"/>
              <a:t>Click icon to add picture</a:t>
            </a:r>
            <a:endParaRPr lang="es-ES" dirty="0"/>
          </a:p>
        </p:txBody>
      </p:sp>
      <p:sp>
        <p:nvSpPr>
          <p:cNvPr id="6" name="Marcador de texto 5">
            <a:extLst>
              <a:ext uri="{FF2B5EF4-FFF2-40B4-BE49-F238E27FC236}">
                <a16:creationId xmlns:a16="http://schemas.microsoft.com/office/drawing/2014/main" id="{D536972E-4056-2149-AE65-1517547B7965}"/>
              </a:ext>
            </a:extLst>
          </p:cNvPr>
          <p:cNvSpPr>
            <a:spLocks noGrp="1"/>
          </p:cNvSpPr>
          <p:nvPr>
            <p:ph type="body" sz="quarter" idx="21" hasCustomPrompt="1"/>
          </p:nvPr>
        </p:nvSpPr>
        <p:spPr>
          <a:xfrm>
            <a:off x="3862150" y="1929777"/>
            <a:ext cx="1869348" cy="3768364"/>
          </a:xfrm>
          <a:prstGeom prst="rect">
            <a:avLst/>
          </a:prstGeom>
        </p:spPr>
        <p:txBody>
          <a:bodyPr/>
          <a:lstStyle>
            <a:lvl1pPr marL="0" indent="0">
              <a:buClr>
                <a:srgbClr val="FF6601"/>
              </a:buClr>
              <a:buSzPct val="140000"/>
              <a:buFontTx/>
              <a:buNone/>
              <a:defRPr sz="2000">
                <a:solidFill>
                  <a:srgbClr val="363636"/>
                </a:solidFill>
              </a:defRPr>
            </a:lvl1pPr>
            <a:lvl2pPr>
              <a:defRPr sz="2000"/>
            </a:lvl2pPr>
            <a:lvl3pPr>
              <a:defRPr sz="2000"/>
            </a:lvl3pPr>
            <a:lvl4pPr>
              <a:defRPr sz="2000"/>
            </a:lvl4pPr>
            <a:lvl5pPr>
              <a:defRPr sz="2000"/>
            </a:lvl5pPr>
          </a:lstStyle>
          <a:p>
            <a:pPr lvl="0"/>
            <a:r>
              <a:rPr lang="es-ES" dirty="0" err="1"/>
              <a:t>Click</a:t>
            </a:r>
            <a:r>
              <a:rPr lang="es-ES" dirty="0"/>
              <a:t> to </a:t>
            </a:r>
            <a:r>
              <a:rPr lang="es-ES" dirty="0" err="1"/>
              <a:t>edit</a:t>
            </a:r>
            <a:r>
              <a:rPr lang="es-ES" dirty="0"/>
              <a:t> Master </a:t>
            </a:r>
            <a:r>
              <a:rPr lang="es-ES" dirty="0" err="1"/>
              <a:t>text</a:t>
            </a:r>
            <a:r>
              <a:rPr lang="es-ES" dirty="0"/>
              <a:t> </a:t>
            </a:r>
            <a:r>
              <a:rPr lang="es-ES" dirty="0" err="1"/>
              <a:t>style</a:t>
            </a:r>
            <a:endParaRPr lang="es-ES" dirty="0"/>
          </a:p>
        </p:txBody>
      </p:sp>
      <p:sp>
        <p:nvSpPr>
          <p:cNvPr id="11" name="Marcador de posición de imagen 14">
            <a:extLst>
              <a:ext uri="{FF2B5EF4-FFF2-40B4-BE49-F238E27FC236}">
                <a16:creationId xmlns:a16="http://schemas.microsoft.com/office/drawing/2014/main" id="{AEE4BF96-2B24-8241-B531-AD7570D778F9}"/>
              </a:ext>
            </a:extLst>
          </p:cNvPr>
          <p:cNvSpPr>
            <a:spLocks noGrp="1"/>
          </p:cNvSpPr>
          <p:nvPr>
            <p:ph type="pic" sz="quarter" idx="23"/>
          </p:nvPr>
        </p:nvSpPr>
        <p:spPr>
          <a:xfrm>
            <a:off x="6096000" y="1929777"/>
            <a:ext cx="3136483" cy="3768364"/>
          </a:xfrm>
          <a:prstGeom prst="rect">
            <a:avLst/>
          </a:prstGeom>
          <a:noFill/>
        </p:spPr>
        <p:txBody>
          <a:bodyPr/>
          <a:lstStyle>
            <a:lvl1pPr algn="ctr">
              <a:defRPr sz="1600"/>
            </a:lvl1pPr>
          </a:lstStyle>
          <a:p>
            <a:r>
              <a:rPr lang="en-US"/>
              <a:t>Click icon to add picture</a:t>
            </a:r>
            <a:endParaRPr lang="es-ES" dirty="0"/>
          </a:p>
        </p:txBody>
      </p:sp>
      <p:sp>
        <p:nvSpPr>
          <p:cNvPr id="12" name="Marcador de texto 5">
            <a:extLst>
              <a:ext uri="{FF2B5EF4-FFF2-40B4-BE49-F238E27FC236}">
                <a16:creationId xmlns:a16="http://schemas.microsoft.com/office/drawing/2014/main" id="{31E0F9E0-5FD7-DF45-A170-0CD30B370615}"/>
              </a:ext>
            </a:extLst>
          </p:cNvPr>
          <p:cNvSpPr>
            <a:spLocks noGrp="1"/>
          </p:cNvSpPr>
          <p:nvPr>
            <p:ph type="body" sz="quarter" idx="24" hasCustomPrompt="1"/>
          </p:nvPr>
        </p:nvSpPr>
        <p:spPr>
          <a:xfrm>
            <a:off x="9547198" y="1927059"/>
            <a:ext cx="1869348" cy="3768364"/>
          </a:xfrm>
          <a:prstGeom prst="rect">
            <a:avLst/>
          </a:prstGeom>
        </p:spPr>
        <p:txBody>
          <a:bodyPr/>
          <a:lstStyle>
            <a:lvl1pPr marL="0" indent="0">
              <a:buClr>
                <a:srgbClr val="FF6601"/>
              </a:buClr>
              <a:buSzPct val="140000"/>
              <a:buFontTx/>
              <a:buNone/>
              <a:defRPr sz="2000">
                <a:solidFill>
                  <a:srgbClr val="363636"/>
                </a:solidFill>
              </a:defRPr>
            </a:lvl1pPr>
            <a:lvl2pPr>
              <a:defRPr sz="2000"/>
            </a:lvl2pPr>
            <a:lvl3pPr>
              <a:defRPr sz="2000"/>
            </a:lvl3pPr>
            <a:lvl4pPr>
              <a:defRPr sz="2000"/>
            </a:lvl4pPr>
            <a:lvl5pPr>
              <a:defRPr sz="2000"/>
            </a:lvl5pPr>
          </a:lstStyle>
          <a:p>
            <a:pPr lvl="0"/>
            <a:r>
              <a:rPr lang="es-ES" dirty="0" err="1"/>
              <a:t>Click</a:t>
            </a:r>
            <a:r>
              <a:rPr lang="es-ES" dirty="0"/>
              <a:t> to </a:t>
            </a:r>
            <a:r>
              <a:rPr lang="es-ES" dirty="0" err="1"/>
              <a:t>edit</a:t>
            </a:r>
            <a:r>
              <a:rPr lang="es-ES" dirty="0"/>
              <a:t> Master </a:t>
            </a:r>
            <a:r>
              <a:rPr lang="es-ES" dirty="0" err="1"/>
              <a:t>text</a:t>
            </a:r>
            <a:r>
              <a:rPr lang="es-ES" dirty="0"/>
              <a:t> </a:t>
            </a:r>
            <a:r>
              <a:rPr lang="es-ES" dirty="0" err="1"/>
              <a:t>style</a:t>
            </a:r>
            <a:endParaRPr lang="es-ES" dirty="0"/>
          </a:p>
        </p:txBody>
      </p:sp>
    </p:spTree>
    <p:extLst>
      <p:ext uri="{BB962C8B-B14F-4D97-AF65-F5344CB8AC3E}">
        <p14:creationId xmlns:p14="http://schemas.microsoft.com/office/powerpoint/2010/main" val="38148484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Column 2">
    <p:spTree>
      <p:nvGrpSpPr>
        <p:cNvPr id="1" name=""/>
        <p:cNvGrpSpPr/>
        <p:nvPr/>
      </p:nvGrpSpPr>
      <p:grpSpPr>
        <a:xfrm>
          <a:off x="0" y="0"/>
          <a:ext cx="0" cy="0"/>
          <a:chOff x="0" y="0"/>
          <a:chExt cx="0" cy="0"/>
        </a:xfrm>
      </p:grpSpPr>
      <p:sp>
        <p:nvSpPr>
          <p:cNvPr id="18" name="Título 1">
            <a:extLst>
              <a:ext uri="{FF2B5EF4-FFF2-40B4-BE49-F238E27FC236}">
                <a16:creationId xmlns:a16="http://schemas.microsoft.com/office/drawing/2014/main" id="{71191799-F60C-E243-AA11-F56590C7650D}"/>
              </a:ext>
            </a:extLst>
          </p:cNvPr>
          <p:cNvSpPr>
            <a:spLocks noGrp="1"/>
          </p:cNvSpPr>
          <p:nvPr>
            <p:ph type="ctrTitle" hasCustomPrompt="1"/>
          </p:nvPr>
        </p:nvSpPr>
        <p:spPr>
          <a:xfrm>
            <a:off x="427447" y="670700"/>
            <a:ext cx="5186370" cy="650070"/>
          </a:xfrm>
          <a:prstGeom prst="rect">
            <a:avLst/>
          </a:prstGeom>
          <a:noFill/>
        </p:spPr>
        <p:txBody>
          <a:bodyPr lIns="0" tIns="0" anchor="b">
            <a:normAutofit/>
          </a:bodyPr>
          <a:lstStyle>
            <a:lvl1pPr algn="l">
              <a:defRPr sz="4330">
                <a:solidFill>
                  <a:srgbClr val="FF6601"/>
                </a:solidFill>
                <a:latin typeface="Arial" panose="020B0604020202020204" pitchFamily="34" charset="0"/>
                <a:cs typeface="Arial" panose="020B0604020202020204" pitchFamily="34" charset="0"/>
              </a:defRPr>
            </a:lvl1pPr>
          </a:lstStyle>
          <a:p>
            <a:r>
              <a:rPr lang="es-ES" dirty="0"/>
              <a:t>TITLE HERE</a:t>
            </a:r>
          </a:p>
        </p:txBody>
      </p:sp>
      <p:sp>
        <p:nvSpPr>
          <p:cNvPr id="19" name="Subtítulo 2">
            <a:extLst>
              <a:ext uri="{FF2B5EF4-FFF2-40B4-BE49-F238E27FC236}">
                <a16:creationId xmlns:a16="http://schemas.microsoft.com/office/drawing/2014/main" id="{A39C042B-9D78-3645-841D-C8718344DA75}"/>
              </a:ext>
            </a:extLst>
          </p:cNvPr>
          <p:cNvSpPr>
            <a:spLocks noGrp="1"/>
          </p:cNvSpPr>
          <p:nvPr>
            <p:ph type="subTitle" idx="1" hasCustomPrompt="1"/>
          </p:nvPr>
        </p:nvSpPr>
        <p:spPr>
          <a:xfrm>
            <a:off x="426849" y="1279707"/>
            <a:ext cx="5186370" cy="306083"/>
          </a:xfrm>
          <a:prstGeom prst="rect">
            <a:avLst/>
          </a:prstGeom>
        </p:spPr>
        <p:txBody>
          <a:bodyPr lIns="0" tIns="0">
            <a:normAutofit/>
          </a:bodyPr>
          <a:lstStyle>
            <a:lvl1pPr marL="0" indent="0" algn="l">
              <a:buNone/>
              <a:defRPr sz="2000">
                <a:solidFill>
                  <a:srgbClr val="848484"/>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err="1"/>
              <a:t>Insert</a:t>
            </a:r>
            <a:r>
              <a:rPr lang="es-ES" dirty="0"/>
              <a:t> </a:t>
            </a:r>
            <a:r>
              <a:rPr lang="es-ES" dirty="0" err="1"/>
              <a:t>subtitle</a:t>
            </a:r>
            <a:r>
              <a:rPr lang="es-ES" dirty="0"/>
              <a:t> </a:t>
            </a:r>
            <a:r>
              <a:rPr lang="es-ES" dirty="0" err="1"/>
              <a:t>here</a:t>
            </a:r>
            <a:endParaRPr lang="es-ES" dirty="0"/>
          </a:p>
        </p:txBody>
      </p:sp>
      <p:sp>
        <p:nvSpPr>
          <p:cNvPr id="20" name="Marcador de texto 3">
            <a:extLst>
              <a:ext uri="{FF2B5EF4-FFF2-40B4-BE49-F238E27FC236}">
                <a16:creationId xmlns:a16="http://schemas.microsoft.com/office/drawing/2014/main" id="{DBF57426-9CF2-E246-B053-B3E4A5F188F3}"/>
              </a:ext>
            </a:extLst>
          </p:cNvPr>
          <p:cNvSpPr>
            <a:spLocks noGrp="1"/>
          </p:cNvSpPr>
          <p:nvPr>
            <p:ph type="body" sz="quarter" idx="14" hasCustomPrompt="1"/>
          </p:nvPr>
        </p:nvSpPr>
        <p:spPr>
          <a:xfrm>
            <a:off x="427038" y="384174"/>
            <a:ext cx="2840818" cy="170903"/>
          </a:xfrm>
          <a:prstGeom prst="rect">
            <a:avLst/>
          </a:prstGeom>
        </p:spPr>
        <p:txBody>
          <a:bodyPr lIns="0" tIns="0"/>
          <a:lstStyle>
            <a:lvl1pPr>
              <a:defRPr sz="1330"/>
            </a:lvl1pPr>
          </a:lstStyle>
          <a:p>
            <a:pPr lvl="0"/>
            <a:r>
              <a:rPr lang="es-ES" dirty="0" err="1"/>
              <a:t>Insert</a:t>
            </a:r>
            <a:r>
              <a:rPr lang="es-ES" dirty="0"/>
              <a:t> PPT </a:t>
            </a:r>
            <a:r>
              <a:rPr lang="es-ES" dirty="0" err="1"/>
              <a:t>title</a:t>
            </a:r>
            <a:r>
              <a:rPr lang="es-ES" dirty="0"/>
              <a:t> </a:t>
            </a:r>
            <a:r>
              <a:rPr lang="es-ES" dirty="0" err="1"/>
              <a:t>here</a:t>
            </a:r>
            <a:endParaRPr lang="es-ES" dirty="0"/>
          </a:p>
        </p:txBody>
      </p:sp>
      <p:sp>
        <p:nvSpPr>
          <p:cNvPr id="6" name="Marcador de texto 5">
            <a:extLst>
              <a:ext uri="{FF2B5EF4-FFF2-40B4-BE49-F238E27FC236}">
                <a16:creationId xmlns:a16="http://schemas.microsoft.com/office/drawing/2014/main" id="{D536972E-4056-2149-AE65-1517547B7965}"/>
              </a:ext>
            </a:extLst>
          </p:cNvPr>
          <p:cNvSpPr>
            <a:spLocks noGrp="1"/>
          </p:cNvSpPr>
          <p:nvPr>
            <p:ph type="body" sz="quarter" idx="21" hasCustomPrompt="1"/>
          </p:nvPr>
        </p:nvSpPr>
        <p:spPr>
          <a:xfrm>
            <a:off x="426849" y="2570335"/>
            <a:ext cx="5186370" cy="3215003"/>
          </a:xfrm>
          <a:prstGeom prst="rect">
            <a:avLst/>
          </a:prstGeom>
        </p:spPr>
        <p:txBody>
          <a:bodyPr/>
          <a:lstStyle>
            <a:lvl1pPr marL="342900" marR="0" indent="-342900" algn="l" defTabSz="914400" rtl="0" eaLnBrk="1" fontAlgn="auto" latinLnBrk="0" hangingPunct="1">
              <a:lnSpc>
                <a:spcPct val="90000"/>
              </a:lnSpc>
              <a:spcBef>
                <a:spcPts val="1000"/>
              </a:spcBef>
              <a:spcAft>
                <a:spcPts val="0"/>
              </a:spcAft>
              <a:buClr>
                <a:srgbClr val="FF6601"/>
              </a:buClr>
              <a:buSzPct val="140000"/>
              <a:buFont typeface="Arial" panose="020B0604020202020204" pitchFamily="34" charset="0"/>
              <a:buChar char="•"/>
              <a:tabLst/>
              <a:defRPr sz="2000">
                <a:solidFill>
                  <a:srgbClr val="363636"/>
                </a:solidFill>
              </a:defRPr>
            </a:lvl1pPr>
            <a:lvl2pPr>
              <a:defRPr sz="2000"/>
            </a:lvl2pPr>
            <a:lvl3pPr>
              <a:defRPr sz="2000"/>
            </a:lvl3pPr>
            <a:lvl4pPr>
              <a:defRPr sz="2000"/>
            </a:lvl4pPr>
            <a:lvl5pPr>
              <a:defRPr sz="2000"/>
            </a:lvl5pPr>
          </a:lstStyle>
          <a:p>
            <a:pPr lvl="0"/>
            <a:r>
              <a:rPr lang="es-ES" dirty="0" err="1"/>
              <a:t>Click</a:t>
            </a:r>
            <a:r>
              <a:rPr lang="es-ES" dirty="0"/>
              <a:t> to </a:t>
            </a:r>
            <a:r>
              <a:rPr lang="es-ES" dirty="0" err="1"/>
              <a:t>edit</a:t>
            </a:r>
            <a:r>
              <a:rPr lang="es-ES" dirty="0"/>
              <a:t> Master </a:t>
            </a:r>
            <a:r>
              <a:rPr lang="es-ES" dirty="0" err="1"/>
              <a:t>text</a:t>
            </a:r>
            <a:r>
              <a:rPr lang="es-ES" dirty="0"/>
              <a:t> </a:t>
            </a:r>
            <a:r>
              <a:rPr lang="es-ES" dirty="0" err="1"/>
              <a:t>style</a:t>
            </a:r>
            <a:endParaRPr lang="es-ES" dirty="0"/>
          </a:p>
          <a:p>
            <a:pPr marL="342900" marR="0" lvl="0" indent="-342900" algn="l" defTabSz="914400" rtl="0" eaLnBrk="1" fontAlgn="auto" latinLnBrk="0" hangingPunct="1">
              <a:lnSpc>
                <a:spcPct val="90000"/>
              </a:lnSpc>
              <a:spcBef>
                <a:spcPts val="1000"/>
              </a:spcBef>
              <a:spcAft>
                <a:spcPts val="0"/>
              </a:spcAft>
              <a:buClr>
                <a:srgbClr val="FF6601"/>
              </a:buClr>
              <a:buSzPct val="140000"/>
              <a:buFont typeface="Arial" panose="020B0604020202020204" pitchFamily="34" charset="0"/>
              <a:buChar char="•"/>
              <a:tabLst/>
              <a:defRPr/>
            </a:pPr>
            <a:r>
              <a:rPr lang="es-ES" dirty="0" err="1"/>
              <a:t>Click</a:t>
            </a:r>
            <a:r>
              <a:rPr lang="es-ES" dirty="0"/>
              <a:t> to </a:t>
            </a:r>
            <a:r>
              <a:rPr lang="es-ES" dirty="0" err="1"/>
              <a:t>edit</a:t>
            </a:r>
            <a:r>
              <a:rPr lang="es-ES" dirty="0"/>
              <a:t> Master </a:t>
            </a:r>
            <a:r>
              <a:rPr lang="es-ES" dirty="0" err="1"/>
              <a:t>text</a:t>
            </a:r>
            <a:r>
              <a:rPr lang="es-ES" dirty="0"/>
              <a:t> </a:t>
            </a:r>
            <a:r>
              <a:rPr lang="es-ES" dirty="0" err="1"/>
              <a:t>style</a:t>
            </a:r>
            <a:endParaRPr lang="es-ES" dirty="0"/>
          </a:p>
          <a:p>
            <a:pPr marL="342900" marR="0" lvl="0" indent="-342900" algn="l" defTabSz="914400" rtl="0" eaLnBrk="1" fontAlgn="auto" latinLnBrk="0" hangingPunct="1">
              <a:lnSpc>
                <a:spcPct val="90000"/>
              </a:lnSpc>
              <a:spcBef>
                <a:spcPts val="1000"/>
              </a:spcBef>
              <a:spcAft>
                <a:spcPts val="0"/>
              </a:spcAft>
              <a:buClr>
                <a:srgbClr val="FF6601"/>
              </a:buClr>
              <a:buSzPct val="140000"/>
              <a:buFont typeface="Arial" panose="020B0604020202020204" pitchFamily="34" charset="0"/>
              <a:buChar char="•"/>
              <a:tabLst/>
              <a:defRPr/>
            </a:pPr>
            <a:r>
              <a:rPr lang="es-ES" dirty="0" err="1"/>
              <a:t>Click</a:t>
            </a:r>
            <a:r>
              <a:rPr lang="es-ES" dirty="0"/>
              <a:t> to </a:t>
            </a:r>
            <a:r>
              <a:rPr lang="es-ES" dirty="0" err="1"/>
              <a:t>edit</a:t>
            </a:r>
            <a:r>
              <a:rPr lang="es-ES" dirty="0"/>
              <a:t> Master </a:t>
            </a:r>
            <a:r>
              <a:rPr lang="es-ES" dirty="0" err="1"/>
              <a:t>text</a:t>
            </a:r>
            <a:r>
              <a:rPr lang="es-ES" dirty="0"/>
              <a:t> </a:t>
            </a:r>
            <a:r>
              <a:rPr lang="es-ES" dirty="0" err="1"/>
              <a:t>style</a:t>
            </a:r>
            <a:endParaRPr lang="es-ES" dirty="0"/>
          </a:p>
          <a:p>
            <a:pPr marL="342900" marR="0" lvl="0" indent="-342900" algn="l" defTabSz="914400" rtl="0" eaLnBrk="1" fontAlgn="auto" latinLnBrk="0" hangingPunct="1">
              <a:lnSpc>
                <a:spcPct val="90000"/>
              </a:lnSpc>
              <a:spcBef>
                <a:spcPts val="1000"/>
              </a:spcBef>
              <a:spcAft>
                <a:spcPts val="0"/>
              </a:spcAft>
              <a:buClr>
                <a:srgbClr val="FF6601"/>
              </a:buClr>
              <a:buSzPct val="140000"/>
              <a:buFont typeface="Arial" panose="020B0604020202020204" pitchFamily="34" charset="0"/>
              <a:buChar char="•"/>
              <a:tabLst/>
              <a:defRPr/>
            </a:pPr>
            <a:r>
              <a:rPr lang="es-ES" dirty="0" err="1"/>
              <a:t>Click</a:t>
            </a:r>
            <a:r>
              <a:rPr lang="es-ES" dirty="0"/>
              <a:t> to </a:t>
            </a:r>
            <a:r>
              <a:rPr lang="es-ES" dirty="0" err="1"/>
              <a:t>edit</a:t>
            </a:r>
            <a:r>
              <a:rPr lang="es-ES" dirty="0"/>
              <a:t> Master </a:t>
            </a:r>
            <a:r>
              <a:rPr lang="es-ES" dirty="0" err="1"/>
              <a:t>text</a:t>
            </a:r>
            <a:r>
              <a:rPr lang="es-ES" dirty="0"/>
              <a:t> </a:t>
            </a:r>
            <a:r>
              <a:rPr lang="es-ES" dirty="0" err="1"/>
              <a:t>style</a:t>
            </a:r>
            <a:endParaRPr lang="es-ES" dirty="0"/>
          </a:p>
          <a:p>
            <a:pPr marL="342900" marR="0" lvl="0" indent="-342900" algn="l" defTabSz="914400" rtl="0" eaLnBrk="1" fontAlgn="auto" latinLnBrk="0" hangingPunct="1">
              <a:lnSpc>
                <a:spcPct val="90000"/>
              </a:lnSpc>
              <a:spcBef>
                <a:spcPts val="1000"/>
              </a:spcBef>
              <a:spcAft>
                <a:spcPts val="0"/>
              </a:spcAft>
              <a:buClr>
                <a:srgbClr val="FF6601"/>
              </a:buClr>
              <a:buSzPct val="140000"/>
              <a:buFont typeface="Arial" panose="020B0604020202020204" pitchFamily="34" charset="0"/>
              <a:buChar char="•"/>
              <a:tabLst/>
              <a:defRPr/>
            </a:pPr>
            <a:r>
              <a:rPr lang="es-ES" dirty="0" err="1"/>
              <a:t>Click</a:t>
            </a:r>
            <a:r>
              <a:rPr lang="es-ES" dirty="0"/>
              <a:t> to </a:t>
            </a:r>
            <a:r>
              <a:rPr lang="es-ES" dirty="0" err="1"/>
              <a:t>edit</a:t>
            </a:r>
            <a:r>
              <a:rPr lang="es-ES" dirty="0"/>
              <a:t> Master </a:t>
            </a:r>
            <a:r>
              <a:rPr lang="es-ES" dirty="0" err="1"/>
              <a:t>text</a:t>
            </a:r>
            <a:r>
              <a:rPr lang="es-ES" dirty="0"/>
              <a:t> </a:t>
            </a:r>
            <a:r>
              <a:rPr lang="es-ES" dirty="0" err="1"/>
              <a:t>style</a:t>
            </a:r>
            <a:endParaRPr lang="es-ES" dirty="0"/>
          </a:p>
          <a:p>
            <a:pPr marL="342900" marR="0" lvl="0" indent="-342900" algn="l" defTabSz="914400" rtl="0" eaLnBrk="1" fontAlgn="auto" latinLnBrk="0" hangingPunct="1">
              <a:lnSpc>
                <a:spcPct val="90000"/>
              </a:lnSpc>
              <a:spcBef>
                <a:spcPts val="1000"/>
              </a:spcBef>
              <a:spcAft>
                <a:spcPts val="0"/>
              </a:spcAft>
              <a:buClr>
                <a:srgbClr val="FF6601"/>
              </a:buClr>
              <a:buSzPct val="140000"/>
              <a:buFont typeface="Arial" panose="020B0604020202020204" pitchFamily="34" charset="0"/>
              <a:buChar char="•"/>
              <a:tabLst/>
              <a:defRPr/>
            </a:pPr>
            <a:r>
              <a:rPr lang="es-ES" dirty="0" err="1"/>
              <a:t>Click</a:t>
            </a:r>
            <a:r>
              <a:rPr lang="es-ES" dirty="0"/>
              <a:t> to </a:t>
            </a:r>
            <a:r>
              <a:rPr lang="es-ES" dirty="0" err="1"/>
              <a:t>edit</a:t>
            </a:r>
            <a:r>
              <a:rPr lang="es-ES" dirty="0"/>
              <a:t> Master </a:t>
            </a:r>
            <a:r>
              <a:rPr lang="es-ES" dirty="0" err="1"/>
              <a:t>text</a:t>
            </a:r>
            <a:r>
              <a:rPr lang="es-ES" dirty="0"/>
              <a:t> </a:t>
            </a:r>
            <a:r>
              <a:rPr lang="es-ES" dirty="0" err="1"/>
              <a:t>style</a:t>
            </a:r>
            <a:endParaRPr lang="es-ES" dirty="0"/>
          </a:p>
          <a:p>
            <a:pPr marL="342900" marR="0" lvl="0" indent="-342900" algn="l" defTabSz="914400" rtl="0" eaLnBrk="1" fontAlgn="auto" latinLnBrk="0" hangingPunct="1">
              <a:lnSpc>
                <a:spcPct val="90000"/>
              </a:lnSpc>
              <a:spcBef>
                <a:spcPts val="1000"/>
              </a:spcBef>
              <a:spcAft>
                <a:spcPts val="0"/>
              </a:spcAft>
              <a:buClr>
                <a:srgbClr val="FF6601"/>
              </a:buClr>
              <a:buSzPct val="140000"/>
              <a:buFont typeface="Arial" panose="020B0604020202020204" pitchFamily="34" charset="0"/>
              <a:buChar char="•"/>
              <a:tabLst/>
              <a:defRPr/>
            </a:pPr>
            <a:r>
              <a:rPr lang="es-ES" dirty="0" err="1"/>
              <a:t>Click</a:t>
            </a:r>
            <a:r>
              <a:rPr lang="es-ES" dirty="0"/>
              <a:t> to </a:t>
            </a:r>
            <a:r>
              <a:rPr lang="es-ES" dirty="0" err="1"/>
              <a:t>edit</a:t>
            </a:r>
            <a:r>
              <a:rPr lang="es-ES" dirty="0"/>
              <a:t> Master </a:t>
            </a:r>
            <a:r>
              <a:rPr lang="es-ES" dirty="0" err="1"/>
              <a:t>text</a:t>
            </a:r>
            <a:r>
              <a:rPr lang="es-ES" dirty="0"/>
              <a:t> </a:t>
            </a:r>
            <a:r>
              <a:rPr lang="es-ES" dirty="0" err="1"/>
              <a:t>style</a:t>
            </a:r>
            <a:endParaRPr lang="es-ES" dirty="0"/>
          </a:p>
          <a:p>
            <a:pPr marL="342900" marR="0" lvl="0" indent="-342900" algn="l" defTabSz="914400" rtl="0" eaLnBrk="1" fontAlgn="auto" latinLnBrk="0" hangingPunct="1">
              <a:lnSpc>
                <a:spcPct val="90000"/>
              </a:lnSpc>
              <a:spcBef>
                <a:spcPts val="1000"/>
              </a:spcBef>
              <a:spcAft>
                <a:spcPts val="0"/>
              </a:spcAft>
              <a:buClr>
                <a:srgbClr val="FF6601"/>
              </a:buClr>
              <a:buSzPct val="140000"/>
              <a:buFont typeface="Arial" panose="020B0604020202020204" pitchFamily="34" charset="0"/>
              <a:buChar char="•"/>
              <a:tabLst/>
              <a:defRPr/>
            </a:pPr>
            <a:r>
              <a:rPr lang="es-ES" dirty="0" err="1"/>
              <a:t>Click</a:t>
            </a:r>
            <a:r>
              <a:rPr lang="es-ES" dirty="0"/>
              <a:t> to </a:t>
            </a:r>
            <a:r>
              <a:rPr lang="es-ES" dirty="0" err="1"/>
              <a:t>edit</a:t>
            </a:r>
            <a:r>
              <a:rPr lang="es-ES" dirty="0"/>
              <a:t> Master </a:t>
            </a:r>
            <a:r>
              <a:rPr lang="es-ES" dirty="0" err="1"/>
              <a:t>text</a:t>
            </a:r>
            <a:r>
              <a:rPr lang="es-ES" dirty="0"/>
              <a:t> </a:t>
            </a:r>
            <a:r>
              <a:rPr lang="es-ES" dirty="0" err="1"/>
              <a:t>style</a:t>
            </a:r>
            <a:endParaRPr lang="es-ES" dirty="0"/>
          </a:p>
          <a:p>
            <a:pPr lvl="0"/>
            <a:endParaRPr lang="es-ES" dirty="0"/>
          </a:p>
        </p:txBody>
      </p:sp>
      <p:sp>
        <p:nvSpPr>
          <p:cNvPr id="9" name="Marcador de texto 5">
            <a:extLst>
              <a:ext uri="{FF2B5EF4-FFF2-40B4-BE49-F238E27FC236}">
                <a16:creationId xmlns:a16="http://schemas.microsoft.com/office/drawing/2014/main" id="{507908EB-5832-A943-8BE9-F85ADCCC7DC2}"/>
              </a:ext>
            </a:extLst>
          </p:cNvPr>
          <p:cNvSpPr>
            <a:spLocks noGrp="1"/>
          </p:cNvSpPr>
          <p:nvPr>
            <p:ph type="body" sz="quarter" idx="22" hasCustomPrompt="1"/>
          </p:nvPr>
        </p:nvSpPr>
        <p:spPr>
          <a:xfrm>
            <a:off x="426849" y="2016419"/>
            <a:ext cx="5186370" cy="306083"/>
          </a:xfrm>
          <a:prstGeom prst="rect">
            <a:avLst/>
          </a:prstGeom>
        </p:spPr>
        <p:txBody>
          <a:bodyPr/>
          <a:lstStyle>
            <a:lvl1pPr>
              <a:defRPr sz="2000">
                <a:solidFill>
                  <a:srgbClr val="363636"/>
                </a:solidFill>
              </a:defRPr>
            </a:lvl1pPr>
            <a:lvl2pPr>
              <a:defRPr sz="2000"/>
            </a:lvl2pPr>
            <a:lvl3pPr>
              <a:defRPr sz="2000"/>
            </a:lvl3pPr>
            <a:lvl4pPr>
              <a:defRPr sz="2000"/>
            </a:lvl4pPr>
            <a:lvl5pPr>
              <a:defRPr sz="2000"/>
            </a:lvl5pPr>
          </a:lstStyle>
          <a:p>
            <a:pPr lvl="0"/>
            <a:r>
              <a:rPr lang="es-ES" dirty="0" err="1"/>
              <a:t>Click</a:t>
            </a:r>
            <a:r>
              <a:rPr lang="es-ES" dirty="0"/>
              <a:t> to </a:t>
            </a:r>
            <a:r>
              <a:rPr lang="es-ES" dirty="0" err="1"/>
              <a:t>edit</a:t>
            </a:r>
            <a:r>
              <a:rPr lang="es-ES" dirty="0"/>
              <a:t> Master </a:t>
            </a:r>
            <a:r>
              <a:rPr lang="es-ES" dirty="0" err="1"/>
              <a:t>text</a:t>
            </a:r>
            <a:r>
              <a:rPr lang="es-ES" dirty="0"/>
              <a:t> </a:t>
            </a:r>
            <a:r>
              <a:rPr lang="es-ES" dirty="0" err="1"/>
              <a:t>style</a:t>
            </a:r>
            <a:endParaRPr lang="es-ES" dirty="0"/>
          </a:p>
        </p:txBody>
      </p:sp>
      <p:sp>
        <p:nvSpPr>
          <p:cNvPr id="10" name="Marcador de texto 5">
            <a:extLst>
              <a:ext uri="{FF2B5EF4-FFF2-40B4-BE49-F238E27FC236}">
                <a16:creationId xmlns:a16="http://schemas.microsoft.com/office/drawing/2014/main" id="{15D13E68-D099-7448-9EC0-73124AC0C11C}"/>
              </a:ext>
            </a:extLst>
          </p:cNvPr>
          <p:cNvSpPr>
            <a:spLocks noGrp="1"/>
          </p:cNvSpPr>
          <p:nvPr>
            <p:ph type="body" sz="quarter" idx="23" hasCustomPrompt="1"/>
          </p:nvPr>
        </p:nvSpPr>
        <p:spPr>
          <a:xfrm>
            <a:off x="6096000" y="2570335"/>
            <a:ext cx="5186370" cy="3215003"/>
          </a:xfrm>
          <a:prstGeom prst="rect">
            <a:avLst/>
          </a:prstGeom>
        </p:spPr>
        <p:txBody>
          <a:bodyPr/>
          <a:lstStyle>
            <a:lvl1pPr marL="342900" marR="0" indent="-342900" algn="l" defTabSz="914400" rtl="0" eaLnBrk="1" fontAlgn="auto" latinLnBrk="0" hangingPunct="1">
              <a:lnSpc>
                <a:spcPct val="90000"/>
              </a:lnSpc>
              <a:spcBef>
                <a:spcPts val="1000"/>
              </a:spcBef>
              <a:spcAft>
                <a:spcPts val="0"/>
              </a:spcAft>
              <a:buClr>
                <a:srgbClr val="FF6601"/>
              </a:buClr>
              <a:buSzPct val="140000"/>
              <a:buFont typeface="Arial" panose="020B0604020202020204" pitchFamily="34" charset="0"/>
              <a:buChar char="•"/>
              <a:tabLst/>
              <a:defRPr sz="2000">
                <a:solidFill>
                  <a:srgbClr val="363636"/>
                </a:solidFill>
              </a:defRPr>
            </a:lvl1pPr>
            <a:lvl2pPr>
              <a:defRPr sz="2000"/>
            </a:lvl2pPr>
            <a:lvl3pPr>
              <a:defRPr sz="2000"/>
            </a:lvl3pPr>
            <a:lvl4pPr>
              <a:defRPr sz="2000"/>
            </a:lvl4pPr>
            <a:lvl5pPr>
              <a:defRPr sz="2000"/>
            </a:lvl5pPr>
          </a:lstStyle>
          <a:p>
            <a:pPr lvl="0"/>
            <a:r>
              <a:rPr lang="es-ES" dirty="0" err="1"/>
              <a:t>Click</a:t>
            </a:r>
            <a:r>
              <a:rPr lang="es-ES" dirty="0"/>
              <a:t> to </a:t>
            </a:r>
            <a:r>
              <a:rPr lang="es-ES" dirty="0" err="1"/>
              <a:t>edit</a:t>
            </a:r>
            <a:r>
              <a:rPr lang="es-ES" dirty="0"/>
              <a:t> Master </a:t>
            </a:r>
            <a:r>
              <a:rPr lang="es-ES" dirty="0" err="1"/>
              <a:t>text</a:t>
            </a:r>
            <a:r>
              <a:rPr lang="es-ES" dirty="0"/>
              <a:t> </a:t>
            </a:r>
            <a:r>
              <a:rPr lang="es-ES" dirty="0" err="1"/>
              <a:t>style</a:t>
            </a:r>
            <a:endParaRPr lang="es-ES" dirty="0"/>
          </a:p>
          <a:p>
            <a:pPr marL="342900" marR="0" lvl="0" indent="-342900" algn="l" defTabSz="914400" rtl="0" eaLnBrk="1" fontAlgn="auto" latinLnBrk="0" hangingPunct="1">
              <a:lnSpc>
                <a:spcPct val="90000"/>
              </a:lnSpc>
              <a:spcBef>
                <a:spcPts val="1000"/>
              </a:spcBef>
              <a:spcAft>
                <a:spcPts val="0"/>
              </a:spcAft>
              <a:buClr>
                <a:srgbClr val="FF6601"/>
              </a:buClr>
              <a:buSzPct val="140000"/>
              <a:buFont typeface="Arial" panose="020B0604020202020204" pitchFamily="34" charset="0"/>
              <a:buChar char="•"/>
              <a:tabLst/>
              <a:defRPr/>
            </a:pPr>
            <a:r>
              <a:rPr lang="es-ES" dirty="0" err="1"/>
              <a:t>Click</a:t>
            </a:r>
            <a:r>
              <a:rPr lang="es-ES" dirty="0"/>
              <a:t> to </a:t>
            </a:r>
            <a:r>
              <a:rPr lang="es-ES" dirty="0" err="1"/>
              <a:t>edit</a:t>
            </a:r>
            <a:r>
              <a:rPr lang="es-ES" dirty="0"/>
              <a:t> Master </a:t>
            </a:r>
            <a:r>
              <a:rPr lang="es-ES" dirty="0" err="1"/>
              <a:t>text</a:t>
            </a:r>
            <a:r>
              <a:rPr lang="es-ES" dirty="0"/>
              <a:t> </a:t>
            </a:r>
            <a:r>
              <a:rPr lang="es-ES" dirty="0" err="1"/>
              <a:t>style</a:t>
            </a:r>
            <a:endParaRPr lang="es-ES" dirty="0"/>
          </a:p>
          <a:p>
            <a:pPr marL="342900" marR="0" lvl="0" indent="-342900" algn="l" defTabSz="914400" rtl="0" eaLnBrk="1" fontAlgn="auto" latinLnBrk="0" hangingPunct="1">
              <a:lnSpc>
                <a:spcPct val="90000"/>
              </a:lnSpc>
              <a:spcBef>
                <a:spcPts val="1000"/>
              </a:spcBef>
              <a:spcAft>
                <a:spcPts val="0"/>
              </a:spcAft>
              <a:buClr>
                <a:srgbClr val="FF6601"/>
              </a:buClr>
              <a:buSzPct val="140000"/>
              <a:buFont typeface="Arial" panose="020B0604020202020204" pitchFamily="34" charset="0"/>
              <a:buChar char="•"/>
              <a:tabLst/>
              <a:defRPr/>
            </a:pPr>
            <a:r>
              <a:rPr lang="es-ES" dirty="0" err="1"/>
              <a:t>Click</a:t>
            </a:r>
            <a:r>
              <a:rPr lang="es-ES" dirty="0"/>
              <a:t> to </a:t>
            </a:r>
            <a:r>
              <a:rPr lang="es-ES" dirty="0" err="1"/>
              <a:t>edit</a:t>
            </a:r>
            <a:r>
              <a:rPr lang="es-ES" dirty="0"/>
              <a:t> Master </a:t>
            </a:r>
            <a:r>
              <a:rPr lang="es-ES" dirty="0" err="1"/>
              <a:t>text</a:t>
            </a:r>
            <a:r>
              <a:rPr lang="es-ES" dirty="0"/>
              <a:t> </a:t>
            </a:r>
            <a:r>
              <a:rPr lang="es-ES" dirty="0" err="1"/>
              <a:t>style</a:t>
            </a:r>
            <a:endParaRPr lang="es-ES" dirty="0"/>
          </a:p>
          <a:p>
            <a:pPr marL="342900" marR="0" lvl="0" indent="-342900" algn="l" defTabSz="914400" rtl="0" eaLnBrk="1" fontAlgn="auto" latinLnBrk="0" hangingPunct="1">
              <a:lnSpc>
                <a:spcPct val="90000"/>
              </a:lnSpc>
              <a:spcBef>
                <a:spcPts val="1000"/>
              </a:spcBef>
              <a:spcAft>
                <a:spcPts val="0"/>
              </a:spcAft>
              <a:buClr>
                <a:srgbClr val="FF6601"/>
              </a:buClr>
              <a:buSzPct val="140000"/>
              <a:buFont typeface="Arial" panose="020B0604020202020204" pitchFamily="34" charset="0"/>
              <a:buChar char="•"/>
              <a:tabLst/>
              <a:defRPr/>
            </a:pPr>
            <a:r>
              <a:rPr lang="es-ES" dirty="0" err="1"/>
              <a:t>Click</a:t>
            </a:r>
            <a:r>
              <a:rPr lang="es-ES" dirty="0"/>
              <a:t> to </a:t>
            </a:r>
            <a:r>
              <a:rPr lang="es-ES" dirty="0" err="1"/>
              <a:t>edit</a:t>
            </a:r>
            <a:r>
              <a:rPr lang="es-ES" dirty="0"/>
              <a:t> Master </a:t>
            </a:r>
            <a:r>
              <a:rPr lang="es-ES" dirty="0" err="1"/>
              <a:t>text</a:t>
            </a:r>
            <a:r>
              <a:rPr lang="es-ES" dirty="0"/>
              <a:t> </a:t>
            </a:r>
            <a:r>
              <a:rPr lang="es-ES" dirty="0" err="1"/>
              <a:t>style</a:t>
            </a:r>
            <a:endParaRPr lang="es-ES" dirty="0"/>
          </a:p>
          <a:p>
            <a:pPr marL="342900" marR="0" lvl="0" indent="-342900" algn="l" defTabSz="914400" rtl="0" eaLnBrk="1" fontAlgn="auto" latinLnBrk="0" hangingPunct="1">
              <a:lnSpc>
                <a:spcPct val="90000"/>
              </a:lnSpc>
              <a:spcBef>
                <a:spcPts val="1000"/>
              </a:spcBef>
              <a:spcAft>
                <a:spcPts val="0"/>
              </a:spcAft>
              <a:buClr>
                <a:srgbClr val="FF6601"/>
              </a:buClr>
              <a:buSzPct val="140000"/>
              <a:buFont typeface="Arial" panose="020B0604020202020204" pitchFamily="34" charset="0"/>
              <a:buChar char="•"/>
              <a:tabLst/>
              <a:defRPr/>
            </a:pPr>
            <a:r>
              <a:rPr lang="es-ES" dirty="0" err="1"/>
              <a:t>Click</a:t>
            </a:r>
            <a:r>
              <a:rPr lang="es-ES" dirty="0"/>
              <a:t> to </a:t>
            </a:r>
            <a:r>
              <a:rPr lang="es-ES" dirty="0" err="1"/>
              <a:t>edit</a:t>
            </a:r>
            <a:r>
              <a:rPr lang="es-ES" dirty="0"/>
              <a:t> Master </a:t>
            </a:r>
            <a:r>
              <a:rPr lang="es-ES" dirty="0" err="1"/>
              <a:t>text</a:t>
            </a:r>
            <a:r>
              <a:rPr lang="es-ES" dirty="0"/>
              <a:t> </a:t>
            </a:r>
            <a:r>
              <a:rPr lang="es-ES" dirty="0" err="1"/>
              <a:t>style</a:t>
            </a:r>
            <a:endParaRPr lang="es-ES" dirty="0"/>
          </a:p>
          <a:p>
            <a:pPr marL="342900" marR="0" lvl="0" indent="-342900" algn="l" defTabSz="914400" rtl="0" eaLnBrk="1" fontAlgn="auto" latinLnBrk="0" hangingPunct="1">
              <a:lnSpc>
                <a:spcPct val="90000"/>
              </a:lnSpc>
              <a:spcBef>
                <a:spcPts val="1000"/>
              </a:spcBef>
              <a:spcAft>
                <a:spcPts val="0"/>
              </a:spcAft>
              <a:buClr>
                <a:srgbClr val="FF6601"/>
              </a:buClr>
              <a:buSzPct val="140000"/>
              <a:buFont typeface="Arial" panose="020B0604020202020204" pitchFamily="34" charset="0"/>
              <a:buChar char="•"/>
              <a:tabLst/>
              <a:defRPr/>
            </a:pPr>
            <a:r>
              <a:rPr lang="es-ES" dirty="0" err="1"/>
              <a:t>Click</a:t>
            </a:r>
            <a:r>
              <a:rPr lang="es-ES" dirty="0"/>
              <a:t> to </a:t>
            </a:r>
            <a:r>
              <a:rPr lang="es-ES" dirty="0" err="1"/>
              <a:t>edit</a:t>
            </a:r>
            <a:r>
              <a:rPr lang="es-ES" dirty="0"/>
              <a:t> Master </a:t>
            </a:r>
            <a:r>
              <a:rPr lang="es-ES" dirty="0" err="1"/>
              <a:t>text</a:t>
            </a:r>
            <a:r>
              <a:rPr lang="es-ES" dirty="0"/>
              <a:t> </a:t>
            </a:r>
            <a:r>
              <a:rPr lang="es-ES" dirty="0" err="1"/>
              <a:t>style</a:t>
            </a:r>
            <a:endParaRPr lang="es-ES" dirty="0"/>
          </a:p>
          <a:p>
            <a:pPr marL="342900" marR="0" lvl="0" indent="-342900" algn="l" defTabSz="914400" rtl="0" eaLnBrk="1" fontAlgn="auto" latinLnBrk="0" hangingPunct="1">
              <a:lnSpc>
                <a:spcPct val="90000"/>
              </a:lnSpc>
              <a:spcBef>
                <a:spcPts val="1000"/>
              </a:spcBef>
              <a:spcAft>
                <a:spcPts val="0"/>
              </a:spcAft>
              <a:buClr>
                <a:srgbClr val="FF6601"/>
              </a:buClr>
              <a:buSzPct val="140000"/>
              <a:buFont typeface="Arial" panose="020B0604020202020204" pitchFamily="34" charset="0"/>
              <a:buChar char="•"/>
              <a:tabLst/>
              <a:defRPr/>
            </a:pPr>
            <a:r>
              <a:rPr lang="es-ES" dirty="0" err="1"/>
              <a:t>Click</a:t>
            </a:r>
            <a:r>
              <a:rPr lang="es-ES" dirty="0"/>
              <a:t> to </a:t>
            </a:r>
            <a:r>
              <a:rPr lang="es-ES" dirty="0" err="1"/>
              <a:t>edit</a:t>
            </a:r>
            <a:r>
              <a:rPr lang="es-ES" dirty="0"/>
              <a:t> Master </a:t>
            </a:r>
            <a:r>
              <a:rPr lang="es-ES" dirty="0" err="1"/>
              <a:t>text</a:t>
            </a:r>
            <a:r>
              <a:rPr lang="es-ES" dirty="0"/>
              <a:t> </a:t>
            </a:r>
            <a:r>
              <a:rPr lang="es-ES" dirty="0" err="1"/>
              <a:t>style</a:t>
            </a:r>
            <a:endParaRPr lang="es-ES" dirty="0"/>
          </a:p>
          <a:p>
            <a:pPr marL="342900" marR="0" lvl="0" indent="-342900" algn="l" defTabSz="914400" rtl="0" eaLnBrk="1" fontAlgn="auto" latinLnBrk="0" hangingPunct="1">
              <a:lnSpc>
                <a:spcPct val="90000"/>
              </a:lnSpc>
              <a:spcBef>
                <a:spcPts val="1000"/>
              </a:spcBef>
              <a:spcAft>
                <a:spcPts val="0"/>
              </a:spcAft>
              <a:buClr>
                <a:srgbClr val="FF6601"/>
              </a:buClr>
              <a:buSzPct val="140000"/>
              <a:buFont typeface="Arial" panose="020B0604020202020204" pitchFamily="34" charset="0"/>
              <a:buChar char="•"/>
              <a:tabLst/>
              <a:defRPr/>
            </a:pPr>
            <a:r>
              <a:rPr lang="es-ES" dirty="0" err="1"/>
              <a:t>Click</a:t>
            </a:r>
            <a:r>
              <a:rPr lang="es-ES" dirty="0"/>
              <a:t> to </a:t>
            </a:r>
            <a:r>
              <a:rPr lang="es-ES" dirty="0" err="1"/>
              <a:t>edit</a:t>
            </a:r>
            <a:r>
              <a:rPr lang="es-ES" dirty="0"/>
              <a:t> Master </a:t>
            </a:r>
            <a:r>
              <a:rPr lang="es-ES" dirty="0" err="1"/>
              <a:t>text</a:t>
            </a:r>
            <a:r>
              <a:rPr lang="es-ES" dirty="0"/>
              <a:t> </a:t>
            </a:r>
            <a:r>
              <a:rPr lang="es-ES" dirty="0" err="1"/>
              <a:t>style</a:t>
            </a:r>
            <a:endParaRPr lang="es-ES" dirty="0"/>
          </a:p>
          <a:p>
            <a:pPr lvl="0"/>
            <a:endParaRPr lang="es-ES" dirty="0"/>
          </a:p>
        </p:txBody>
      </p:sp>
      <p:sp>
        <p:nvSpPr>
          <p:cNvPr id="11" name="Marcador de texto 5">
            <a:extLst>
              <a:ext uri="{FF2B5EF4-FFF2-40B4-BE49-F238E27FC236}">
                <a16:creationId xmlns:a16="http://schemas.microsoft.com/office/drawing/2014/main" id="{77C4F6BB-9597-504B-95CA-42397469F619}"/>
              </a:ext>
            </a:extLst>
          </p:cNvPr>
          <p:cNvSpPr>
            <a:spLocks noGrp="1"/>
          </p:cNvSpPr>
          <p:nvPr>
            <p:ph type="body" sz="quarter" idx="24" hasCustomPrompt="1"/>
          </p:nvPr>
        </p:nvSpPr>
        <p:spPr>
          <a:xfrm>
            <a:off x="6096000" y="2016419"/>
            <a:ext cx="5186370" cy="306083"/>
          </a:xfrm>
          <a:prstGeom prst="rect">
            <a:avLst/>
          </a:prstGeom>
        </p:spPr>
        <p:txBody>
          <a:bodyPr/>
          <a:lstStyle>
            <a:lvl1pPr>
              <a:defRPr sz="2000">
                <a:solidFill>
                  <a:srgbClr val="363636"/>
                </a:solidFill>
              </a:defRPr>
            </a:lvl1pPr>
            <a:lvl2pPr>
              <a:defRPr sz="2000"/>
            </a:lvl2pPr>
            <a:lvl3pPr>
              <a:defRPr sz="2000"/>
            </a:lvl3pPr>
            <a:lvl4pPr>
              <a:defRPr sz="2000"/>
            </a:lvl4pPr>
            <a:lvl5pPr>
              <a:defRPr sz="2000"/>
            </a:lvl5pPr>
          </a:lstStyle>
          <a:p>
            <a:pPr lvl="0"/>
            <a:r>
              <a:rPr lang="es-ES" dirty="0" err="1"/>
              <a:t>Click</a:t>
            </a:r>
            <a:r>
              <a:rPr lang="es-ES" dirty="0"/>
              <a:t> to </a:t>
            </a:r>
            <a:r>
              <a:rPr lang="es-ES" dirty="0" err="1"/>
              <a:t>edit</a:t>
            </a:r>
            <a:r>
              <a:rPr lang="es-ES" dirty="0"/>
              <a:t> Master </a:t>
            </a:r>
            <a:r>
              <a:rPr lang="es-ES" dirty="0" err="1"/>
              <a:t>text</a:t>
            </a:r>
            <a:r>
              <a:rPr lang="es-ES" dirty="0"/>
              <a:t> </a:t>
            </a:r>
            <a:r>
              <a:rPr lang="es-ES" dirty="0" err="1"/>
              <a:t>style</a:t>
            </a:r>
            <a:endParaRPr lang="es-ES" dirty="0"/>
          </a:p>
        </p:txBody>
      </p:sp>
    </p:spTree>
    <p:extLst>
      <p:ext uri="{BB962C8B-B14F-4D97-AF65-F5344CB8AC3E}">
        <p14:creationId xmlns:p14="http://schemas.microsoft.com/office/powerpoint/2010/main" val="34005102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Column 3">
    <p:spTree>
      <p:nvGrpSpPr>
        <p:cNvPr id="1" name=""/>
        <p:cNvGrpSpPr/>
        <p:nvPr/>
      </p:nvGrpSpPr>
      <p:grpSpPr>
        <a:xfrm>
          <a:off x="0" y="0"/>
          <a:ext cx="0" cy="0"/>
          <a:chOff x="0" y="0"/>
          <a:chExt cx="0" cy="0"/>
        </a:xfrm>
      </p:grpSpPr>
      <p:sp>
        <p:nvSpPr>
          <p:cNvPr id="18" name="Título 1">
            <a:extLst>
              <a:ext uri="{FF2B5EF4-FFF2-40B4-BE49-F238E27FC236}">
                <a16:creationId xmlns:a16="http://schemas.microsoft.com/office/drawing/2014/main" id="{71191799-F60C-E243-AA11-F56590C7650D}"/>
              </a:ext>
            </a:extLst>
          </p:cNvPr>
          <p:cNvSpPr>
            <a:spLocks noGrp="1"/>
          </p:cNvSpPr>
          <p:nvPr>
            <p:ph type="ctrTitle" hasCustomPrompt="1"/>
          </p:nvPr>
        </p:nvSpPr>
        <p:spPr>
          <a:xfrm>
            <a:off x="427447" y="670700"/>
            <a:ext cx="5186370" cy="650070"/>
          </a:xfrm>
          <a:prstGeom prst="rect">
            <a:avLst/>
          </a:prstGeom>
          <a:noFill/>
        </p:spPr>
        <p:txBody>
          <a:bodyPr lIns="0" tIns="0" anchor="b">
            <a:normAutofit/>
          </a:bodyPr>
          <a:lstStyle>
            <a:lvl1pPr algn="l">
              <a:defRPr sz="4330">
                <a:solidFill>
                  <a:srgbClr val="FF6601"/>
                </a:solidFill>
                <a:latin typeface="Arial" panose="020B0604020202020204" pitchFamily="34" charset="0"/>
                <a:cs typeface="Arial" panose="020B0604020202020204" pitchFamily="34" charset="0"/>
              </a:defRPr>
            </a:lvl1pPr>
          </a:lstStyle>
          <a:p>
            <a:r>
              <a:rPr lang="es-ES" dirty="0"/>
              <a:t>TITLE HERE</a:t>
            </a:r>
          </a:p>
        </p:txBody>
      </p:sp>
      <p:sp>
        <p:nvSpPr>
          <p:cNvPr id="19" name="Subtítulo 2">
            <a:extLst>
              <a:ext uri="{FF2B5EF4-FFF2-40B4-BE49-F238E27FC236}">
                <a16:creationId xmlns:a16="http://schemas.microsoft.com/office/drawing/2014/main" id="{A39C042B-9D78-3645-841D-C8718344DA75}"/>
              </a:ext>
            </a:extLst>
          </p:cNvPr>
          <p:cNvSpPr>
            <a:spLocks noGrp="1"/>
          </p:cNvSpPr>
          <p:nvPr>
            <p:ph type="subTitle" idx="1" hasCustomPrompt="1"/>
          </p:nvPr>
        </p:nvSpPr>
        <p:spPr>
          <a:xfrm>
            <a:off x="426849" y="1279707"/>
            <a:ext cx="5186370" cy="306083"/>
          </a:xfrm>
          <a:prstGeom prst="rect">
            <a:avLst/>
          </a:prstGeom>
        </p:spPr>
        <p:txBody>
          <a:bodyPr lIns="0" tIns="0">
            <a:normAutofit/>
          </a:bodyPr>
          <a:lstStyle>
            <a:lvl1pPr marL="0" indent="0" algn="l">
              <a:buNone/>
              <a:defRPr sz="2000">
                <a:solidFill>
                  <a:srgbClr val="848484"/>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err="1"/>
              <a:t>Insert</a:t>
            </a:r>
            <a:r>
              <a:rPr lang="es-ES" dirty="0"/>
              <a:t> </a:t>
            </a:r>
            <a:r>
              <a:rPr lang="es-ES" dirty="0" err="1"/>
              <a:t>subtitle</a:t>
            </a:r>
            <a:r>
              <a:rPr lang="es-ES" dirty="0"/>
              <a:t> </a:t>
            </a:r>
            <a:r>
              <a:rPr lang="es-ES" dirty="0" err="1"/>
              <a:t>here</a:t>
            </a:r>
            <a:endParaRPr lang="es-ES" dirty="0"/>
          </a:p>
        </p:txBody>
      </p:sp>
      <p:sp>
        <p:nvSpPr>
          <p:cNvPr id="20" name="Marcador de texto 3">
            <a:extLst>
              <a:ext uri="{FF2B5EF4-FFF2-40B4-BE49-F238E27FC236}">
                <a16:creationId xmlns:a16="http://schemas.microsoft.com/office/drawing/2014/main" id="{DBF57426-9CF2-E246-B053-B3E4A5F188F3}"/>
              </a:ext>
            </a:extLst>
          </p:cNvPr>
          <p:cNvSpPr>
            <a:spLocks noGrp="1"/>
          </p:cNvSpPr>
          <p:nvPr>
            <p:ph type="body" sz="quarter" idx="14" hasCustomPrompt="1"/>
          </p:nvPr>
        </p:nvSpPr>
        <p:spPr>
          <a:xfrm>
            <a:off x="427038" y="384174"/>
            <a:ext cx="2840818" cy="170903"/>
          </a:xfrm>
          <a:prstGeom prst="rect">
            <a:avLst/>
          </a:prstGeom>
        </p:spPr>
        <p:txBody>
          <a:bodyPr lIns="0" tIns="0"/>
          <a:lstStyle>
            <a:lvl1pPr>
              <a:defRPr sz="1330"/>
            </a:lvl1pPr>
          </a:lstStyle>
          <a:p>
            <a:pPr lvl="0"/>
            <a:r>
              <a:rPr lang="es-ES" dirty="0" err="1"/>
              <a:t>Insert</a:t>
            </a:r>
            <a:r>
              <a:rPr lang="es-ES" dirty="0"/>
              <a:t> PPT </a:t>
            </a:r>
            <a:r>
              <a:rPr lang="es-ES" dirty="0" err="1"/>
              <a:t>title</a:t>
            </a:r>
            <a:r>
              <a:rPr lang="es-ES" dirty="0"/>
              <a:t> </a:t>
            </a:r>
            <a:r>
              <a:rPr lang="es-ES" dirty="0" err="1"/>
              <a:t>here</a:t>
            </a:r>
            <a:endParaRPr lang="es-ES" dirty="0"/>
          </a:p>
        </p:txBody>
      </p:sp>
      <p:sp>
        <p:nvSpPr>
          <p:cNvPr id="6" name="Marcador de texto 5">
            <a:extLst>
              <a:ext uri="{FF2B5EF4-FFF2-40B4-BE49-F238E27FC236}">
                <a16:creationId xmlns:a16="http://schemas.microsoft.com/office/drawing/2014/main" id="{D536972E-4056-2149-AE65-1517547B7965}"/>
              </a:ext>
            </a:extLst>
          </p:cNvPr>
          <p:cNvSpPr>
            <a:spLocks noGrp="1"/>
          </p:cNvSpPr>
          <p:nvPr>
            <p:ph type="body" sz="quarter" idx="21" hasCustomPrompt="1"/>
          </p:nvPr>
        </p:nvSpPr>
        <p:spPr>
          <a:xfrm>
            <a:off x="426849" y="2570335"/>
            <a:ext cx="2940605" cy="3215003"/>
          </a:xfrm>
          <a:prstGeom prst="rect">
            <a:avLst/>
          </a:prstGeom>
        </p:spPr>
        <p:txBody>
          <a:bodyPr/>
          <a:lstStyle>
            <a:lvl1pPr marL="342900" marR="0" indent="-342900" algn="l" defTabSz="914400" rtl="0" eaLnBrk="1" fontAlgn="auto" latinLnBrk="0" hangingPunct="1">
              <a:lnSpc>
                <a:spcPct val="90000"/>
              </a:lnSpc>
              <a:spcBef>
                <a:spcPts val="1000"/>
              </a:spcBef>
              <a:spcAft>
                <a:spcPts val="0"/>
              </a:spcAft>
              <a:buClr>
                <a:srgbClr val="FF6601"/>
              </a:buClr>
              <a:buSzPct val="140000"/>
              <a:buFont typeface="Arial" panose="020B0604020202020204" pitchFamily="34" charset="0"/>
              <a:buChar char="•"/>
              <a:tabLst/>
              <a:defRPr sz="2000">
                <a:solidFill>
                  <a:srgbClr val="363636"/>
                </a:solidFill>
              </a:defRPr>
            </a:lvl1pPr>
            <a:lvl2pPr>
              <a:defRPr sz="2000"/>
            </a:lvl2pPr>
            <a:lvl3pPr>
              <a:defRPr sz="2000"/>
            </a:lvl3pPr>
            <a:lvl4pPr>
              <a:defRPr sz="2000"/>
            </a:lvl4pPr>
            <a:lvl5pPr>
              <a:defRPr sz="2000"/>
            </a:lvl5pPr>
          </a:lstStyle>
          <a:p>
            <a:pPr lvl="0"/>
            <a:r>
              <a:rPr lang="es-ES" dirty="0" err="1"/>
              <a:t>Click</a:t>
            </a:r>
            <a:r>
              <a:rPr lang="es-ES" dirty="0"/>
              <a:t> to </a:t>
            </a:r>
            <a:r>
              <a:rPr lang="es-ES" dirty="0" err="1"/>
              <a:t>edit</a:t>
            </a:r>
            <a:r>
              <a:rPr lang="es-ES" dirty="0"/>
              <a:t> </a:t>
            </a:r>
            <a:r>
              <a:rPr lang="es-ES" dirty="0" err="1"/>
              <a:t>text</a:t>
            </a:r>
            <a:r>
              <a:rPr lang="es-ES" dirty="0"/>
              <a:t> </a:t>
            </a:r>
          </a:p>
          <a:p>
            <a:pPr lvl="0"/>
            <a:r>
              <a:rPr lang="es-ES" dirty="0" err="1"/>
              <a:t>Click</a:t>
            </a:r>
            <a:r>
              <a:rPr lang="es-ES" dirty="0"/>
              <a:t> to </a:t>
            </a:r>
            <a:r>
              <a:rPr lang="es-ES" dirty="0" err="1"/>
              <a:t>edit</a:t>
            </a:r>
            <a:r>
              <a:rPr lang="es-ES" dirty="0"/>
              <a:t> </a:t>
            </a:r>
            <a:r>
              <a:rPr lang="es-ES" dirty="0" err="1"/>
              <a:t>text</a:t>
            </a:r>
            <a:r>
              <a:rPr lang="es-ES" dirty="0"/>
              <a:t> </a:t>
            </a:r>
          </a:p>
          <a:p>
            <a:pPr marL="342900" marR="0" lvl="0" indent="-342900" algn="l" defTabSz="914400" rtl="0" eaLnBrk="1" fontAlgn="auto" latinLnBrk="0" hangingPunct="1">
              <a:lnSpc>
                <a:spcPct val="90000"/>
              </a:lnSpc>
              <a:spcBef>
                <a:spcPts val="1000"/>
              </a:spcBef>
              <a:spcAft>
                <a:spcPts val="0"/>
              </a:spcAft>
              <a:buClr>
                <a:srgbClr val="FF6601"/>
              </a:buClr>
              <a:buSzPct val="140000"/>
              <a:buFont typeface="Arial" panose="020B0604020202020204" pitchFamily="34" charset="0"/>
              <a:buChar char="•"/>
              <a:tabLst/>
              <a:defRPr/>
            </a:pPr>
            <a:r>
              <a:rPr lang="es-ES" dirty="0" err="1"/>
              <a:t>Click</a:t>
            </a:r>
            <a:r>
              <a:rPr lang="es-ES" dirty="0"/>
              <a:t> to </a:t>
            </a:r>
            <a:r>
              <a:rPr lang="es-ES" dirty="0" err="1"/>
              <a:t>edit</a:t>
            </a:r>
            <a:r>
              <a:rPr lang="es-ES" dirty="0"/>
              <a:t> </a:t>
            </a:r>
            <a:r>
              <a:rPr lang="es-ES" dirty="0" err="1"/>
              <a:t>text</a:t>
            </a:r>
            <a:r>
              <a:rPr lang="es-ES" dirty="0"/>
              <a:t> </a:t>
            </a:r>
          </a:p>
          <a:p>
            <a:pPr marL="342900" marR="0" lvl="0" indent="-342900" algn="l" defTabSz="914400" rtl="0" eaLnBrk="1" fontAlgn="auto" latinLnBrk="0" hangingPunct="1">
              <a:lnSpc>
                <a:spcPct val="90000"/>
              </a:lnSpc>
              <a:spcBef>
                <a:spcPts val="1000"/>
              </a:spcBef>
              <a:spcAft>
                <a:spcPts val="0"/>
              </a:spcAft>
              <a:buClr>
                <a:srgbClr val="FF6601"/>
              </a:buClr>
              <a:buSzPct val="140000"/>
              <a:buFont typeface="Arial" panose="020B0604020202020204" pitchFamily="34" charset="0"/>
              <a:buChar char="•"/>
              <a:tabLst/>
              <a:defRPr/>
            </a:pPr>
            <a:r>
              <a:rPr lang="es-ES" dirty="0" err="1"/>
              <a:t>Click</a:t>
            </a:r>
            <a:r>
              <a:rPr lang="es-ES" dirty="0"/>
              <a:t> to </a:t>
            </a:r>
            <a:r>
              <a:rPr lang="es-ES" dirty="0" err="1"/>
              <a:t>edit</a:t>
            </a:r>
            <a:r>
              <a:rPr lang="es-ES" dirty="0"/>
              <a:t> </a:t>
            </a:r>
            <a:r>
              <a:rPr lang="es-ES" dirty="0" err="1"/>
              <a:t>text</a:t>
            </a:r>
            <a:r>
              <a:rPr lang="es-ES" dirty="0"/>
              <a:t> </a:t>
            </a:r>
          </a:p>
          <a:p>
            <a:pPr marL="342900" marR="0" lvl="0" indent="-342900" algn="l" defTabSz="914400" rtl="0" eaLnBrk="1" fontAlgn="auto" latinLnBrk="0" hangingPunct="1">
              <a:lnSpc>
                <a:spcPct val="90000"/>
              </a:lnSpc>
              <a:spcBef>
                <a:spcPts val="1000"/>
              </a:spcBef>
              <a:spcAft>
                <a:spcPts val="0"/>
              </a:spcAft>
              <a:buClr>
                <a:srgbClr val="FF6601"/>
              </a:buClr>
              <a:buSzPct val="140000"/>
              <a:buFont typeface="Arial" panose="020B0604020202020204" pitchFamily="34" charset="0"/>
              <a:buChar char="•"/>
              <a:tabLst/>
              <a:defRPr/>
            </a:pPr>
            <a:r>
              <a:rPr lang="es-ES" dirty="0" err="1"/>
              <a:t>Click</a:t>
            </a:r>
            <a:r>
              <a:rPr lang="es-ES" dirty="0"/>
              <a:t> to </a:t>
            </a:r>
            <a:r>
              <a:rPr lang="es-ES" dirty="0" err="1"/>
              <a:t>edit</a:t>
            </a:r>
            <a:r>
              <a:rPr lang="es-ES" dirty="0"/>
              <a:t> </a:t>
            </a:r>
            <a:r>
              <a:rPr lang="es-ES" dirty="0" err="1"/>
              <a:t>text</a:t>
            </a:r>
            <a:r>
              <a:rPr lang="es-ES" dirty="0"/>
              <a:t> </a:t>
            </a:r>
          </a:p>
          <a:p>
            <a:pPr marL="342900" marR="0" lvl="0" indent="-342900" algn="l" defTabSz="914400" rtl="0" eaLnBrk="1" fontAlgn="auto" latinLnBrk="0" hangingPunct="1">
              <a:lnSpc>
                <a:spcPct val="90000"/>
              </a:lnSpc>
              <a:spcBef>
                <a:spcPts val="1000"/>
              </a:spcBef>
              <a:spcAft>
                <a:spcPts val="0"/>
              </a:spcAft>
              <a:buClr>
                <a:srgbClr val="FF6601"/>
              </a:buClr>
              <a:buSzPct val="140000"/>
              <a:buFont typeface="Arial" panose="020B0604020202020204" pitchFamily="34" charset="0"/>
              <a:buChar char="•"/>
              <a:tabLst/>
              <a:defRPr/>
            </a:pPr>
            <a:r>
              <a:rPr lang="es-ES" dirty="0" err="1"/>
              <a:t>Click</a:t>
            </a:r>
            <a:r>
              <a:rPr lang="es-ES" dirty="0"/>
              <a:t> to </a:t>
            </a:r>
            <a:r>
              <a:rPr lang="es-ES" dirty="0" err="1"/>
              <a:t>edit</a:t>
            </a:r>
            <a:r>
              <a:rPr lang="es-ES" dirty="0"/>
              <a:t> </a:t>
            </a:r>
            <a:r>
              <a:rPr lang="es-ES" dirty="0" err="1"/>
              <a:t>text</a:t>
            </a:r>
            <a:r>
              <a:rPr lang="es-ES" dirty="0"/>
              <a:t> </a:t>
            </a:r>
          </a:p>
          <a:p>
            <a:pPr marL="342900" marR="0" lvl="0" indent="-342900" algn="l" defTabSz="914400" rtl="0" eaLnBrk="1" fontAlgn="auto" latinLnBrk="0" hangingPunct="1">
              <a:lnSpc>
                <a:spcPct val="90000"/>
              </a:lnSpc>
              <a:spcBef>
                <a:spcPts val="1000"/>
              </a:spcBef>
              <a:spcAft>
                <a:spcPts val="0"/>
              </a:spcAft>
              <a:buClr>
                <a:srgbClr val="FF6601"/>
              </a:buClr>
              <a:buSzPct val="140000"/>
              <a:buFont typeface="Arial" panose="020B0604020202020204" pitchFamily="34" charset="0"/>
              <a:buChar char="•"/>
              <a:tabLst/>
              <a:defRPr/>
            </a:pPr>
            <a:r>
              <a:rPr lang="es-ES" dirty="0" err="1"/>
              <a:t>Click</a:t>
            </a:r>
            <a:r>
              <a:rPr lang="es-ES" dirty="0"/>
              <a:t> to </a:t>
            </a:r>
            <a:r>
              <a:rPr lang="es-ES" dirty="0" err="1"/>
              <a:t>edit</a:t>
            </a:r>
            <a:r>
              <a:rPr lang="es-ES" dirty="0"/>
              <a:t> </a:t>
            </a:r>
            <a:r>
              <a:rPr lang="es-ES" dirty="0" err="1"/>
              <a:t>text</a:t>
            </a:r>
            <a:r>
              <a:rPr lang="es-ES" dirty="0"/>
              <a:t> </a:t>
            </a:r>
          </a:p>
          <a:p>
            <a:pPr marL="342900" marR="0" lvl="0" indent="-342900" algn="l" defTabSz="914400" rtl="0" eaLnBrk="1" fontAlgn="auto" latinLnBrk="0" hangingPunct="1">
              <a:lnSpc>
                <a:spcPct val="90000"/>
              </a:lnSpc>
              <a:spcBef>
                <a:spcPts val="1000"/>
              </a:spcBef>
              <a:spcAft>
                <a:spcPts val="0"/>
              </a:spcAft>
              <a:buClr>
                <a:srgbClr val="FF6601"/>
              </a:buClr>
              <a:buSzPct val="140000"/>
              <a:buFont typeface="Arial" panose="020B0604020202020204" pitchFamily="34" charset="0"/>
              <a:buChar char="•"/>
              <a:tabLst/>
              <a:defRPr/>
            </a:pPr>
            <a:r>
              <a:rPr lang="es-ES" dirty="0" err="1"/>
              <a:t>Click</a:t>
            </a:r>
            <a:r>
              <a:rPr lang="es-ES" dirty="0"/>
              <a:t> to </a:t>
            </a:r>
            <a:r>
              <a:rPr lang="es-ES" dirty="0" err="1"/>
              <a:t>edit</a:t>
            </a:r>
            <a:r>
              <a:rPr lang="es-ES" dirty="0"/>
              <a:t> </a:t>
            </a:r>
            <a:r>
              <a:rPr lang="es-ES" dirty="0" err="1"/>
              <a:t>text</a:t>
            </a:r>
            <a:r>
              <a:rPr lang="es-ES" dirty="0"/>
              <a:t> </a:t>
            </a:r>
          </a:p>
          <a:p>
            <a:pPr lvl="0"/>
            <a:endParaRPr lang="es-ES" dirty="0"/>
          </a:p>
        </p:txBody>
      </p:sp>
      <p:sp>
        <p:nvSpPr>
          <p:cNvPr id="9" name="Marcador de texto 5">
            <a:extLst>
              <a:ext uri="{FF2B5EF4-FFF2-40B4-BE49-F238E27FC236}">
                <a16:creationId xmlns:a16="http://schemas.microsoft.com/office/drawing/2014/main" id="{507908EB-5832-A943-8BE9-F85ADCCC7DC2}"/>
              </a:ext>
            </a:extLst>
          </p:cNvPr>
          <p:cNvSpPr>
            <a:spLocks noGrp="1"/>
          </p:cNvSpPr>
          <p:nvPr>
            <p:ph type="body" sz="quarter" idx="22" hasCustomPrompt="1"/>
          </p:nvPr>
        </p:nvSpPr>
        <p:spPr>
          <a:xfrm>
            <a:off x="426849" y="2016419"/>
            <a:ext cx="2940605" cy="306083"/>
          </a:xfrm>
          <a:prstGeom prst="rect">
            <a:avLst/>
          </a:prstGeom>
        </p:spPr>
        <p:txBody>
          <a:bodyPr/>
          <a:lstStyle>
            <a:lvl1pPr>
              <a:defRPr sz="2000">
                <a:solidFill>
                  <a:srgbClr val="363636"/>
                </a:solidFill>
              </a:defRPr>
            </a:lvl1pPr>
            <a:lvl2pPr>
              <a:defRPr sz="2000"/>
            </a:lvl2pPr>
            <a:lvl3pPr>
              <a:defRPr sz="2000"/>
            </a:lvl3pPr>
            <a:lvl4pPr>
              <a:defRPr sz="2000"/>
            </a:lvl4pPr>
            <a:lvl5pPr>
              <a:defRPr sz="2000"/>
            </a:lvl5pPr>
          </a:lstStyle>
          <a:p>
            <a:pPr lvl="0"/>
            <a:r>
              <a:rPr lang="es-ES" dirty="0" err="1"/>
              <a:t>Click</a:t>
            </a:r>
            <a:r>
              <a:rPr lang="es-ES" dirty="0"/>
              <a:t> to </a:t>
            </a:r>
            <a:r>
              <a:rPr lang="es-ES" dirty="0" err="1"/>
              <a:t>edit</a:t>
            </a:r>
            <a:r>
              <a:rPr lang="es-ES" dirty="0"/>
              <a:t> </a:t>
            </a:r>
            <a:r>
              <a:rPr lang="es-ES" dirty="0" err="1"/>
              <a:t>text</a:t>
            </a:r>
            <a:endParaRPr lang="es-ES" dirty="0"/>
          </a:p>
        </p:txBody>
      </p:sp>
      <p:sp>
        <p:nvSpPr>
          <p:cNvPr id="12" name="Marcador de texto 5">
            <a:extLst>
              <a:ext uri="{FF2B5EF4-FFF2-40B4-BE49-F238E27FC236}">
                <a16:creationId xmlns:a16="http://schemas.microsoft.com/office/drawing/2014/main" id="{D9ECF70B-A2B6-7F49-9FFD-A1201071333C}"/>
              </a:ext>
            </a:extLst>
          </p:cNvPr>
          <p:cNvSpPr>
            <a:spLocks noGrp="1"/>
          </p:cNvSpPr>
          <p:nvPr>
            <p:ph type="body" sz="quarter" idx="23" hasCustomPrompt="1"/>
          </p:nvPr>
        </p:nvSpPr>
        <p:spPr>
          <a:xfrm>
            <a:off x="4241236" y="2570335"/>
            <a:ext cx="2940605" cy="3215003"/>
          </a:xfrm>
          <a:prstGeom prst="rect">
            <a:avLst/>
          </a:prstGeom>
        </p:spPr>
        <p:txBody>
          <a:bodyPr/>
          <a:lstStyle>
            <a:lvl1pPr marL="342900" marR="0" indent="-342900" algn="l" defTabSz="914400" rtl="0" eaLnBrk="1" fontAlgn="auto" latinLnBrk="0" hangingPunct="1">
              <a:lnSpc>
                <a:spcPct val="90000"/>
              </a:lnSpc>
              <a:spcBef>
                <a:spcPts val="1000"/>
              </a:spcBef>
              <a:spcAft>
                <a:spcPts val="0"/>
              </a:spcAft>
              <a:buClr>
                <a:srgbClr val="FF6601"/>
              </a:buClr>
              <a:buSzPct val="140000"/>
              <a:buFont typeface="Arial" panose="020B0604020202020204" pitchFamily="34" charset="0"/>
              <a:buChar char="•"/>
              <a:tabLst/>
              <a:defRPr sz="2000">
                <a:solidFill>
                  <a:srgbClr val="363636"/>
                </a:solidFill>
              </a:defRPr>
            </a:lvl1pPr>
            <a:lvl2pPr>
              <a:defRPr sz="2000"/>
            </a:lvl2pPr>
            <a:lvl3pPr>
              <a:defRPr sz="2000"/>
            </a:lvl3pPr>
            <a:lvl4pPr>
              <a:defRPr sz="2000"/>
            </a:lvl4pPr>
            <a:lvl5pPr>
              <a:defRPr sz="2000"/>
            </a:lvl5pPr>
          </a:lstStyle>
          <a:p>
            <a:pPr lvl="0"/>
            <a:r>
              <a:rPr lang="es-ES" dirty="0" err="1"/>
              <a:t>Click</a:t>
            </a:r>
            <a:r>
              <a:rPr lang="es-ES" dirty="0"/>
              <a:t> to </a:t>
            </a:r>
            <a:r>
              <a:rPr lang="es-ES" dirty="0" err="1"/>
              <a:t>edit</a:t>
            </a:r>
            <a:r>
              <a:rPr lang="es-ES" dirty="0"/>
              <a:t> </a:t>
            </a:r>
            <a:r>
              <a:rPr lang="es-ES" dirty="0" err="1"/>
              <a:t>text</a:t>
            </a:r>
            <a:r>
              <a:rPr lang="es-ES" dirty="0"/>
              <a:t> </a:t>
            </a:r>
          </a:p>
          <a:p>
            <a:pPr lvl="0"/>
            <a:r>
              <a:rPr lang="es-ES" dirty="0" err="1"/>
              <a:t>Click</a:t>
            </a:r>
            <a:r>
              <a:rPr lang="es-ES" dirty="0"/>
              <a:t> to </a:t>
            </a:r>
            <a:r>
              <a:rPr lang="es-ES" dirty="0" err="1"/>
              <a:t>edit</a:t>
            </a:r>
            <a:r>
              <a:rPr lang="es-ES" dirty="0"/>
              <a:t> </a:t>
            </a:r>
            <a:r>
              <a:rPr lang="es-ES" dirty="0" err="1"/>
              <a:t>text</a:t>
            </a:r>
            <a:r>
              <a:rPr lang="es-ES" dirty="0"/>
              <a:t> </a:t>
            </a:r>
          </a:p>
          <a:p>
            <a:pPr marL="342900" marR="0" lvl="0" indent="-342900" algn="l" defTabSz="914400" rtl="0" eaLnBrk="1" fontAlgn="auto" latinLnBrk="0" hangingPunct="1">
              <a:lnSpc>
                <a:spcPct val="90000"/>
              </a:lnSpc>
              <a:spcBef>
                <a:spcPts val="1000"/>
              </a:spcBef>
              <a:spcAft>
                <a:spcPts val="0"/>
              </a:spcAft>
              <a:buClr>
                <a:srgbClr val="FF6601"/>
              </a:buClr>
              <a:buSzPct val="140000"/>
              <a:buFont typeface="Arial" panose="020B0604020202020204" pitchFamily="34" charset="0"/>
              <a:buChar char="•"/>
              <a:tabLst/>
              <a:defRPr/>
            </a:pPr>
            <a:r>
              <a:rPr lang="es-ES" dirty="0" err="1"/>
              <a:t>Click</a:t>
            </a:r>
            <a:r>
              <a:rPr lang="es-ES" dirty="0"/>
              <a:t> to </a:t>
            </a:r>
            <a:r>
              <a:rPr lang="es-ES" dirty="0" err="1"/>
              <a:t>edit</a:t>
            </a:r>
            <a:r>
              <a:rPr lang="es-ES" dirty="0"/>
              <a:t> </a:t>
            </a:r>
            <a:r>
              <a:rPr lang="es-ES" dirty="0" err="1"/>
              <a:t>text</a:t>
            </a:r>
            <a:r>
              <a:rPr lang="es-ES" dirty="0"/>
              <a:t> </a:t>
            </a:r>
          </a:p>
          <a:p>
            <a:pPr marL="342900" marR="0" lvl="0" indent="-342900" algn="l" defTabSz="914400" rtl="0" eaLnBrk="1" fontAlgn="auto" latinLnBrk="0" hangingPunct="1">
              <a:lnSpc>
                <a:spcPct val="90000"/>
              </a:lnSpc>
              <a:spcBef>
                <a:spcPts val="1000"/>
              </a:spcBef>
              <a:spcAft>
                <a:spcPts val="0"/>
              </a:spcAft>
              <a:buClr>
                <a:srgbClr val="FF6601"/>
              </a:buClr>
              <a:buSzPct val="140000"/>
              <a:buFont typeface="Arial" panose="020B0604020202020204" pitchFamily="34" charset="0"/>
              <a:buChar char="•"/>
              <a:tabLst/>
              <a:defRPr/>
            </a:pPr>
            <a:r>
              <a:rPr lang="es-ES" dirty="0" err="1"/>
              <a:t>Click</a:t>
            </a:r>
            <a:r>
              <a:rPr lang="es-ES" dirty="0"/>
              <a:t> to </a:t>
            </a:r>
            <a:r>
              <a:rPr lang="es-ES" dirty="0" err="1"/>
              <a:t>edit</a:t>
            </a:r>
            <a:r>
              <a:rPr lang="es-ES" dirty="0"/>
              <a:t> </a:t>
            </a:r>
            <a:r>
              <a:rPr lang="es-ES" dirty="0" err="1"/>
              <a:t>text</a:t>
            </a:r>
            <a:r>
              <a:rPr lang="es-ES" dirty="0"/>
              <a:t> </a:t>
            </a:r>
          </a:p>
          <a:p>
            <a:pPr marL="342900" marR="0" lvl="0" indent="-342900" algn="l" defTabSz="914400" rtl="0" eaLnBrk="1" fontAlgn="auto" latinLnBrk="0" hangingPunct="1">
              <a:lnSpc>
                <a:spcPct val="90000"/>
              </a:lnSpc>
              <a:spcBef>
                <a:spcPts val="1000"/>
              </a:spcBef>
              <a:spcAft>
                <a:spcPts val="0"/>
              </a:spcAft>
              <a:buClr>
                <a:srgbClr val="FF6601"/>
              </a:buClr>
              <a:buSzPct val="140000"/>
              <a:buFont typeface="Arial" panose="020B0604020202020204" pitchFamily="34" charset="0"/>
              <a:buChar char="•"/>
              <a:tabLst/>
              <a:defRPr/>
            </a:pPr>
            <a:r>
              <a:rPr lang="es-ES" dirty="0" err="1"/>
              <a:t>Click</a:t>
            </a:r>
            <a:r>
              <a:rPr lang="es-ES" dirty="0"/>
              <a:t> to </a:t>
            </a:r>
            <a:r>
              <a:rPr lang="es-ES" dirty="0" err="1"/>
              <a:t>edit</a:t>
            </a:r>
            <a:r>
              <a:rPr lang="es-ES" dirty="0"/>
              <a:t> </a:t>
            </a:r>
            <a:r>
              <a:rPr lang="es-ES" dirty="0" err="1"/>
              <a:t>text</a:t>
            </a:r>
            <a:r>
              <a:rPr lang="es-ES" dirty="0"/>
              <a:t> </a:t>
            </a:r>
          </a:p>
          <a:p>
            <a:pPr marL="342900" marR="0" lvl="0" indent="-342900" algn="l" defTabSz="914400" rtl="0" eaLnBrk="1" fontAlgn="auto" latinLnBrk="0" hangingPunct="1">
              <a:lnSpc>
                <a:spcPct val="90000"/>
              </a:lnSpc>
              <a:spcBef>
                <a:spcPts val="1000"/>
              </a:spcBef>
              <a:spcAft>
                <a:spcPts val="0"/>
              </a:spcAft>
              <a:buClr>
                <a:srgbClr val="FF6601"/>
              </a:buClr>
              <a:buSzPct val="140000"/>
              <a:buFont typeface="Arial" panose="020B0604020202020204" pitchFamily="34" charset="0"/>
              <a:buChar char="•"/>
              <a:tabLst/>
              <a:defRPr/>
            </a:pPr>
            <a:r>
              <a:rPr lang="es-ES" dirty="0" err="1"/>
              <a:t>Click</a:t>
            </a:r>
            <a:r>
              <a:rPr lang="es-ES" dirty="0"/>
              <a:t> to </a:t>
            </a:r>
            <a:r>
              <a:rPr lang="es-ES" dirty="0" err="1"/>
              <a:t>edit</a:t>
            </a:r>
            <a:r>
              <a:rPr lang="es-ES" dirty="0"/>
              <a:t> </a:t>
            </a:r>
            <a:r>
              <a:rPr lang="es-ES" dirty="0" err="1"/>
              <a:t>text</a:t>
            </a:r>
            <a:r>
              <a:rPr lang="es-ES" dirty="0"/>
              <a:t> </a:t>
            </a:r>
          </a:p>
          <a:p>
            <a:pPr marL="342900" marR="0" lvl="0" indent="-342900" algn="l" defTabSz="914400" rtl="0" eaLnBrk="1" fontAlgn="auto" latinLnBrk="0" hangingPunct="1">
              <a:lnSpc>
                <a:spcPct val="90000"/>
              </a:lnSpc>
              <a:spcBef>
                <a:spcPts val="1000"/>
              </a:spcBef>
              <a:spcAft>
                <a:spcPts val="0"/>
              </a:spcAft>
              <a:buClr>
                <a:srgbClr val="FF6601"/>
              </a:buClr>
              <a:buSzPct val="140000"/>
              <a:buFont typeface="Arial" panose="020B0604020202020204" pitchFamily="34" charset="0"/>
              <a:buChar char="•"/>
              <a:tabLst/>
              <a:defRPr/>
            </a:pPr>
            <a:r>
              <a:rPr lang="es-ES" dirty="0" err="1"/>
              <a:t>Click</a:t>
            </a:r>
            <a:r>
              <a:rPr lang="es-ES" dirty="0"/>
              <a:t> to </a:t>
            </a:r>
            <a:r>
              <a:rPr lang="es-ES" dirty="0" err="1"/>
              <a:t>edit</a:t>
            </a:r>
            <a:r>
              <a:rPr lang="es-ES" dirty="0"/>
              <a:t> </a:t>
            </a:r>
            <a:r>
              <a:rPr lang="es-ES" dirty="0" err="1"/>
              <a:t>text</a:t>
            </a:r>
            <a:r>
              <a:rPr lang="es-ES" dirty="0"/>
              <a:t> </a:t>
            </a:r>
          </a:p>
          <a:p>
            <a:pPr marL="342900" marR="0" lvl="0" indent="-342900" algn="l" defTabSz="914400" rtl="0" eaLnBrk="1" fontAlgn="auto" latinLnBrk="0" hangingPunct="1">
              <a:lnSpc>
                <a:spcPct val="90000"/>
              </a:lnSpc>
              <a:spcBef>
                <a:spcPts val="1000"/>
              </a:spcBef>
              <a:spcAft>
                <a:spcPts val="0"/>
              </a:spcAft>
              <a:buClr>
                <a:srgbClr val="FF6601"/>
              </a:buClr>
              <a:buSzPct val="140000"/>
              <a:buFont typeface="Arial" panose="020B0604020202020204" pitchFamily="34" charset="0"/>
              <a:buChar char="•"/>
              <a:tabLst/>
              <a:defRPr/>
            </a:pPr>
            <a:r>
              <a:rPr lang="es-ES" dirty="0" err="1"/>
              <a:t>Click</a:t>
            </a:r>
            <a:r>
              <a:rPr lang="es-ES" dirty="0"/>
              <a:t> to </a:t>
            </a:r>
            <a:r>
              <a:rPr lang="es-ES" dirty="0" err="1"/>
              <a:t>edit</a:t>
            </a:r>
            <a:r>
              <a:rPr lang="es-ES" dirty="0"/>
              <a:t> </a:t>
            </a:r>
            <a:r>
              <a:rPr lang="es-ES" dirty="0" err="1"/>
              <a:t>text</a:t>
            </a:r>
            <a:r>
              <a:rPr lang="es-ES" dirty="0"/>
              <a:t> </a:t>
            </a:r>
          </a:p>
          <a:p>
            <a:pPr lvl="0"/>
            <a:endParaRPr lang="es-ES" dirty="0"/>
          </a:p>
        </p:txBody>
      </p:sp>
      <p:sp>
        <p:nvSpPr>
          <p:cNvPr id="13" name="Marcador de texto 5">
            <a:extLst>
              <a:ext uri="{FF2B5EF4-FFF2-40B4-BE49-F238E27FC236}">
                <a16:creationId xmlns:a16="http://schemas.microsoft.com/office/drawing/2014/main" id="{28E1D2D5-7DD1-9942-A232-D6E8385D88E7}"/>
              </a:ext>
            </a:extLst>
          </p:cNvPr>
          <p:cNvSpPr>
            <a:spLocks noGrp="1"/>
          </p:cNvSpPr>
          <p:nvPr>
            <p:ph type="body" sz="quarter" idx="24" hasCustomPrompt="1"/>
          </p:nvPr>
        </p:nvSpPr>
        <p:spPr>
          <a:xfrm>
            <a:off x="4241236" y="2016419"/>
            <a:ext cx="2940605" cy="306083"/>
          </a:xfrm>
          <a:prstGeom prst="rect">
            <a:avLst/>
          </a:prstGeom>
        </p:spPr>
        <p:txBody>
          <a:bodyPr/>
          <a:lstStyle>
            <a:lvl1pPr>
              <a:defRPr sz="2000">
                <a:solidFill>
                  <a:srgbClr val="363636"/>
                </a:solidFill>
              </a:defRPr>
            </a:lvl1pPr>
            <a:lvl2pPr>
              <a:defRPr sz="2000"/>
            </a:lvl2pPr>
            <a:lvl3pPr>
              <a:defRPr sz="2000"/>
            </a:lvl3pPr>
            <a:lvl4pPr>
              <a:defRPr sz="2000"/>
            </a:lvl4pPr>
            <a:lvl5pPr>
              <a:defRPr sz="2000"/>
            </a:lvl5pPr>
          </a:lstStyle>
          <a:p>
            <a:pPr lvl="0"/>
            <a:r>
              <a:rPr lang="es-ES" dirty="0" err="1"/>
              <a:t>Click</a:t>
            </a:r>
            <a:r>
              <a:rPr lang="es-ES" dirty="0"/>
              <a:t> to </a:t>
            </a:r>
            <a:r>
              <a:rPr lang="es-ES" dirty="0" err="1"/>
              <a:t>edit</a:t>
            </a:r>
            <a:r>
              <a:rPr lang="es-ES" dirty="0"/>
              <a:t> </a:t>
            </a:r>
            <a:r>
              <a:rPr lang="es-ES" dirty="0" err="1"/>
              <a:t>text</a:t>
            </a:r>
            <a:endParaRPr lang="es-ES" dirty="0"/>
          </a:p>
        </p:txBody>
      </p:sp>
      <p:sp>
        <p:nvSpPr>
          <p:cNvPr id="14" name="Marcador de texto 5">
            <a:extLst>
              <a:ext uri="{FF2B5EF4-FFF2-40B4-BE49-F238E27FC236}">
                <a16:creationId xmlns:a16="http://schemas.microsoft.com/office/drawing/2014/main" id="{A6E6E0EC-6C38-7345-8C62-60647C7EABE7}"/>
              </a:ext>
            </a:extLst>
          </p:cNvPr>
          <p:cNvSpPr>
            <a:spLocks noGrp="1"/>
          </p:cNvSpPr>
          <p:nvPr>
            <p:ph type="body" sz="quarter" idx="25" hasCustomPrompt="1"/>
          </p:nvPr>
        </p:nvSpPr>
        <p:spPr>
          <a:xfrm>
            <a:off x="8055623" y="2570335"/>
            <a:ext cx="2940605" cy="3215003"/>
          </a:xfrm>
          <a:prstGeom prst="rect">
            <a:avLst/>
          </a:prstGeom>
        </p:spPr>
        <p:txBody>
          <a:bodyPr/>
          <a:lstStyle>
            <a:lvl1pPr marL="342900" marR="0" indent="-342900" algn="l" defTabSz="914400" rtl="0" eaLnBrk="1" fontAlgn="auto" latinLnBrk="0" hangingPunct="1">
              <a:lnSpc>
                <a:spcPct val="90000"/>
              </a:lnSpc>
              <a:spcBef>
                <a:spcPts val="1000"/>
              </a:spcBef>
              <a:spcAft>
                <a:spcPts val="0"/>
              </a:spcAft>
              <a:buClr>
                <a:srgbClr val="FF6601"/>
              </a:buClr>
              <a:buSzPct val="140000"/>
              <a:buFont typeface="Arial" panose="020B0604020202020204" pitchFamily="34" charset="0"/>
              <a:buChar char="•"/>
              <a:tabLst/>
              <a:defRPr sz="2000">
                <a:solidFill>
                  <a:srgbClr val="363636"/>
                </a:solidFill>
              </a:defRPr>
            </a:lvl1pPr>
            <a:lvl2pPr>
              <a:defRPr sz="2000"/>
            </a:lvl2pPr>
            <a:lvl3pPr>
              <a:defRPr sz="2000"/>
            </a:lvl3pPr>
            <a:lvl4pPr>
              <a:defRPr sz="2000"/>
            </a:lvl4pPr>
            <a:lvl5pPr>
              <a:defRPr sz="2000"/>
            </a:lvl5pPr>
          </a:lstStyle>
          <a:p>
            <a:pPr lvl="0"/>
            <a:r>
              <a:rPr lang="es-ES" dirty="0" err="1"/>
              <a:t>Click</a:t>
            </a:r>
            <a:r>
              <a:rPr lang="es-ES" dirty="0"/>
              <a:t> to </a:t>
            </a:r>
            <a:r>
              <a:rPr lang="es-ES" dirty="0" err="1"/>
              <a:t>edit</a:t>
            </a:r>
            <a:r>
              <a:rPr lang="es-ES" dirty="0"/>
              <a:t> </a:t>
            </a:r>
            <a:r>
              <a:rPr lang="es-ES" dirty="0" err="1"/>
              <a:t>text</a:t>
            </a:r>
            <a:r>
              <a:rPr lang="es-ES" dirty="0"/>
              <a:t> </a:t>
            </a:r>
          </a:p>
          <a:p>
            <a:pPr lvl="0"/>
            <a:r>
              <a:rPr lang="es-ES" dirty="0" err="1"/>
              <a:t>Click</a:t>
            </a:r>
            <a:r>
              <a:rPr lang="es-ES" dirty="0"/>
              <a:t> to </a:t>
            </a:r>
            <a:r>
              <a:rPr lang="es-ES" dirty="0" err="1"/>
              <a:t>edit</a:t>
            </a:r>
            <a:r>
              <a:rPr lang="es-ES" dirty="0"/>
              <a:t> </a:t>
            </a:r>
            <a:r>
              <a:rPr lang="es-ES" dirty="0" err="1"/>
              <a:t>text</a:t>
            </a:r>
            <a:r>
              <a:rPr lang="es-ES" dirty="0"/>
              <a:t> </a:t>
            </a:r>
          </a:p>
          <a:p>
            <a:pPr marL="342900" marR="0" lvl="0" indent="-342900" algn="l" defTabSz="914400" rtl="0" eaLnBrk="1" fontAlgn="auto" latinLnBrk="0" hangingPunct="1">
              <a:lnSpc>
                <a:spcPct val="90000"/>
              </a:lnSpc>
              <a:spcBef>
                <a:spcPts val="1000"/>
              </a:spcBef>
              <a:spcAft>
                <a:spcPts val="0"/>
              </a:spcAft>
              <a:buClr>
                <a:srgbClr val="FF6601"/>
              </a:buClr>
              <a:buSzPct val="140000"/>
              <a:buFont typeface="Arial" panose="020B0604020202020204" pitchFamily="34" charset="0"/>
              <a:buChar char="•"/>
              <a:tabLst/>
              <a:defRPr/>
            </a:pPr>
            <a:r>
              <a:rPr lang="es-ES" dirty="0" err="1"/>
              <a:t>Click</a:t>
            </a:r>
            <a:r>
              <a:rPr lang="es-ES" dirty="0"/>
              <a:t> to </a:t>
            </a:r>
            <a:r>
              <a:rPr lang="es-ES" dirty="0" err="1"/>
              <a:t>edit</a:t>
            </a:r>
            <a:r>
              <a:rPr lang="es-ES" dirty="0"/>
              <a:t> </a:t>
            </a:r>
            <a:r>
              <a:rPr lang="es-ES" dirty="0" err="1"/>
              <a:t>text</a:t>
            </a:r>
            <a:r>
              <a:rPr lang="es-ES" dirty="0"/>
              <a:t> </a:t>
            </a:r>
          </a:p>
          <a:p>
            <a:pPr marL="342900" marR="0" lvl="0" indent="-342900" algn="l" defTabSz="914400" rtl="0" eaLnBrk="1" fontAlgn="auto" latinLnBrk="0" hangingPunct="1">
              <a:lnSpc>
                <a:spcPct val="90000"/>
              </a:lnSpc>
              <a:spcBef>
                <a:spcPts val="1000"/>
              </a:spcBef>
              <a:spcAft>
                <a:spcPts val="0"/>
              </a:spcAft>
              <a:buClr>
                <a:srgbClr val="FF6601"/>
              </a:buClr>
              <a:buSzPct val="140000"/>
              <a:buFont typeface="Arial" panose="020B0604020202020204" pitchFamily="34" charset="0"/>
              <a:buChar char="•"/>
              <a:tabLst/>
              <a:defRPr/>
            </a:pPr>
            <a:r>
              <a:rPr lang="es-ES" dirty="0" err="1"/>
              <a:t>Click</a:t>
            </a:r>
            <a:r>
              <a:rPr lang="es-ES" dirty="0"/>
              <a:t> to </a:t>
            </a:r>
            <a:r>
              <a:rPr lang="es-ES" dirty="0" err="1"/>
              <a:t>edit</a:t>
            </a:r>
            <a:r>
              <a:rPr lang="es-ES" dirty="0"/>
              <a:t> </a:t>
            </a:r>
            <a:r>
              <a:rPr lang="es-ES" dirty="0" err="1"/>
              <a:t>text</a:t>
            </a:r>
            <a:r>
              <a:rPr lang="es-ES" dirty="0"/>
              <a:t> </a:t>
            </a:r>
          </a:p>
          <a:p>
            <a:pPr marL="342900" marR="0" lvl="0" indent="-342900" algn="l" defTabSz="914400" rtl="0" eaLnBrk="1" fontAlgn="auto" latinLnBrk="0" hangingPunct="1">
              <a:lnSpc>
                <a:spcPct val="90000"/>
              </a:lnSpc>
              <a:spcBef>
                <a:spcPts val="1000"/>
              </a:spcBef>
              <a:spcAft>
                <a:spcPts val="0"/>
              </a:spcAft>
              <a:buClr>
                <a:srgbClr val="FF6601"/>
              </a:buClr>
              <a:buSzPct val="140000"/>
              <a:buFont typeface="Arial" panose="020B0604020202020204" pitchFamily="34" charset="0"/>
              <a:buChar char="•"/>
              <a:tabLst/>
              <a:defRPr/>
            </a:pPr>
            <a:r>
              <a:rPr lang="es-ES" dirty="0" err="1"/>
              <a:t>Click</a:t>
            </a:r>
            <a:r>
              <a:rPr lang="es-ES" dirty="0"/>
              <a:t> to </a:t>
            </a:r>
            <a:r>
              <a:rPr lang="es-ES" dirty="0" err="1"/>
              <a:t>edit</a:t>
            </a:r>
            <a:r>
              <a:rPr lang="es-ES" dirty="0"/>
              <a:t> </a:t>
            </a:r>
            <a:r>
              <a:rPr lang="es-ES" dirty="0" err="1"/>
              <a:t>text</a:t>
            </a:r>
            <a:r>
              <a:rPr lang="es-ES" dirty="0"/>
              <a:t> </a:t>
            </a:r>
          </a:p>
          <a:p>
            <a:pPr marL="342900" marR="0" lvl="0" indent="-342900" algn="l" defTabSz="914400" rtl="0" eaLnBrk="1" fontAlgn="auto" latinLnBrk="0" hangingPunct="1">
              <a:lnSpc>
                <a:spcPct val="90000"/>
              </a:lnSpc>
              <a:spcBef>
                <a:spcPts val="1000"/>
              </a:spcBef>
              <a:spcAft>
                <a:spcPts val="0"/>
              </a:spcAft>
              <a:buClr>
                <a:srgbClr val="FF6601"/>
              </a:buClr>
              <a:buSzPct val="140000"/>
              <a:buFont typeface="Arial" panose="020B0604020202020204" pitchFamily="34" charset="0"/>
              <a:buChar char="•"/>
              <a:tabLst/>
              <a:defRPr/>
            </a:pPr>
            <a:r>
              <a:rPr lang="es-ES" dirty="0" err="1"/>
              <a:t>Click</a:t>
            </a:r>
            <a:r>
              <a:rPr lang="es-ES" dirty="0"/>
              <a:t> to </a:t>
            </a:r>
            <a:r>
              <a:rPr lang="es-ES" dirty="0" err="1"/>
              <a:t>edit</a:t>
            </a:r>
            <a:r>
              <a:rPr lang="es-ES" dirty="0"/>
              <a:t> </a:t>
            </a:r>
            <a:r>
              <a:rPr lang="es-ES" dirty="0" err="1"/>
              <a:t>text</a:t>
            </a:r>
            <a:r>
              <a:rPr lang="es-ES" dirty="0"/>
              <a:t> </a:t>
            </a:r>
          </a:p>
          <a:p>
            <a:pPr marL="342900" marR="0" lvl="0" indent="-342900" algn="l" defTabSz="914400" rtl="0" eaLnBrk="1" fontAlgn="auto" latinLnBrk="0" hangingPunct="1">
              <a:lnSpc>
                <a:spcPct val="90000"/>
              </a:lnSpc>
              <a:spcBef>
                <a:spcPts val="1000"/>
              </a:spcBef>
              <a:spcAft>
                <a:spcPts val="0"/>
              </a:spcAft>
              <a:buClr>
                <a:srgbClr val="FF6601"/>
              </a:buClr>
              <a:buSzPct val="140000"/>
              <a:buFont typeface="Arial" panose="020B0604020202020204" pitchFamily="34" charset="0"/>
              <a:buChar char="•"/>
              <a:tabLst/>
              <a:defRPr/>
            </a:pPr>
            <a:r>
              <a:rPr lang="es-ES" dirty="0" err="1"/>
              <a:t>Click</a:t>
            </a:r>
            <a:r>
              <a:rPr lang="es-ES" dirty="0"/>
              <a:t> to </a:t>
            </a:r>
            <a:r>
              <a:rPr lang="es-ES" dirty="0" err="1"/>
              <a:t>edit</a:t>
            </a:r>
            <a:r>
              <a:rPr lang="es-ES" dirty="0"/>
              <a:t> </a:t>
            </a:r>
            <a:r>
              <a:rPr lang="es-ES" dirty="0" err="1"/>
              <a:t>text</a:t>
            </a:r>
            <a:r>
              <a:rPr lang="es-ES" dirty="0"/>
              <a:t> </a:t>
            </a:r>
          </a:p>
          <a:p>
            <a:pPr marL="342900" marR="0" lvl="0" indent="-342900" algn="l" defTabSz="914400" rtl="0" eaLnBrk="1" fontAlgn="auto" latinLnBrk="0" hangingPunct="1">
              <a:lnSpc>
                <a:spcPct val="90000"/>
              </a:lnSpc>
              <a:spcBef>
                <a:spcPts val="1000"/>
              </a:spcBef>
              <a:spcAft>
                <a:spcPts val="0"/>
              </a:spcAft>
              <a:buClr>
                <a:srgbClr val="FF6601"/>
              </a:buClr>
              <a:buSzPct val="140000"/>
              <a:buFont typeface="Arial" panose="020B0604020202020204" pitchFamily="34" charset="0"/>
              <a:buChar char="•"/>
              <a:tabLst/>
              <a:defRPr/>
            </a:pPr>
            <a:r>
              <a:rPr lang="es-ES" dirty="0" err="1"/>
              <a:t>Click</a:t>
            </a:r>
            <a:r>
              <a:rPr lang="es-ES" dirty="0"/>
              <a:t> to </a:t>
            </a:r>
            <a:r>
              <a:rPr lang="es-ES" dirty="0" err="1"/>
              <a:t>edit</a:t>
            </a:r>
            <a:r>
              <a:rPr lang="es-ES" dirty="0"/>
              <a:t> </a:t>
            </a:r>
            <a:r>
              <a:rPr lang="es-ES" dirty="0" err="1"/>
              <a:t>text</a:t>
            </a:r>
            <a:r>
              <a:rPr lang="es-ES" dirty="0"/>
              <a:t> </a:t>
            </a:r>
          </a:p>
          <a:p>
            <a:pPr lvl="0"/>
            <a:endParaRPr lang="es-ES" dirty="0"/>
          </a:p>
        </p:txBody>
      </p:sp>
      <p:sp>
        <p:nvSpPr>
          <p:cNvPr id="15" name="Marcador de texto 5">
            <a:extLst>
              <a:ext uri="{FF2B5EF4-FFF2-40B4-BE49-F238E27FC236}">
                <a16:creationId xmlns:a16="http://schemas.microsoft.com/office/drawing/2014/main" id="{9B62CEFE-EAF0-C44A-8CCA-F2826E230A15}"/>
              </a:ext>
            </a:extLst>
          </p:cNvPr>
          <p:cNvSpPr>
            <a:spLocks noGrp="1"/>
          </p:cNvSpPr>
          <p:nvPr>
            <p:ph type="body" sz="quarter" idx="26" hasCustomPrompt="1"/>
          </p:nvPr>
        </p:nvSpPr>
        <p:spPr>
          <a:xfrm>
            <a:off x="8055623" y="2016419"/>
            <a:ext cx="2940605" cy="306083"/>
          </a:xfrm>
          <a:prstGeom prst="rect">
            <a:avLst/>
          </a:prstGeom>
        </p:spPr>
        <p:txBody>
          <a:bodyPr/>
          <a:lstStyle>
            <a:lvl1pPr>
              <a:defRPr sz="2000">
                <a:solidFill>
                  <a:srgbClr val="363636"/>
                </a:solidFill>
              </a:defRPr>
            </a:lvl1pPr>
            <a:lvl2pPr>
              <a:defRPr sz="2000"/>
            </a:lvl2pPr>
            <a:lvl3pPr>
              <a:defRPr sz="2000"/>
            </a:lvl3pPr>
            <a:lvl4pPr>
              <a:defRPr sz="2000"/>
            </a:lvl4pPr>
            <a:lvl5pPr>
              <a:defRPr sz="2000"/>
            </a:lvl5pPr>
          </a:lstStyle>
          <a:p>
            <a:pPr lvl="0"/>
            <a:r>
              <a:rPr lang="es-ES" dirty="0" err="1"/>
              <a:t>Click</a:t>
            </a:r>
            <a:r>
              <a:rPr lang="es-ES" dirty="0"/>
              <a:t> to </a:t>
            </a:r>
            <a:r>
              <a:rPr lang="es-ES" dirty="0" err="1"/>
              <a:t>edit</a:t>
            </a:r>
            <a:r>
              <a:rPr lang="es-ES" dirty="0"/>
              <a:t> </a:t>
            </a:r>
            <a:r>
              <a:rPr lang="es-ES" dirty="0" err="1"/>
              <a:t>text</a:t>
            </a:r>
            <a:endParaRPr lang="es-ES" dirty="0"/>
          </a:p>
        </p:txBody>
      </p:sp>
    </p:spTree>
    <p:extLst>
      <p:ext uri="{BB962C8B-B14F-4D97-AF65-F5344CB8AC3E}">
        <p14:creationId xmlns:p14="http://schemas.microsoft.com/office/powerpoint/2010/main" val="2967375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Column 3 + Image">
    <p:spTree>
      <p:nvGrpSpPr>
        <p:cNvPr id="1" name=""/>
        <p:cNvGrpSpPr/>
        <p:nvPr/>
      </p:nvGrpSpPr>
      <p:grpSpPr>
        <a:xfrm>
          <a:off x="0" y="0"/>
          <a:ext cx="0" cy="0"/>
          <a:chOff x="0" y="0"/>
          <a:chExt cx="0" cy="0"/>
        </a:xfrm>
      </p:grpSpPr>
      <p:sp>
        <p:nvSpPr>
          <p:cNvPr id="18" name="Título 1">
            <a:extLst>
              <a:ext uri="{FF2B5EF4-FFF2-40B4-BE49-F238E27FC236}">
                <a16:creationId xmlns:a16="http://schemas.microsoft.com/office/drawing/2014/main" id="{71191799-F60C-E243-AA11-F56590C7650D}"/>
              </a:ext>
            </a:extLst>
          </p:cNvPr>
          <p:cNvSpPr>
            <a:spLocks noGrp="1"/>
          </p:cNvSpPr>
          <p:nvPr>
            <p:ph type="ctrTitle" hasCustomPrompt="1"/>
          </p:nvPr>
        </p:nvSpPr>
        <p:spPr>
          <a:xfrm>
            <a:off x="427447" y="670700"/>
            <a:ext cx="5186370" cy="650070"/>
          </a:xfrm>
          <a:prstGeom prst="rect">
            <a:avLst/>
          </a:prstGeom>
          <a:noFill/>
        </p:spPr>
        <p:txBody>
          <a:bodyPr lIns="0" tIns="0" anchor="b">
            <a:normAutofit/>
          </a:bodyPr>
          <a:lstStyle>
            <a:lvl1pPr algn="l">
              <a:defRPr sz="4330">
                <a:solidFill>
                  <a:srgbClr val="FF6601"/>
                </a:solidFill>
                <a:latin typeface="Arial" panose="020B0604020202020204" pitchFamily="34" charset="0"/>
                <a:cs typeface="Arial" panose="020B0604020202020204" pitchFamily="34" charset="0"/>
              </a:defRPr>
            </a:lvl1pPr>
          </a:lstStyle>
          <a:p>
            <a:r>
              <a:rPr lang="es-ES" dirty="0"/>
              <a:t>TITLE HERE</a:t>
            </a:r>
          </a:p>
        </p:txBody>
      </p:sp>
      <p:sp>
        <p:nvSpPr>
          <p:cNvPr id="19" name="Subtítulo 2">
            <a:extLst>
              <a:ext uri="{FF2B5EF4-FFF2-40B4-BE49-F238E27FC236}">
                <a16:creationId xmlns:a16="http://schemas.microsoft.com/office/drawing/2014/main" id="{A39C042B-9D78-3645-841D-C8718344DA75}"/>
              </a:ext>
            </a:extLst>
          </p:cNvPr>
          <p:cNvSpPr>
            <a:spLocks noGrp="1"/>
          </p:cNvSpPr>
          <p:nvPr>
            <p:ph type="subTitle" idx="1" hasCustomPrompt="1"/>
          </p:nvPr>
        </p:nvSpPr>
        <p:spPr>
          <a:xfrm>
            <a:off x="426849" y="1279707"/>
            <a:ext cx="5186370" cy="306083"/>
          </a:xfrm>
          <a:prstGeom prst="rect">
            <a:avLst/>
          </a:prstGeom>
        </p:spPr>
        <p:txBody>
          <a:bodyPr lIns="0" tIns="0">
            <a:normAutofit/>
          </a:bodyPr>
          <a:lstStyle>
            <a:lvl1pPr marL="0" indent="0" algn="l">
              <a:buNone/>
              <a:defRPr sz="2000">
                <a:solidFill>
                  <a:srgbClr val="848484"/>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err="1"/>
              <a:t>Insert</a:t>
            </a:r>
            <a:r>
              <a:rPr lang="es-ES" dirty="0"/>
              <a:t> </a:t>
            </a:r>
            <a:r>
              <a:rPr lang="es-ES" dirty="0" err="1"/>
              <a:t>subtitle</a:t>
            </a:r>
            <a:r>
              <a:rPr lang="es-ES" dirty="0"/>
              <a:t> </a:t>
            </a:r>
            <a:r>
              <a:rPr lang="es-ES" dirty="0" err="1"/>
              <a:t>here</a:t>
            </a:r>
            <a:endParaRPr lang="es-ES" dirty="0"/>
          </a:p>
        </p:txBody>
      </p:sp>
      <p:sp>
        <p:nvSpPr>
          <p:cNvPr id="20" name="Marcador de texto 3">
            <a:extLst>
              <a:ext uri="{FF2B5EF4-FFF2-40B4-BE49-F238E27FC236}">
                <a16:creationId xmlns:a16="http://schemas.microsoft.com/office/drawing/2014/main" id="{DBF57426-9CF2-E246-B053-B3E4A5F188F3}"/>
              </a:ext>
            </a:extLst>
          </p:cNvPr>
          <p:cNvSpPr>
            <a:spLocks noGrp="1"/>
          </p:cNvSpPr>
          <p:nvPr>
            <p:ph type="body" sz="quarter" idx="14" hasCustomPrompt="1"/>
          </p:nvPr>
        </p:nvSpPr>
        <p:spPr>
          <a:xfrm>
            <a:off x="427038" y="384174"/>
            <a:ext cx="2840818" cy="170903"/>
          </a:xfrm>
          <a:prstGeom prst="rect">
            <a:avLst/>
          </a:prstGeom>
        </p:spPr>
        <p:txBody>
          <a:bodyPr lIns="0" tIns="0"/>
          <a:lstStyle>
            <a:lvl1pPr>
              <a:defRPr sz="1330"/>
            </a:lvl1pPr>
          </a:lstStyle>
          <a:p>
            <a:pPr lvl="0"/>
            <a:r>
              <a:rPr lang="es-ES" dirty="0" err="1"/>
              <a:t>Insert</a:t>
            </a:r>
            <a:r>
              <a:rPr lang="es-ES" dirty="0"/>
              <a:t> PPT </a:t>
            </a:r>
            <a:r>
              <a:rPr lang="es-ES" dirty="0" err="1"/>
              <a:t>title</a:t>
            </a:r>
            <a:r>
              <a:rPr lang="es-ES" dirty="0"/>
              <a:t> </a:t>
            </a:r>
            <a:r>
              <a:rPr lang="es-ES" dirty="0" err="1"/>
              <a:t>here</a:t>
            </a:r>
            <a:endParaRPr lang="es-ES" dirty="0"/>
          </a:p>
        </p:txBody>
      </p:sp>
      <p:sp>
        <p:nvSpPr>
          <p:cNvPr id="6" name="Marcador de texto 5">
            <a:extLst>
              <a:ext uri="{FF2B5EF4-FFF2-40B4-BE49-F238E27FC236}">
                <a16:creationId xmlns:a16="http://schemas.microsoft.com/office/drawing/2014/main" id="{D536972E-4056-2149-AE65-1517547B7965}"/>
              </a:ext>
            </a:extLst>
          </p:cNvPr>
          <p:cNvSpPr>
            <a:spLocks noGrp="1"/>
          </p:cNvSpPr>
          <p:nvPr>
            <p:ph type="body" sz="quarter" idx="21" hasCustomPrompt="1"/>
          </p:nvPr>
        </p:nvSpPr>
        <p:spPr>
          <a:xfrm>
            <a:off x="426849" y="4753094"/>
            <a:ext cx="2940605" cy="1283910"/>
          </a:xfrm>
          <a:prstGeom prst="rect">
            <a:avLst/>
          </a:prstGeom>
        </p:spPr>
        <p:txBody>
          <a:bodyPr/>
          <a:lstStyle>
            <a:lvl1pPr marL="342900" marR="0" indent="-342900" algn="l" defTabSz="914400" rtl="0" eaLnBrk="1" fontAlgn="auto" latinLnBrk="0" hangingPunct="1">
              <a:lnSpc>
                <a:spcPct val="90000"/>
              </a:lnSpc>
              <a:spcBef>
                <a:spcPts val="1000"/>
              </a:spcBef>
              <a:spcAft>
                <a:spcPts val="0"/>
              </a:spcAft>
              <a:buClr>
                <a:srgbClr val="FF6601"/>
              </a:buClr>
              <a:buSzPct val="140000"/>
              <a:buFont typeface="Arial" panose="020B0604020202020204" pitchFamily="34" charset="0"/>
              <a:buChar char="•"/>
              <a:tabLst/>
              <a:defRPr sz="2000">
                <a:solidFill>
                  <a:srgbClr val="363636"/>
                </a:solidFill>
              </a:defRPr>
            </a:lvl1pPr>
            <a:lvl2pPr>
              <a:defRPr sz="2000"/>
            </a:lvl2pPr>
            <a:lvl3pPr>
              <a:defRPr sz="2000"/>
            </a:lvl3pPr>
            <a:lvl4pPr>
              <a:defRPr sz="2000"/>
            </a:lvl4pPr>
            <a:lvl5pPr>
              <a:defRPr sz="2000"/>
            </a:lvl5pPr>
          </a:lstStyle>
          <a:p>
            <a:pPr lvl="0"/>
            <a:r>
              <a:rPr lang="es-ES" dirty="0" err="1"/>
              <a:t>Click</a:t>
            </a:r>
            <a:r>
              <a:rPr lang="es-ES" dirty="0"/>
              <a:t> to </a:t>
            </a:r>
            <a:r>
              <a:rPr lang="es-ES" dirty="0" err="1"/>
              <a:t>edit</a:t>
            </a:r>
            <a:r>
              <a:rPr lang="es-ES" dirty="0"/>
              <a:t> </a:t>
            </a:r>
            <a:r>
              <a:rPr lang="es-ES" dirty="0" err="1"/>
              <a:t>text</a:t>
            </a:r>
            <a:r>
              <a:rPr lang="es-ES" dirty="0"/>
              <a:t> </a:t>
            </a:r>
          </a:p>
          <a:p>
            <a:pPr lvl="0"/>
            <a:r>
              <a:rPr lang="es-ES" dirty="0" err="1"/>
              <a:t>Click</a:t>
            </a:r>
            <a:r>
              <a:rPr lang="es-ES" dirty="0"/>
              <a:t> to </a:t>
            </a:r>
            <a:r>
              <a:rPr lang="es-ES" dirty="0" err="1"/>
              <a:t>edit</a:t>
            </a:r>
            <a:r>
              <a:rPr lang="es-ES" dirty="0"/>
              <a:t> </a:t>
            </a:r>
            <a:r>
              <a:rPr lang="es-ES" dirty="0" err="1"/>
              <a:t>text</a:t>
            </a:r>
            <a:r>
              <a:rPr lang="es-ES" dirty="0"/>
              <a:t> </a:t>
            </a:r>
          </a:p>
          <a:p>
            <a:pPr marL="342900" marR="0" lvl="0" indent="-342900" algn="l" defTabSz="914400" rtl="0" eaLnBrk="1" fontAlgn="auto" latinLnBrk="0" hangingPunct="1">
              <a:lnSpc>
                <a:spcPct val="90000"/>
              </a:lnSpc>
              <a:spcBef>
                <a:spcPts val="1000"/>
              </a:spcBef>
              <a:spcAft>
                <a:spcPts val="0"/>
              </a:spcAft>
              <a:buClr>
                <a:srgbClr val="FF6601"/>
              </a:buClr>
              <a:buSzPct val="140000"/>
              <a:buFont typeface="Arial" panose="020B0604020202020204" pitchFamily="34" charset="0"/>
              <a:buChar char="•"/>
              <a:tabLst/>
              <a:defRPr/>
            </a:pPr>
            <a:r>
              <a:rPr lang="es-ES" dirty="0" err="1"/>
              <a:t>Click</a:t>
            </a:r>
            <a:r>
              <a:rPr lang="es-ES" dirty="0"/>
              <a:t> to </a:t>
            </a:r>
            <a:r>
              <a:rPr lang="es-ES" dirty="0" err="1"/>
              <a:t>edit</a:t>
            </a:r>
            <a:r>
              <a:rPr lang="es-ES" dirty="0"/>
              <a:t> </a:t>
            </a:r>
            <a:r>
              <a:rPr lang="es-ES" dirty="0" err="1"/>
              <a:t>text</a:t>
            </a:r>
            <a:r>
              <a:rPr lang="es-ES" dirty="0"/>
              <a:t> </a:t>
            </a:r>
          </a:p>
          <a:p>
            <a:pPr lvl="0"/>
            <a:endParaRPr lang="es-ES" dirty="0"/>
          </a:p>
        </p:txBody>
      </p:sp>
      <p:sp>
        <p:nvSpPr>
          <p:cNvPr id="9" name="Marcador de texto 5">
            <a:extLst>
              <a:ext uri="{FF2B5EF4-FFF2-40B4-BE49-F238E27FC236}">
                <a16:creationId xmlns:a16="http://schemas.microsoft.com/office/drawing/2014/main" id="{507908EB-5832-A943-8BE9-F85ADCCC7DC2}"/>
              </a:ext>
            </a:extLst>
          </p:cNvPr>
          <p:cNvSpPr>
            <a:spLocks noGrp="1"/>
          </p:cNvSpPr>
          <p:nvPr>
            <p:ph type="body" sz="quarter" idx="22" hasCustomPrompt="1"/>
          </p:nvPr>
        </p:nvSpPr>
        <p:spPr>
          <a:xfrm>
            <a:off x="426849" y="4199177"/>
            <a:ext cx="2940605" cy="306083"/>
          </a:xfrm>
          <a:prstGeom prst="rect">
            <a:avLst/>
          </a:prstGeom>
        </p:spPr>
        <p:txBody>
          <a:bodyPr/>
          <a:lstStyle>
            <a:lvl1pPr>
              <a:defRPr sz="2000">
                <a:solidFill>
                  <a:srgbClr val="363636"/>
                </a:solidFill>
              </a:defRPr>
            </a:lvl1pPr>
            <a:lvl2pPr>
              <a:defRPr sz="2000"/>
            </a:lvl2pPr>
            <a:lvl3pPr>
              <a:defRPr sz="2000"/>
            </a:lvl3pPr>
            <a:lvl4pPr>
              <a:defRPr sz="2000"/>
            </a:lvl4pPr>
            <a:lvl5pPr>
              <a:defRPr sz="2000"/>
            </a:lvl5pPr>
          </a:lstStyle>
          <a:p>
            <a:pPr lvl="0"/>
            <a:r>
              <a:rPr lang="es-ES" dirty="0" err="1"/>
              <a:t>Click</a:t>
            </a:r>
            <a:r>
              <a:rPr lang="es-ES" dirty="0"/>
              <a:t> to </a:t>
            </a:r>
            <a:r>
              <a:rPr lang="es-ES" dirty="0" err="1"/>
              <a:t>edit</a:t>
            </a:r>
            <a:r>
              <a:rPr lang="es-ES" dirty="0"/>
              <a:t> </a:t>
            </a:r>
            <a:r>
              <a:rPr lang="es-ES" dirty="0" err="1"/>
              <a:t>text</a:t>
            </a:r>
            <a:endParaRPr lang="es-ES" dirty="0"/>
          </a:p>
        </p:txBody>
      </p:sp>
      <p:sp>
        <p:nvSpPr>
          <p:cNvPr id="12" name="Marcador de texto 5">
            <a:extLst>
              <a:ext uri="{FF2B5EF4-FFF2-40B4-BE49-F238E27FC236}">
                <a16:creationId xmlns:a16="http://schemas.microsoft.com/office/drawing/2014/main" id="{D9ECF70B-A2B6-7F49-9FFD-A1201071333C}"/>
              </a:ext>
            </a:extLst>
          </p:cNvPr>
          <p:cNvSpPr>
            <a:spLocks noGrp="1"/>
          </p:cNvSpPr>
          <p:nvPr>
            <p:ph type="body" sz="quarter" idx="23" hasCustomPrompt="1"/>
          </p:nvPr>
        </p:nvSpPr>
        <p:spPr>
          <a:xfrm>
            <a:off x="4241236" y="4753094"/>
            <a:ext cx="2940605" cy="1283910"/>
          </a:xfrm>
          <a:prstGeom prst="rect">
            <a:avLst/>
          </a:prstGeom>
        </p:spPr>
        <p:txBody>
          <a:bodyPr/>
          <a:lstStyle>
            <a:lvl1pPr marL="342900" marR="0" indent="-342900" algn="l" defTabSz="914400" rtl="0" eaLnBrk="1" fontAlgn="auto" latinLnBrk="0" hangingPunct="1">
              <a:lnSpc>
                <a:spcPct val="90000"/>
              </a:lnSpc>
              <a:spcBef>
                <a:spcPts val="1000"/>
              </a:spcBef>
              <a:spcAft>
                <a:spcPts val="0"/>
              </a:spcAft>
              <a:buClr>
                <a:srgbClr val="FF6601"/>
              </a:buClr>
              <a:buSzPct val="140000"/>
              <a:buFont typeface="Arial" panose="020B0604020202020204" pitchFamily="34" charset="0"/>
              <a:buChar char="•"/>
              <a:tabLst/>
              <a:defRPr sz="2000">
                <a:solidFill>
                  <a:srgbClr val="363636"/>
                </a:solidFill>
              </a:defRPr>
            </a:lvl1pPr>
            <a:lvl2pPr>
              <a:defRPr sz="2000"/>
            </a:lvl2pPr>
            <a:lvl3pPr>
              <a:defRPr sz="2000"/>
            </a:lvl3pPr>
            <a:lvl4pPr>
              <a:defRPr sz="2000"/>
            </a:lvl4pPr>
            <a:lvl5pPr>
              <a:defRPr sz="2000"/>
            </a:lvl5pPr>
          </a:lstStyle>
          <a:p>
            <a:pPr lvl="0"/>
            <a:r>
              <a:rPr lang="es-ES" dirty="0" err="1"/>
              <a:t>Click</a:t>
            </a:r>
            <a:r>
              <a:rPr lang="es-ES" dirty="0"/>
              <a:t> to </a:t>
            </a:r>
            <a:r>
              <a:rPr lang="es-ES" dirty="0" err="1"/>
              <a:t>edit</a:t>
            </a:r>
            <a:r>
              <a:rPr lang="es-ES" dirty="0"/>
              <a:t> </a:t>
            </a:r>
            <a:r>
              <a:rPr lang="es-ES" dirty="0" err="1"/>
              <a:t>text</a:t>
            </a:r>
            <a:r>
              <a:rPr lang="es-ES" dirty="0"/>
              <a:t> </a:t>
            </a:r>
          </a:p>
          <a:p>
            <a:pPr lvl="0"/>
            <a:r>
              <a:rPr lang="es-ES" dirty="0" err="1"/>
              <a:t>Click</a:t>
            </a:r>
            <a:r>
              <a:rPr lang="es-ES" dirty="0"/>
              <a:t> to </a:t>
            </a:r>
            <a:r>
              <a:rPr lang="es-ES" dirty="0" err="1"/>
              <a:t>edit</a:t>
            </a:r>
            <a:r>
              <a:rPr lang="es-ES" dirty="0"/>
              <a:t> </a:t>
            </a:r>
            <a:r>
              <a:rPr lang="es-ES" dirty="0" err="1"/>
              <a:t>text</a:t>
            </a:r>
            <a:r>
              <a:rPr lang="es-ES" dirty="0"/>
              <a:t> </a:t>
            </a:r>
          </a:p>
          <a:p>
            <a:pPr marL="342900" marR="0" lvl="0" indent="-342900" algn="l" defTabSz="914400" rtl="0" eaLnBrk="1" fontAlgn="auto" latinLnBrk="0" hangingPunct="1">
              <a:lnSpc>
                <a:spcPct val="90000"/>
              </a:lnSpc>
              <a:spcBef>
                <a:spcPts val="1000"/>
              </a:spcBef>
              <a:spcAft>
                <a:spcPts val="0"/>
              </a:spcAft>
              <a:buClr>
                <a:srgbClr val="FF6601"/>
              </a:buClr>
              <a:buSzPct val="140000"/>
              <a:buFont typeface="Arial" panose="020B0604020202020204" pitchFamily="34" charset="0"/>
              <a:buChar char="•"/>
              <a:tabLst/>
              <a:defRPr/>
            </a:pPr>
            <a:r>
              <a:rPr lang="es-ES" dirty="0" err="1"/>
              <a:t>Click</a:t>
            </a:r>
            <a:r>
              <a:rPr lang="es-ES" dirty="0"/>
              <a:t> to </a:t>
            </a:r>
            <a:r>
              <a:rPr lang="es-ES" dirty="0" err="1"/>
              <a:t>edit</a:t>
            </a:r>
            <a:r>
              <a:rPr lang="es-ES" dirty="0"/>
              <a:t> </a:t>
            </a:r>
            <a:r>
              <a:rPr lang="es-ES" dirty="0" err="1"/>
              <a:t>text</a:t>
            </a:r>
            <a:r>
              <a:rPr lang="es-ES" dirty="0"/>
              <a:t> </a:t>
            </a:r>
          </a:p>
          <a:p>
            <a:pPr lvl="0"/>
            <a:endParaRPr lang="es-ES" dirty="0"/>
          </a:p>
        </p:txBody>
      </p:sp>
      <p:sp>
        <p:nvSpPr>
          <p:cNvPr id="13" name="Marcador de texto 5">
            <a:extLst>
              <a:ext uri="{FF2B5EF4-FFF2-40B4-BE49-F238E27FC236}">
                <a16:creationId xmlns:a16="http://schemas.microsoft.com/office/drawing/2014/main" id="{28E1D2D5-7DD1-9942-A232-D6E8385D88E7}"/>
              </a:ext>
            </a:extLst>
          </p:cNvPr>
          <p:cNvSpPr>
            <a:spLocks noGrp="1"/>
          </p:cNvSpPr>
          <p:nvPr>
            <p:ph type="body" sz="quarter" idx="24" hasCustomPrompt="1"/>
          </p:nvPr>
        </p:nvSpPr>
        <p:spPr>
          <a:xfrm>
            <a:off x="4241236" y="4199177"/>
            <a:ext cx="2940605" cy="306083"/>
          </a:xfrm>
          <a:prstGeom prst="rect">
            <a:avLst/>
          </a:prstGeom>
        </p:spPr>
        <p:txBody>
          <a:bodyPr/>
          <a:lstStyle>
            <a:lvl1pPr>
              <a:defRPr sz="2000">
                <a:solidFill>
                  <a:srgbClr val="363636"/>
                </a:solidFill>
              </a:defRPr>
            </a:lvl1pPr>
            <a:lvl2pPr>
              <a:defRPr sz="2000"/>
            </a:lvl2pPr>
            <a:lvl3pPr>
              <a:defRPr sz="2000"/>
            </a:lvl3pPr>
            <a:lvl4pPr>
              <a:defRPr sz="2000"/>
            </a:lvl4pPr>
            <a:lvl5pPr>
              <a:defRPr sz="2000"/>
            </a:lvl5pPr>
          </a:lstStyle>
          <a:p>
            <a:pPr lvl="0"/>
            <a:r>
              <a:rPr lang="es-ES" dirty="0" err="1"/>
              <a:t>Click</a:t>
            </a:r>
            <a:r>
              <a:rPr lang="es-ES" dirty="0"/>
              <a:t> to </a:t>
            </a:r>
            <a:r>
              <a:rPr lang="es-ES" dirty="0" err="1"/>
              <a:t>edit</a:t>
            </a:r>
            <a:r>
              <a:rPr lang="es-ES" dirty="0"/>
              <a:t> </a:t>
            </a:r>
            <a:r>
              <a:rPr lang="es-ES" dirty="0" err="1"/>
              <a:t>text</a:t>
            </a:r>
            <a:endParaRPr lang="es-ES" dirty="0"/>
          </a:p>
        </p:txBody>
      </p:sp>
      <p:sp>
        <p:nvSpPr>
          <p:cNvPr id="14" name="Marcador de texto 5">
            <a:extLst>
              <a:ext uri="{FF2B5EF4-FFF2-40B4-BE49-F238E27FC236}">
                <a16:creationId xmlns:a16="http://schemas.microsoft.com/office/drawing/2014/main" id="{A6E6E0EC-6C38-7345-8C62-60647C7EABE7}"/>
              </a:ext>
            </a:extLst>
          </p:cNvPr>
          <p:cNvSpPr>
            <a:spLocks noGrp="1"/>
          </p:cNvSpPr>
          <p:nvPr>
            <p:ph type="body" sz="quarter" idx="25" hasCustomPrompt="1"/>
          </p:nvPr>
        </p:nvSpPr>
        <p:spPr>
          <a:xfrm>
            <a:off x="8055623" y="4753094"/>
            <a:ext cx="2940605" cy="1283910"/>
          </a:xfrm>
          <a:prstGeom prst="rect">
            <a:avLst/>
          </a:prstGeom>
        </p:spPr>
        <p:txBody>
          <a:bodyPr/>
          <a:lstStyle>
            <a:lvl1pPr marL="342900" marR="0" indent="-342900" algn="l" defTabSz="914400" rtl="0" eaLnBrk="1" fontAlgn="auto" latinLnBrk="0" hangingPunct="1">
              <a:lnSpc>
                <a:spcPct val="90000"/>
              </a:lnSpc>
              <a:spcBef>
                <a:spcPts val="1000"/>
              </a:spcBef>
              <a:spcAft>
                <a:spcPts val="0"/>
              </a:spcAft>
              <a:buClr>
                <a:srgbClr val="FF6601"/>
              </a:buClr>
              <a:buSzPct val="140000"/>
              <a:buFont typeface="Arial" panose="020B0604020202020204" pitchFamily="34" charset="0"/>
              <a:buChar char="•"/>
              <a:tabLst/>
              <a:defRPr sz="2000">
                <a:solidFill>
                  <a:srgbClr val="363636"/>
                </a:solidFill>
              </a:defRPr>
            </a:lvl1pPr>
            <a:lvl2pPr>
              <a:defRPr sz="2000"/>
            </a:lvl2pPr>
            <a:lvl3pPr>
              <a:defRPr sz="2000"/>
            </a:lvl3pPr>
            <a:lvl4pPr>
              <a:defRPr sz="2000"/>
            </a:lvl4pPr>
            <a:lvl5pPr>
              <a:defRPr sz="2000"/>
            </a:lvl5pPr>
          </a:lstStyle>
          <a:p>
            <a:pPr lvl="0"/>
            <a:r>
              <a:rPr lang="es-ES" dirty="0" err="1"/>
              <a:t>Click</a:t>
            </a:r>
            <a:r>
              <a:rPr lang="es-ES" dirty="0"/>
              <a:t> to </a:t>
            </a:r>
            <a:r>
              <a:rPr lang="es-ES" dirty="0" err="1"/>
              <a:t>edit</a:t>
            </a:r>
            <a:r>
              <a:rPr lang="es-ES" dirty="0"/>
              <a:t> </a:t>
            </a:r>
            <a:r>
              <a:rPr lang="es-ES" dirty="0" err="1"/>
              <a:t>text</a:t>
            </a:r>
            <a:r>
              <a:rPr lang="es-ES" dirty="0"/>
              <a:t> </a:t>
            </a:r>
          </a:p>
          <a:p>
            <a:pPr lvl="0"/>
            <a:r>
              <a:rPr lang="es-ES" dirty="0" err="1"/>
              <a:t>Click</a:t>
            </a:r>
            <a:r>
              <a:rPr lang="es-ES" dirty="0"/>
              <a:t> to </a:t>
            </a:r>
            <a:r>
              <a:rPr lang="es-ES" dirty="0" err="1"/>
              <a:t>edit</a:t>
            </a:r>
            <a:r>
              <a:rPr lang="es-ES" dirty="0"/>
              <a:t> </a:t>
            </a:r>
            <a:r>
              <a:rPr lang="es-ES" dirty="0" err="1"/>
              <a:t>text</a:t>
            </a:r>
            <a:r>
              <a:rPr lang="es-ES" dirty="0"/>
              <a:t> </a:t>
            </a:r>
          </a:p>
          <a:p>
            <a:pPr marL="342900" marR="0" lvl="0" indent="-342900" algn="l" defTabSz="914400" rtl="0" eaLnBrk="1" fontAlgn="auto" latinLnBrk="0" hangingPunct="1">
              <a:lnSpc>
                <a:spcPct val="90000"/>
              </a:lnSpc>
              <a:spcBef>
                <a:spcPts val="1000"/>
              </a:spcBef>
              <a:spcAft>
                <a:spcPts val="0"/>
              </a:spcAft>
              <a:buClr>
                <a:srgbClr val="FF6601"/>
              </a:buClr>
              <a:buSzPct val="140000"/>
              <a:buFont typeface="Arial" panose="020B0604020202020204" pitchFamily="34" charset="0"/>
              <a:buChar char="•"/>
              <a:tabLst/>
              <a:defRPr/>
            </a:pPr>
            <a:r>
              <a:rPr lang="es-ES" dirty="0" err="1"/>
              <a:t>Click</a:t>
            </a:r>
            <a:r>
              <a:rPr lang="es-ES" dirty="0"/>
              <a:t> to </a:t>
            </a:r>
            <a:r>
              <a:rPr lang="es-ES" dirty="0" err="1"/>
              <a:t>edit</a:t>
            </a:r>
            <a:r>
              <a:rPr lang="es-ES" dirty="0"/>
              <a:t> </a:t>
            </a:r>
            <a:r>
              <a:rPr lang="es-ES" dirty="0" err="1"/>
              <a:t>text</a:t>
            </a:r>
            <a:r>
              <a:rPr lang="es-ES" dirty="0"/>
              <a:t> </a:t>
            </a:r>
          </a:p>
          <a:p>
            <a:pPr lvl="0"/>
            <a:endParaRPr lang="es-ES" dirty="0"/>
          </a:p>
        </p:txBody>
      </p:sp>
      <p:sp>
        <p:nvSpPr>
          <p:cNvPr id="15" name="Marcador de texto 5">
            <a:extLst>
              <a:ext uri="{FF2B5EF4-FFF2-40B4-BE49-F238E27FC236}">
                <a16:creationId xmlns:a16="http://schemas.microsoft.com/office/drawing/2014/main" id="{9B62CEFE-EAF0-C44A-8CCA-F2826E230A15}"/>
              </a:ext>
            </a:extLst>
          </p:cNvPr>
          <p:cNvSpPr>
            <a:spLocks noGrp="1"/>
          </p:cNvSpPr>
          <p:nvPr>
            <p:ph type="body" sz="quarter" idx="26" hasCustomPrompt="1"/>
          </p:nvPr>
        </p:nvSpPr>
        <p:spPr>
          <a:xfrm>
            <a:off x="8055623" y="4199177"/>
            <a:ext cx="2940605" cy="306083"/>
          </a:xfrm>
          <a:prstGeom prst="rect">
            <a:avLst/>
          </a:prstGeom>
        </p:spPr>
        <p:txBody>
          <a:bodyPr/>
          <a:lstStyle>
            <a:lvl1pPr>
              <a:defRPr sz="2000">
                <a:solidFill>
                  <a:srgbClr val="363636"/>
                </a:solidFill>
              </a:defRPr>
            </a:lvl1pPr>
            <a:lvl2pPr>
              <a:defRPr sz="2000"/>
            </a:lvl2pPr>
            <a:lvl3pPr>
              <a:defRPr sz="2000"/>
            </a:lvl3pPr>
            <a:lvl4pPr>
              <a:defRPr sz="2000"/>
            </a:lvl4pPr>
            <a:lvl5pPr>
              <a:defRPr sz="2000"/>
            </a:lvl5pPr>
          </a:lstStyle>
          <a:p>
            <a:pPr lvl="0"/>
            <a:r>
              <a:rPr lang="es-ES" dirty="0" err="1"/>
              <a:t>Click</a:t>
            </a:r>
            <a:r>
              <a:rPr lang="es-ES" dirty="0"/>
              <a:t> to </a:t>
            </a:r>
            <a:r>
              <a:rPr lang="es-ES" dirty="0" err="1"/>
              <a:t>edit</a:t>
            </a:r>
            <a:r>
              <a:rPr lang="es-ES" dirty="0"/>
              <a:t> </a:t>
            </a:r>
            <a:r>
              <a:rPr lang="es-ES" dirty="0" err="1"/>
              <a:t>text</a:t>
            </a:r>
            <a:endParaRPr lang="es-ES" dirty="0"/>
          </a:p>
        </p:txBody>
      </p:sp>
      <p:sp>
        <p:nvSpPr>
          <p:cNvPr id="16" name="Marcador de posición de imagen 14">
            <a:extLst>
              <a:ext uri="{FF2B5EF4-FFF2-40B4-BE49-F238E27FC236}">
                <a16:creationId xmlns:a16="http://schemas.microsoft.com/office/drawing/2014/main" id="{1FAFDA4C-2F70-6549-A578-378AF31D8261}"/>
              </a:ext>
            </a:extLst>
          </p:cNvPr>
          <p:cNvSpPr>
            <a:spLocks noGrp="1"/>
          </p:cNvSpPr>
          <p:nvPr>
            <p:ph type="pic" sz="quarter" idx="27"/>
          </p:nvPr>
        </p:nvSpPr>
        <p:spPr>
          <a:xfrm>
            <a:off x="398083" y="1925052"/>
            <a:ext cx="2969371" cy="1981200"/>
          </a:xfrm>
          <a:prstGeom prst="rect">
            <a:avLst/>
          </a:prstGeom>
          <a:noFill/>
        </p:spPr>
        <p:txBody>
          <a:bodyPr/>
          <a:lstStyle>
            <a:lvl1pPr algn="ctr">
              <a:defRPr sz="1600"/>
            </a:lvl1pPr>
          </a:lstStyle>
          <a:p>
            <a:r>
              <a:rPr lang="en-US"/>
              <a:t>Click icon to add picture</a:t>
            </a:r>
            <a:endParaRPr lang="es-ES" dirty="0"/>
          </a:p>
        </p:txBody>
      </p:sp>
      <p:sp>
        <p:nvSpPr>
          <p:cNvPr id="23" name="Marcador de posición de imagen 14">
            <a:extLst>
              <a:ext uri="{FF2B5EF4-FFF2-40B4-BE49-F238E27FC236}">
                <a16:creationId xmlns:a16="http://schemas.microsoft.com/office/drawing/2014/main" id="{E713D38F-16E9-0C4C-9AF1-874A5F4F6904}"/>
              </a:ext>
            </a:extLst>
          </p:cNvPr>
          <p:cNvSpPr>
            <a:spLocks noGrp="1"/>
          </p:cNvSpPr>
          <p:nvPr>
            <p:ph type="pic" sz="quarter" idx="28"/>
          </p:nvPr>
        </p:nvSpPr>
        <p:spPr>
          <a:xfrm>
            <a:off x="4241236" y="1901883"/>
            <a:ext cx="2969371" cy="1981200"/>
          </a:xfrm>
          <a:prstGeom prst="rect">
            <a:avLst/>
          </a:prstGeom>
          <a:noFill/>
        </p:spPr>
        <p:txBody>
          <a:bodyPr/>
          <a:lstStyle>
            <a:lvl1pPr algn="ctr">
              <a:defRPr sz="1600"/>
            </a:lvl1pPr>
          </a:lstStyle>
          <a:p>
            <a:r>
              <a:rPr lang="en-US"/>
              <a:t>Click icon to add picture</a:t>
            </a:r>
            <a:endParaRPr lang="es-ES" dirty="0"/>
          </a:p>
        </p:txBody>
      </p:sp>
      <p:sp>
        <p:nvSpPr>
          <p:cNvPr id="24" name="Marcador de posición de imagen 14">
            <a:extLst>
              <a:ext uri="{FF2B5EF4-FFF2-40B4-BE49-F238E27FC236}">
                <a16:creationId xmlns:a16="http://schemas.microsoft.com/office/drawing/2014/main" id="{5A48DB65-58B1-5C4E-B23E-13B191AC738A}"/>
              </a:ext>
            </a:extLst>
          </p:cNvPr>
          <p:cNvSpPr>
            <a:spLocks noGrp="1"/>
          </p:cNvSpPr>
          <p:nvPr>
            <p:ph type="pic" sz="quarter" idx="29"/>
          </p:nvPr>
        </p:nvSpPr>
        <p:spPr>
          <a:xfrm>
            <a:off x="8026857" y="1901883"/>
            <a:ext cx="2969371" cy="1981200"/>
          </a:xfrm>
          <a:prstGeom prst="rect">
            <a:avLst/>
          </a:prstGeom>
          <a:noFill/>
        </p:spPr>
        <p:txBody>
          <a:bodyPr/>
          <a:lstStyle>
            <a:lvl1pPr algn="ctr">
              <a:defRPr sz="1600"/>
            </a:lvl1pPr>
          </a:lstStyle>
          <a:p>
            <a:r>
              <a:rPr lang="en-US"/>
              <a:t>Click icon to add picture</a:t>
            </a:r>
            <a:endParaRPr lang="es-ES" dirty="0"/>
          </a:p>
        </p:txBody>
      </p:sp>
    </p:spTree>
    <p:extLst>
      <p:ext uri="{BB962C8B-B14F-4D97-AF65-F5344CB8AC3E}">
        <p14:creationId xmlns:p14="http://schemas.microsoft.com/office/powerpoint/2010/main" val="16677644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Column 3.1">
    <p:spTree>
      <p:nvGrpSpPr>
        <p:cNvPr id="1" name=""/>
        <p:cNvGrpSpPr/>
        <p:nvPr/>
      </p:nvGrpSpPr>
      <p:grpSpPr>
        <a:xfrm>
          <a:off x="0" y="0"/>
          <a:ext cx="0" cy="0"/>
          <a:chOff x="0" y="0"/>
          <a:chExt cx="0" cy="0"/>
        </a:xfrm>
      </p:grpSpPr>
      <p:sp>
        <p:nvSpPr>
          <p:cNvPr id="18" name="Título 1">
            <a:extLst>
              <a:ext uri="{FF2B5EF4-FFF2-40B4-BE49-F238E27FC236}">
                <a16:creationId xmlns:a16="http://schemas.microsoft.com/office/drawing/2014/main" id="{71191799-F60C-E243-AA11-F56590C7650D}"/>
              </a:ext>
            </a:extLst>
          </p:cNvPr>
          <p:cNvSpPr>
            <a:spLocks noGrp="1"/>
          </p:cNvSpPr>
          <p:nvPr>
            <p:ph type="ctrTitle" hasCustomPrompt="1"/>
          </p:nvPr>
        </p:nvSpPr>
        <p:spPr>
          <a:xfrm>
            <a:off x="427447" y="670700"/>
            <a:ext cx="5186370" cy="650070"/>
          </a:xfrm>
          <a:prstGeom prst="rect">
            <a:avLst/>
          </a:prstGeom>
          <a:noFill/>
        </p:spPr>
        <p:txBody>
          <a:bodyPr lIns="0" tIns="0" anchor="b">
            <a:normAutofit/>
          </a:bodyPr>
          <a:lstStyle>
            <a:lvl1pPr algn="l">
              <a:defRPr sz="4330">
                <a:solidFill>
                  <a:srgbClr val="FF6601"/>
                </a:solidFill>
                <a:latin typeface="Arial" panose="020B0604020202020204" pitchFamily="34" charset="0"/>
                <a:cs typeface="Arial" panose="020B0604020202020204" pitchFamily="34" charset="0"/>
              </a:defRPr>
            </a:lvl1pPr>
          </a:lstStyle>
          <a:p>
            <a:r>
              <a:rPr lang="es-ES" dirty="0"/>
              <a:t>TITLE HERE</a:t>
            </a:r>
          </a:p>
        </p:txBody>
      </p:sp>
      <p:sp>
        <p:nvSpPr>
          <p:cNvPr id="19" name="Subtítulo 2">
            <a:extLst>
              <a:ext uri="{FF2B5EF4-FFF2-40B4-BE49-F238E27FC236}">
                <a16:creationId xmlns:a16="http://schemas.microsoft.com/office/drawing/2014/main" id="{A39C042B-9D78-3645-841D-C8718344DA75}"/>
              </a:ext>
            </a:extLst>
          </p:cNvPr>
          <p:cNvSpPr>
            <a:spLocks noGrp="1"/>
          </p:cNvSpPr>
          <p:nvPr>
            <p:ph type="subTitle" idx="1" hasCustomPrompt="1"/>
          </p:nvPr>
        </p:nvSpPr>
        <p:spPr>
          <a:xfrm>
            <a:off x="426849" y="1279707"/>
            <a:ext cx="5186370" cy="306083"/>
          </a:xfrm>
          <a:prstGeom prst="rect">
            <a:avLst/>
          </a:prstGeom>
        </p:spPr>
        <p:txBody>
          <a:bodyPr lIns="0" tIns="0">
            <a:normAutofit/>
          </a:bodyPr>
          <a:lstStyle>
            <a:lvl1pPr marL="0" indent="0" algn="l">
              <a:buNone/>
              <a:defRPr sz="2000">
                <a:solidFill>
                  <a:srgbClr val="848484"/>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err="1"/>
              <a:t>Insert</a:t>
            </a:r>
            <a:r>
              <a:rPr lang="es-ES" dirty="0"/>
              <a:t> </a:t>
            </a:r>
            <a:r>
              <a:rPr lang="es-ES" dirty="0" err="1"/>
              <a:t>subtitle</a:t>
            </a:r>
            <a:r>
              <a:rPr lang="es-ES" dirty="0"/>
              <a:t> </a:t>
            </a:r>
            <a:r>
              <a:rPr lang="es-ES" dirty="0" err="1"/>
              <a:t>here</a:t>
            </a:r>
            <a:endParaRPr lang="es-ES" dirty="0"/>
          </a:p>
        </p:txBody>
      </p:sp>
      <p:sp>
        <p:nvSpPr>
          <p:cNvPr id="20" name="Marcador de texto 3">
            <a:extLst>
              <a:ext uri="{FF2B5EF4-FFF2-40B4-BE49-F238E27FC236}">
                <a16:creationId xmlns:a16="http://schemas.microsoft.com/office/drawing/2014/main" id="{DBF57426-9CF2-E246-B053-B3E4A5F188F3}"/>
              </a:ext>
            </a:extLst>
          </p:cNvPr>
          <p:cNvSpPr>
            <a:spLocks noGrp="1"/>
          </p:cNvSpPr>
          <p:nvPr>
            <p:ph type="body" sz="quarter" idx="14" hasCustomPrompt="1"/>
          </p:nvPr>
        </p:nvSpPr>
        <p:spPr>
          <a:xfrm>
            <a:off x="427038" y="384174"/>
            <a:ext cx="2840818" cy="170903"/>
          </a:xfrm>
          <a:prstGeom prst="rect">
            <a:avLst/>
          </a:prstGeom>
        </p:spPr>
        <p:txBody>
          <a:bodyPr lIns="0" tIns="0"/>
          <a:lstStyle>
            <a:lvl1pPr>
              <a:defRPr sz="1330"/>
            </a:lvl1pPr>
          </a:lstStyle>
          <a:p>
            <a:pPr lvl="0"/>
            <a:r>
              <a:rPr lang="es-ES" dirty="0" err="1"/>
              <a:t>Insert</a:t>
            </a:r>
            <a:r>
              <a:rPr lang="es-ES" dirty="0"/>
              <a:t> PPT </a:t>
            </a:r>
            <a:r>
              <a:rPr lang="es-ES" dirty="0" err="1"/>
              <a:t>title</a:t>
            </a:r>
            <a:r>
              <a:rPr lang="es-ES" dirty="0"/>
              <a:t> </a:t>
            </a:r>
            <a:r>
              <a:rPr lang="es-ES" dirty="0" err="1"/>
              <a:t>here</a:t>
            </a:r>
            <a:endParaRPr lang="es-ES" dirty="0"/>
          </a:p>
        </p:txBody>
      </p:sp>
      <p:sp>
        <p:nvSpPr>
          <p:cNvPr id="25" name="Marcador de texto 5">
            <a:extLst>
              <a:ext uri="{FF2B5EF4-FFF2-40B4-BE49-F238E27FC236}">
                <a16:creationId xmlns:a16="http://schemas.microsoft.com/office/drawing/2014/main" id="{2CC41597-CC18-9448-80C9-43C8813BBD90}"/>
              </a:ext>
            </a:extLst>
          </p:cNvPr>
          <p:cNvSpPr>
            <a:spLocks noGrp="1"/>
          </p:cNvSpPr>
          <p:nvPr>
            <p:ph type="body" sz="quarter" idx="21" hasCustomPrompt="1"/>
          </p:nvPr>
        </p:nvSpPr>
        <p:spPr>
          <a:xfrm>
            <a:off x="426851" y="2570335"/>
            <a:ext cx="2841006" cy="3215003"/>
          </a:xfrm>
          <a:prstGeom prst="rect">
            <a:avLst/>
          </a:prstGeom>
        </p:spPr>
        <p:txBody>
          <a:bodyPr/>
          <a:lstStyle>
            <a:lvl1pPr marL="0" marR="0" indent="0" algn="l" defTabSz="914400" rtl="0" eaLnBrk="1" fontAlgn="auto" latinLnBrk="0" hangingPunct="1">
              <a:lnSpc>
                <a:spcPct val="90000"/>
              </a:lnSpc>
              <a:spcBef>
                <a:spcPts val="1000"/>
              </a:spcBef>
              <a:spcAft>
                <a:spcPts val="0"/>
              </a:spcAft>
              <a:buClr>
                <a:srgbClr val="FF6601"/>
              </a:buClr>
              <a:buSzPct val="140000"/>
              <a:buFontTx/>
              <a:buNone/>
              <a:tabLst/>
              <a:defRPr sz="2000">
                <a:solidFill>
                  <a:srgbClr val="363636"/>
                </a:solidFill>
              </a:defRPr>
            </a:lvl1pPr>
            <a:lvl2pPr>
              <a:defRPr sz="2000"/>
            </a:lvl2pPr>
            <a:lvl3pPr>
              <a:defRPr sz="2000"/>
            </a:lvl3pPr>
            <a:lvl4pPr>
              <a:defRPr sz="2000"/>
            </a:lvl4pPr>
            <a:lvl5pPr>
              <a:defRPr sz="2000"/>
            </a:lvl5pPr>
          </a:lstStyle>
          <a:p>
            <a:pPr lvl="0"/>
            <a:r>
              <a:rPr lang="es-ES" dirty="0" err="1"/>
              <a:t>Click</a:t>
            </a:r>
            <a:r>
              <a:rPr lang="es-ES" dirty="0"/>
              <a:t> to </a:t>
            </a:r>
            <a:r>
              <a:rPr lang="es-ES" dirty="0" err="1"/>
              <a:t>edit</a:t>
            </a:r>
            <a:r>
              <a:rPr lang="es-ES" dirty="0"/>
              <a:t> </a:t>
            </a:r>
            <a:r>
              <a:rPr lang="es-ES" dirty="0" err="1"/>
              <a:t>text</a:t>
            </a:r>
            <a:r>
              <a:rPr lang="es-ES" dirty="0"/>
              <a:t> </a:t>
            </a:r>
            <a:r>
              <a:rPr lang="es-ES" dirty="0" err="1"/>
              <a:t>style</a:t>
            </a:r>
            <a:endParaRPr lang="es-ES" dirty="0"/>
          </a:p>
        </p:txBody>
      </p:sp>
      <p:sp>
        <p:nvSpPr>
          <p:cNvPr id="26" name="Marcador de texto 5">
            <a:extLst>
              <a:ext uri="{FF2B5EF4-FFF2-40B4-BE49-F238E27FC236}">
                <a16:creationId xmlns:a16="http://schemas.microsoft.com/office/drawing/2014/main" id="{45E78894-D45E-8C4C-B761-6973B4C8A267}"/>
              </a:ext>
            </a:extLst>
          </p:cNvPr>
          <p:cNvSpPr>
            <a:spLocks noGrp="1"/>
          </p:cNvSpPr>
          <p:nvPr>
            <p:ph type="body" sz="quarter" idx="22" hasCustomPrompt="1"/>
          </p:nvPr>
        </p:nvSpPr>
        <p:spPr>
          <a:xfrm>
            <a:off x="426851" y="2016419"/>
            <a:ext cx="2841006" cy="306083"/>
          </a:xfrm>
          <a:prstGeom prst="rect">
            <a:avLst/>
          </a:prstGeom>
        </p:spPr>
        <p:txBody>
          <a:bodyPr/>
          <a:lstStyle>
            <a:lvl1pPr>
              <a:defRPr sz="2000">
                <a:solidFill>
                  <a:srgbClr val="363636"/>
                </a:solidFill>
              </a:defRPr>
            </a:lvl1pPr>
            <a:lvl2pPr>
              <a:defRPr sz="2000"/>
            </a:lvl2pPr>
            <a:lvl3pPr>
              <a:defRPr sz="2000"/>
            </a:lvl3pPr>
            <a:lvl4pPr>
              <a:defRPr sz="2000"/>
            </a:lvl4pPr>
            <a:lvl5pPr>
              <a:defRPr sz="2000"/>
            </a:lvl5pPr>
          </a:lstStyle>
          <a:p>
            <a:pPr lvl="0"/>
            <a:r>
              <a:rPr lang="es-ES" dirty="0" err="1"/>
              <a:t>Click</a:t>
            </a:r>
            <a:r>
              <a:rPr lang="es-ES" dirty="0"/>
              <a:t> to </a:t>
            </a:r>
            <a:r>
              <a:rPr lang="es-ES" dirty="0" err="1"/>
              <a:t>edit</a:t>
            </a:r>
            <a:r>
              <a:rPr lang="es-ES" dirty="0"/>
              <a:t> </a:t>
            </a:r>
            <a:r>
              <a:rPr lang="es-ES" dirty="0" err="1"/>
              <a:t>text</a:t>
            </a:r>
            <a:r>
              <a:rPr lang="es-ES" dirty="0"/>
              <a:t> </a:t>
            </a:r>
            <a:r>
              <a:rPr lang="es-ES" dirty="0" err="1"/>
              <a:t>style</a:t>
            </a:r>
            <a:endParaRPr lang="es-ES" dirty="0"/>
          </a:p>
        </p:txBody>
      </p:sp>
      <p:pic>
        <p:nvPicPr>
          <p:cNvPr id="27" name="Imagen 26" descr="Imagen que contiene objeto, reloj&#10;&#10;Descripción generada automáticamente">
            <a:extLst>
              <a:ext uri="{FF2B5EF4-FFF2-40B4-BE49-F238E27FC236}">
                <a16:creationId xmlns:a16="http://schemas.microsoft.com/office/drawing/2014/main" id="{BD2871E6-DCEB-784C-8376-4EB3BC6DC90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08932" y="2005620"/>
            <a:ext cx="304800" cy="304800"/>
          </a:xfrm>
          <a:prstGeom prst="rect">
            <a:avLst/>
          </a:prstGeom>
        </p:spPr>
      </p:pic>
      <p:sp>
        <p:nvSpPr>
          <p:cNvPr id="33" name="Marcador de texto 5">
            <a:extLst>
              <a:ext uri="{FF2B5EF4-FFF2-40B4-BE49-F238E27FC236}">
                <a16:creationId xmlns:a16="http://schemas.microsoft.com/office/drawing/2014/main" id="{97C7D1F6-41E2-5440-AB05-17A6932A5D0A}"/>
              </a:ext>
            </a:extLst>
          </p:cNvPr>
          <p:cNvSpPr>
            <a:spLocks noGrp="1"/>
          </p:cNvSpPr>
          <p:nvPr>
            <p:ph type="body" sz="quarter" idx="23" hasCustomPrompt="1"/>
          </p:nvPr>
        </p:nvSpPr>
        <p:spPr>
          <a:xfrm>
            <a:off x="4254807" y="2550510"/>
            <a:ext cx="2841006" cy="3215003"/>
          </a:xfrm>
          <a:prstGeom prst="rect">
            <a:avLst/>
          </a:prstGeom>
        </p:spPr>
        <p:txBody>
          <a:bodyPr/>
          <a:lstStyle>
            <a:lvl1pPr marL="0" marR="0" indent="0" algn="l" defTabSz="914400" rtl="0" eaLnBrk="1" fontAlgn="auto" latinLnBrk="0" hangingPunct="1">
              <a:lnSpc>
                <a:spcPct val="90000"/>
              </a:lnSpc>
              <a:spcBef>
                <a:spcPts val="1000"/>
              </a:spcBef>
              <a:spcAft>
                <a:spcPts val="0"/>
              </a:spcAft>
              <a:buClr>
                <a:srgbClr val="FF6601"/>
              </a:buClr>
              <a:buSzPct val="140000"/>
              <a:buFontTx/>
              <a:buNone/>
              <a:tabLst/>
              <a:defRPr sz="2000">
                <a:solidFill>
                  <a:srgbClr val="363636"/>
                </a:solidFill>
              </a:defRPr>
            </a:lvl1pPr>
            <a:lvl2pPr>
              <a:defRPr sz="2000"/>
            </a:lvl2pPr>
            <a:lvl3pPr>
              <a:defRPr sz="2000"/>
            </a:lvl3pPr>
            <a:lvl4pPr>
              <a:defRPr sz="2000"/>
            </a:lvl4pPr>
            <a:lvl5pPr>
              <a:defRPr sz="2000"/>
            </a:lvl5pPr>
          </a:lstStyle>
          <a:p>
            <a:pPr lvl="0"/>
            <a:r>
              <a:rPr lang="es-ES" dirty="0" err="1"/>
              <a:t>Click</a:t>
            </a:r>
            <a:r>
              <a:rPr lang="es-ES" dirty="0"/>
              <a:t> to </a:t>
            </a:r>
            <a:r>
              <a:rPr lang="es-ES" dirty="0" err="1"/>
              <a:t>edit</a:t>
            </a:r>
            <a:r>
              <a:rPr lang="es-ES" dirty="0"/>
              <a:t> </a:t>
            </a:r>
            <a:r>
              <a:rPr lang="es-ES" dirty="0" err="1"/>
              <a:t>text</a:t>
            </a:r>
            <a:r>
              <a:rPr lang="es-ES" dirty="0"/>
              <a:t> </a:t>
            </a:r>
            <a:r>
              <a:rPr lang="es-ES" dirty="0" err="1"/>
              <a:t>style</a:t>
            </a:r>
            <a:endParaRPr lang="es-ES" dirty="0"/>
          </a:p>
        </p:txBody>
      </p:sp>
      <p:sp>
        <p:nvSpPr>
          <p:cNvPr id="34" name="Marcador de texto 5">
            <a:extLst>
              <a:ext uri="{FF2B5EF4-FFF2-40B4-BE49-F238E27FC236}">
                <a16:creationId xmlns:a16="http://schemas.microsoft.com/office/drawing/2014/main" id="{4170A291-03A8-1041-BFCE-B2D46E329E2F}"/>
              </a:ext>
            </a:extLst>
          </p:cNvPr>
          <p:cNvSpPr>
            <a:spLocks noGrp="1"/>
          </p:cNvSpPr>
          <p:nvPr>
            <p:ph type="body" sz="quarter" idx="24" hasCustomPrompt="1"/>
          </p:nvPr>
        </p:nvSpPr>
        <p:spPr>
          <a:xfrm>
            <a:off x="4254807" y="1996594"/>
            <a:ext cx="2841006" cy="306083"/>
          </a:xfrm>
          <a:prstGeom prst="rect">
            <a:avLst/>
          </a:prstGeom>
        </p:spPr>
        <p:txBody>
          <a:bodyPr/>
          <a:lstStyle>
            <a:lvl1pPr>
              <a:defRPr sz="2000">
                <a:solidFill>
                  <a:srgbClr val="363636"/>
                </a:solidFill>
              </a:defRPr>
            </a:lvl1pPr>
            <a:lvl2pPr>
              <a:defRPr sz="2000"/>
            </a:lvl2pPr>
            <a:lvl3pPr>
              <a:defRPr sz="2000"/>
            </a:lvl3pPr>
            <a:lvl4pPr>
              <a:defRPr sz="2000"/>
            </a:lvl4pPr>
            <a:lvl5pPr>
              <a:defRPr sz="2000"/>
            </a:lvl5pPr>
          </a:lstStyle>
          <a:p>
            <a:pPr lvl="0"/>
            <a:r>
              <a:rPr lang="es-ES" dirty="0" err="1"/>
              <a:t>Click</a:t>
            </a:r>
            <a:r>
              <a:rPr lang="es-ES" dirty="0"/>
              <a:t> to </a:t>
            </a:r>
            <a:r>
              <a:rPr lang="es-ES" dirty="0" err="1"/>
              <a:t>edit</a:t>
            </a:r>
            <a:r>
              <a:rPr lang="es-ES" dirty="0"/>
              <a:t> </a:t>
            </a:r>
            <a:r>
              <a:rPr lang="es-ES" dirty="0" err="1"/>
              <a:t>text</a:t>
            </a:r>
            <a:r>
              <a:rPr lang="es-ES" dirty="0"/>
              <a:t> </a:t>
            </a:r>
            <a:r>
              <a:rPr lang="es-ES" dirty="0" err="1"/>
              <a:t>style</a:t>
            </a:r>
            <a:endParaRPr lang="es-ES" dirty="0"/>
          </a:p>
        </p:txBody>
      </p:sp>
      <p:pic>
        <p:nvPicPr>
          <p:cNvPr id="35" name="Imagen 34" descr="Imagen que contiene objeto, reloj&#10;&#10;Descripción generada automáticamente">
            <a:extLst>
              <a:ext uri="{FF2B5EF4-FFF2-40B4-BE49-F238E27FC236}">
                <a16:creationId xmlns:a16="http://schemas.microsoft.com/office/drawing/2014/main" id="{F20418AA-A448-A444-84F6-E282D2007A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36888" y="2034601"/>
            <a:ext cx="304800" cy="304800"/>
          </a:xfrm>
          <a:prstGeom prst="rect">
            <a:avLst/>
          </a:prstGeom>
        </p:spPr>
      </p:pic>
      <p:sp>
        <p:nvSpPr>
          <p:cNvPr id="36" name="Marcador de texto 5">
            <a:extLst>
              <a:ext uri="{FF2B5EF4-FFF2-40B4-BE49-F238E27FC236}">
                <a16:creationId xmlns:a16="http://schemas.microsoft.com/office/drawing/2014/main" id="{8F36B41C-E878-354E-A2AA-F12402E68E8F}"/>
              </a:ext>
            </a:extLst>
          </p:cNvPr>
          <p:cNvSpPr>
            <a:spLocks noGrp="1"/>
          </p:cNvSpPr>
          <p:nvPr>
            <p:ph type="body" sz="quarter" idx="25" hasCustomPrompt="1"/>
          </p:nvPr>
        </p:nvSpPr>
        <p:spPr>
          <a:xfrm>
            <a:off x="8082763" y="2550510"/>
            <a:ext cx="2841006" cy="3215003"/>
          </a:xfrm>
          <a:prstGeom prst="rect">
            <a:avLst/>
          </a:prstGeom>
        </p:spPr>
        <p:txBody>
          <a:bodyPr/>
          <a:lstStyle>
            <a:lvl1pPr marL="0" marR="0" indent="0" algn="l" defTabSz="914400" rtl="0" eaLnBrk="1" fontAlgn="auto" latinLnBrk="0" hangingPunct="1">
              <a:lnSpc>
                <a:spcPct val="90000"/>
              </a:lnSpc>
              <a:spcBef>
                <a:spcPts val="1000"/>
              </a:spcBef>
              <a:spcAft>
                <a:spcPts val="0"/>
              </a:spcAft>
              <a:buClr>
                <a:srgbClr val="FF6601"/>
              </a:buClr>
              <a:buSzPct val="140000"/>
              <a:buFontTx/>
              <a:buNone/>
              <a:tabLst/>
              <a:defRPr sz="2000">
                <a:solidFill>
                  <a:srgbClr val="363636"/>
                </a:solidFill>
              </a:defRPr>
            </a:lvl1pPr>
            <a:lvl2pPr>
              <a:defRPr sz="2000"/>
            </a:lvl2pPr>
            <a:lvl3pPr>
              <a:defRPr sz="2000"/>
            </a:lvl3pPr>
            <a:lvl4pPr>
              <a:defRPr sz="2000"/>
            </a:lvl4pPr>
            <a:lvl5pPr>
              <a:defRPr sz="2000"/>
            </a:lvl5pPr>
          </a:lstStyle>
          <a:p>
            <a:pPr lvl="0"/>
            <a:r>
              <a:rPr lang="es-ES" dirty="0" err="1"/>
              <a:t>Click</a:t>
            </a:r>
            <a:r>
              <a:rPr lang="es-ES" dirty="0"/>
              <a:t> to </a:t>
            </a:r>
            <a:r>
              <a:rPr lang="es-ES" dirty="0" err="1"/>
              <a:t>edit</a:t>
            </a:r>
            <a:r>
              <a:rPr lang="es-ES" dirty="0"/>
              <a:t> </a:t>
            </a:r>
            <a:r>
              <a:rPr lang="es-ES" dirty="0" err="1"/>
              <a:t>text</a:t>
            </a:r>
            <a:r>
              <a:rPr lang="es-ES" dirty="0"/>
              <a:t> </a:t>
            </a:r>
            <a:r>
              <a:rPr lang="es-ES" dirty="0" err="1"/>
              <a:t>style</a:t>
            </a:r>
            <a:endParaRPr lang="es-ES" dirty="0"/>
          </a:p>
        </p:txBody>
      </p:sp>
      <p:sp>
        <p:nvSpPr>
          <p:cNvPr id="37" name="Marcador de texto 5">
            <a:extLst>
              <a:ext uri="{FF2B5EF4-FFF2-40B4-BE49-F238E27FC236}">
                <a16:creationId xmlns:a16="http://schemas.microsoft.com/office/drawing/2014/main" id="{DD269DBE-9BAA-744B-A722-2D4D3003A636}"/>
              </a:ext>
            </a:extLst>
          </p:cNvPr>
          <p:cNvSpPr>
            <a:spLocks noGrp="1"/>
          </p:cNvSpPr>
          <p:nvPr>
            <p:ph type="body" sz="quarter" idx="26" hasCustomPrompt="1"/>
          </p:nvPr>
        </p:nvSpPr>
        <p:spPr>
          <a:xfrm>
            <a:off x="8082763" y="1996594"/>
            <a:ext cx="2841006" cy="306083"/>
          </a:xfrm>
          <a:prstGeom prst="rect">
            <a:avLst/>
          </a:prstGeom>
        </p:spPr>
        <p:txBody>
          <a:bodyPr/>
          <a:lstStyle>
            <a:lvl1pPr>
              <a:defRPr sz="2000">
                <a:solidFill>
                  <a:srgbClr val="363636"/>
                </a:solidFill>
              </a:defRPr>
            </a:lvl1pPr>
            <a:lvl2pPr>
              <a:defRPr sz="2000"/>
            </a:lvl2pPr>
            <a:lvl3pPr>
              <a:defRPr sz="2000"/>
            </a:lvl3pPr>
            <a:lvl4pPr>
              <a:defRPr sz="2000"/>
            </a:lvl4pPr>
            <a:lvl5pPr>
              <a:defRPr sz="2000"/>
            </a:lvl5pPr>
          </a:lstStyle>
          <a:p>
            <a:pPr lvl="0"/>
            <a:r>
              <a:rPr lang="es-ES" dirty="0" err="1"/>
              <a:t>Click</a:t>
            </a:r>
            <a:r>
              <a:rPr lang="es-ES" dirty="0"/>
              <a:t> to </a:t>
            </a:r>
            <a:r>
              <a:rPr lang="es-ES" dirty="0" err="1"/>
              <a:t>edit</a:t>
            </a:r>
            <a:r>
              <a:rPr lang="es-ES" dirty="0"/>
              <a:t> </a:t>
            </a:r>
            <a:r>
              <a:rPr lang="es-ES" dirty="0" err="1"/>
              <a:t>text</a:t>
            </a:r>
            <a:r>
              <a:rPr lang="es-ES" dirty="0"/>
              <a:t> </a:t>
            </a:r>
            <a:r>
              <a:rPr lang="es-ES" dirty="0" err="1"/>
              <a:t>style</a:t>
            </a:r>
            <a:endParaRPr lang="es-ES" dirty="0"/>
          </a:p>
        </p:txBody>
      </p:sp>
    </p:spTree>
    <p:extLst>
      <p:ext uri="{BB962C8B-B14F-4D97-AF65-F5344CB8AC3E}">
        <p14:creationId xmlns:p14="http://schemas.microsoft.com/office/powerpoint/2010/main" val="2000477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Column 3.1 + Image">
    <p:spTree>
      <p:nvGrpSpPr>
        <p:cNvPr id="1" name=""/>
        <p:cNvGrpSpPr/>
        <p:nvPr/>
      </p:nvGrpSpPr>
      <p:grpSpPr>
        <a:xfrm>
          <a:off x="0" y="0"/>
          <a:ext cx="0" cy="0"/>
          <a:chOff x="0" y="0"/>
          <a:chExt cx="0" cy="0"/>
        </a:xfrm>
      </p:grpSpPr>
      <p:sp>
        <p:nvSpPr>
          <p:cNvPr id="18" name="Título 1">
            <a:extLst>
              <a:ext uri="{FF2B5EF4-FFF2-40B4-BE49-F238E27FC236}">
                <a16:creationId xmlns:a16="http://schemas.microsoft.com/office/drawing/2014/main" id="{71191799-F60C-E243-AA11-F56590C7650D}"/>
              </a:ext>
            </a:extLst>
          </p:cNvPr>
          <p:cNvSpPr>
            <a:spLocks noGrp="1"/>
          </p:cNvSpPr>
          <p:nvPr>
            <p:ph type="ctrTitle" hasCustomPrompt="1"/>
          </p:nvPr>
        </p:nvSpPr>
        <p:spPr>
          <a:xfrm>
            <a:off x="427447" y="670700"/>
            <a:ext cx="5186370" cy="650070"/>
          </a:xfrm>
          <a:prstGeom prst="rect">
            <a:avLst/>
          </a:prstGeom>
          <a:noFill/>
        </p:spPr>
        <p:txBody>
          <a:bodyPr lIns="0" tIns="0" anchor="b">
            <a:normAutofit/>
          </a:bodyPr>
          <a:lstStyle>
            <a:lvl1pPr algn="l">
              <a:defRPr sz="4330">
                <a:solidFill>
                  <a:srgbClr val="FF6601"/>
                </a:solidFill>
                <a:latin typeface="Arial" panose="020B0604020202020204" pitchFamily="34" charset="0"/>
                <a:cs typeface="Arial" panose="020B0604020202020204" pitchFamily="34" charset="0"/>
              </a:defRPr>
            </a:lvl1pPr>
          </a:lstStyle>
          <a:p>
            <a:r>
              <a:rPr lang="es-ES" dirty="0"/>
              <a:t>TITLE HERE</a:t>
            </a:r>
          </a:p>
        </p:txBody>
      </p:sp>
      <p:sp>
        <p:nvSpPr>
          <p:cNvPr id="19" name="Subtítulo 2">
            <a:extLst>
              <a:ext uri="{FF2B5EF4-FFF2-40B4-BE49-F238E27FC236}">
                <a16:creationId xmlns:a16="http://schemas.microsoft.com/office/drawing/2014/main" id="{A39C042B-9D78-3645-841D-C8718344DA75}"/>
              </a:ext>
            </a:extLst>
          </p:cNvPr>
          <p:cNvSpPr>
            <a:spLocks noGrp="1"/>
          </p:cNvSpPr>
          <p:nvPr>
            <p:ph type="subTitle" idx="1" hasCustomPrompt="1"/>
          </p:nvPr>
        </p:nvSpPr>
        <p:spPr>
          <a:xfrm>
            <a:off x="426849" y="1279707"/>
            <a:ext cx="5186370" cy="306083"/>
          </a:xfrm>
          <a:prstGeom prst="rect">
            <a:avLst/>
          </a:prstGeom>
        </p:spPr>
        <p:txBody>
          <a:bodyPr lIns="0" tIns="0">
            <a:normAutofit/>
          </a:bodyPr>
          <a:lstStyle>
            <a:lvl1pPr marL="0" indent="0" algn="l">
              <a:buNone/>
              <a:defRPr sz="2000">
                <a:solidFill>
                  <a:srgbClr val="848484"/>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err="1"/>
              <a:t>Insert</a:t>
            </a:r>
            <a:r>
              <a:rPr lang="es-ES" dirty="0"/>
              <a:t> </a:t>
            </a:r>
            <a:r>
              <a:rPr lang="es-ES" dirty="0" err="1"/>
              <a:t>subtitle</a:t>
            </a:r>
            <a:r>
              <a:rPr lang="es-ES" dirty="0"/>
              <a:t> </a:t>
            </a:r>
            <a:r>
              <a:rPr lang="es-ES" dirty="0" err="1"/>
              <a:t>here</a:t>
            </a:r>
            <a:endParaRPr lang="es-ES" dirty="0"/>
          </a:p>
        </p:txBody>
      </p:sp>
      <p:sp>
        <p:nvSpPr>
          <p:cNvPr id="20" name="Marcador de texto 3">
            <a:extLst>
              <a:ext uri="{FF2B5EF4-FFF2-40B4-BE49-F238E27FC236}">
                <a16:creationId xmlns:a16="http://schemas.microsoft.com/office/drawing/2014/main" id="{DBF57426-9CF2-E246-B053-B3E4A5F188F3}"/>
              </a:ext>
            </a:extLst>
          </p:cNvPr>
          <p:cNvSpPr>
            <a:spLocks noGrp="1"/>
          </p:cNvSpPr>
          <p:nvPr>
            <p:ph type="body" sz="quarter" idx="14" hasCustomPrompt="1"/>
          </p:nvPr>
        </p:nvSpPr>
        <p:spPr>
          <a:xfrm>
            <a:off x="427038" y="384174"/>
            <a:ext cx="2840818" cy="170903"/>
          </a:xfrm>
          <a:prstGeom prst="rect">
            <a:avLst/>
          </a:prstGeom>
        </p:spPr>
        <p:txBody>
          <a:bodyPr lIns="0" tIns="0"/>
          <a:lstStyle>
            <a:lvl1pPr>
              <a:defRPr sz="1330"/>
            </a:lvl1pPr>
          </a:lstStyle>
          <a:p>
            <a:pPr lvl="0"/>
            <a:r>
              <a:rPr lang="es-ES" dirty="0" err="1"/>
              <a:t>Insert</a:t>
            </a:r>
            <a:r>
              <a:rPr lang="es-ES" dirty="0"/>
              <a:t> PPT </a:t>
            </a:r>
            <a:r>
              <a:rPr lang="es-ES" dirty="0" err="1"/>
              <a:t>title</a:t>
            </a:r>
            <a:r>
              <a:rPr lang="es-ES" dirty="0"/>
              <a:t> </a:t>
            </a:r>
            <a:r>
              <a:rPr lang="es-ES" dirty="0" err="1"/>
              <a:t>here</a:t>
            </a:r>
            <a:endParaRPr lang="es-ES" dirty="0"/>
          </a:p>
        </p:txBody>
      </p:sp>
      <p:sp>
        <p:nvSpPr>
          <p:cNvPr id="41" name="Marcador de posición de imagen 14">
            <a:extLst>
              <a:ext uri="{FF2B5EF4-FFF2-40B4-BE49-F238E27FC236}">
                <a16:creationId xmlns:a16="http://schemas.microsoft.com/office/drawing/2014/main" id="{BD82DF60-BFEE-5049-9390-F328775D8C79}"/>
              </a:ext>
            </a:extLst>
          </p:cNvPr>
          <p:cNvSpPr>
            <a:spLocks noGrp="1"/>
          </p:cNvSpPr>
          <p:nvPr>
            <p:ph type="pic" sz="quarter" idx="27"/>
          </p:nvPr>
        </p:nvSpPr>
        <p:spPr>
          <a:xfrm>
            <a:off x="398083" y="1925052"/>
            <a:ext cx="2502433" cy="1828800"/>
          </a:xfrm>
          <a:prstGeom prst="rect">
            <a:avLst/>
          </a:prstGeom>
          <a:noFill/>
        </p:spPr>
        <p:txBody>
          <a:bodyPr/>
          <a:lstStyle>
            <a:lvl1pPr algn="ctr">
              <a:defRPr sz="1600"/>
            </a:lvl1pPr>
          </a:lstStyle>
          <a:p>
            <a:r>
              <a:rPr lang="en-US"/>
              <a:t>Click icon to add picture</a:t>
            </a:r>
            <a:endParaRPr lang="es-ES" dirty="0"/>
          </a:p>
        </p:txBody>
      </p:sp>
      <p:sp>
        <p:nvSpPr>
          <p:cNvPr id="42" name="Marcador de posición de imagen 14">
            <a:extLst>
              <a:ext uri="{FF2B5EF4-FFF2-40B4-BE49-F238E27FC236}">
                <a16:creationId xmlns:a16="http://schemas.microsoft.com/office/drawing/2014/main" id="{BA9A3A1B-527B-2C45-AD46-99B5C9378266}"/>
              </a:ext>
            </a:extLst>
          </p:cNvPr>
          <p:cNvSpPr>
            <a:spLocks noGrp="1"/>
          </p:cNvSpPr>
          <p:nvPr>
            <p:ph type="pic" sz="quarter" idx="28"/>
          </p:nvPr>
        </p:nvSpPr>
        <p:spPr>
          <a:xfrm>
            <a:off x="3267856" y="1925052"/>
            <a:ext cx="2502433" cy="1828800"/>
          </a:xfrm>
          <a:prstGeom prst="rect">
            <a:avLst/>
          </a:prstGeom>
          <a:noFill/>
        </p:spPr>
        <p:txBody>
          <a:bodyPr/>
          <a:lstStyle>
            <a:lvl1pPr algn="ctr">
              <a:defRPr sz="1600"/>
            </a:lvl1pPr>
          </a:lstStyle>
          <a:p>
            <a:r>
              <a:rPr lang="en-US"/>
              <a:t>Click icon to add picture</a:t>
            </a:r>
            <a:endParaRPr lang="es-ES" dirty="0"/>
          </a:p>
        </p:txBody>
      </p:sp>
      <p:sp>
        <p:nvSpPr>
          <p:cNvPr id="43" name="Marcador de posición de imagen 14">
            <a:extLst>
              <a:ext uri="{FF2B5EF4-FFF2-40B4-BE49-F238E27FC236}">
                <a16:creationId xmlns:a16="http://schemas.microsoft.com/office/drawing/2014/main" id="{D70AE8FB-1F83-E941-A07F-6E4821734221}"/>
              </a:ext>
            </a:extLst>
          </p:cNvPr>
          <p:cNvSpPr>
            <a:spLocks noGrp="1"/>
          </p:cNvSpPr>
          <p:nvPr>
            <p:ph type="pic" sz="quarter" idx="29"/>
          </p:nvPr>
        </p:nvSpPr>
        <p:spPr>
          <a:xfrm>
            <a:off x="6135527" y="1925052"/>
            <a:ext cx="2502433" cy="1828800"/>
          </a:xfrm>
          <a:prstGeom prst="rect">
            <a:avLst/>
          </a:prstGeom>
          <a:noFill/>
        </p:spPr>
        <p:txBody>
          <a:bodyPr/>
          <a:lstStyle>
            <a:lvl1pPr algn="ctr">
              <a:defRPr sz="1600"/>
            </a:lvl1pPr>
          </a:lstStyle>
          <a:p>
            <a:r>
              <a:rPr lang="en-US"/>
              <a:t>Click icon to add picture</a:t>
            </a:r>
            <a:endParaRPr lang="es-ES" dirty="0"/>
          </a:p>
        </p:txBody>
      </p:sp>
      <p:sp>
        <p:nvSpPr>
          <p:cNvPr id="44" name="Marcador de posición de imagen 14">
            <a:extLst>
              <a:ext uri="{FF2B5EF4-FFF2-40B4-BE49-F238E27FC236}">
                <a16:creationId xmlns:a16="http://schemas.microsoft.com/office/drawing/2014/main" id="{BE545F83-9C28-7942-A519-D7AB226988A4}"/>
              </a:ext>
            </a:extLst>
          </p:cNvPr>
          <p:cNvSpPr>
            <a:spLocks noGrp="1"/>
          </p:cNvSpPr>
          <p:nvPr>
            <p:ph type="pic" sz="quarter" idx="30"/>
          </p:nvPr>
        </p:nvSpPr>
        <p:spPr>
          <a:xfrm>
            <a:off x="9003198" y="1917856"/>
            <a:ext cx="2502433" cy="1828800"/>
          </a:xfrm>
          <a:prstGeom prst="rect">
            <a:avLst/>
          </a:prstGeom>
          <a:noFill/>
        </p:spPr>
        <p:txBody>
          <a:bodyPr/>
          <a:lstStyle>
            <a:lvl1pPr algn="ctr">
              <a:defRPr sz="1600"/>
            </a:lvl1pPr>
          </a:lstStyle>
          <a:p>
            <a:r>
              <a:rPr lang="en-US"/>
              <a:t>Click icon to add picture</a:t>
            </a:r>
            <a:endParaRPr lang="es-ES" dirty="0"/>
          </a:p>
        </p:txBody>
      </p:sp>
      <p:sp>
        <p:nvSpPr>
          <p:cNvPr id="48" name="Marcador de texto 5">
            <a:extLst>
              <a:ext uri="{FF2B5EF4-FFF2-40B4-BE49-F238E27FC236}">
                <a16:creationId xmlns:a16="http://schemas.microsoft.com/office/drawing/2014/main" id="{85364B20-69DC-7543-B425-BC5D4AAA0ACC}"/>
              </a:ext>
            </a:extLst>
          </p:cNvPr>
          <p:cNvSpPr>
            <a:spLocks noGrp="1"/>
          </p:cNvSpPr>
          <p:nvPr>
            <p:ph type="body" sz="quarter" idx="21" hasCustomPrompt="1"/>
          </p:nvPr>
        </p:nvSpPr>
        <p:spPr>
          <a:xfrm>
            <a:off x="426851" y="4595785"/>
            <a:ext cx="2473665" cy="1264241"/>
          </a:xfrm>
          <a:prstGeom prst="rect">
            <a:avLst/>
          </a:prstGeom>
        </p:spPr>
        <p:txBody>
          <a:bodyPr/>
          <a:lstStyle>
            <a:lvl1pPr marL="0" marR="0" indent="0" algn="l" defTabSz="914400" rtl="0" eaLnBrk="1" fontAlgn="auto" latinLnBrk="0" hangingPunct="1">
              <a:lnSpc>
                <a:spcPct val="90000"/>
              </a:lnSpc>
              <a:spcBef>
                <a:spcPts val="1000"/>
              </a:spcBef>
              <a:spcAft>
                <a:spcPts val="0"/>
              </a:spcAft>
              <a:buClr>
                <a:srgbClr val="FF6601"/>
              </a:buClr>
              <a:buSzPct val="140000"/>
              <a:buFontTx/>
              <a:buNone/>
              <a:tabLst/>
              <a:defRPr sz="2000">
                <a:solidFill>
                  <a:srgbClr val="363636"/>
                </a:solidFill>
              </a:defRPr>
            </a:lvl1pPr>
            <a:lvl2pPr>
              <a:defRPr sz="2000"/>
            </a:lvl2pPr>
            <a:lvl3pPr>
              <a:defRPr sz="2000"/>
            </a:lvl3pPr>
            <a:lvl4pPr>
              <a:defRPr sz="2000"/>
            </a:lvl4pPr>
            <a:lvl5pPr>
              <a:defRPr sz="2000"/>
            </a:lvl5pPr>
          </a:lstStyle>
          <a:p>
            <a:pPr lvl="0"/>
            <a:r>
              <a:rPr lang="es-ES" dirty="0" err="1"/>
              <a:t>Click</a:t>
            </a:r>
            <a:r>
              <a:rPr lang="es-ES" dirty="0"/>
              <a:t> to </a:t>
            </a:r>
            <a:r>
              <a:rPr lang="es-ES" dirty="0" err="1"/>
              <a:t>edit</a:t>
            </a:r>
            <a:r>
              <a:rPr lang="es-ES" dirty="0"/>
              <a:t> </a:t>
            </a:r>
            <a:r>
              <a:rPr lang="es-ES" dirty="0" err="1"/>
              <a:t>text</a:t>
            </a:r>
            <a:endParaRPr lang="es-ES" dirty="0"/>
          </a:p>
        </p:txBody>
      </p:sp>
      <p:sp>
        <p:nvSpPr>
          <p:cNvPr id="49" name="Marcador de texto 5">
            <a:extLst>
              <a:ext uri="{FF2B5EF4-FFF2-40B4-BE49-F238E27FC236}">
                <a16:creationId xmlns:a16="http://schemas.microsoft.com/office/drawing/2014/main" id="{5028E51D-3839-0A4E-9D4E-A4455D8E5199}"/>
              </a:ext>
            </a:extLst>
          </p:cNvPr>
          <p:cNvSpPr>
            <a:spLocks noGrp="1"/>
          </p:cNvSpPr>
          <p:nvPr>
            <p:ph type="body" sz="quarter" idx="22" hasCustomPrompt="1"/>
          </p:nvPr>
        </p:nvSpPr>
        <p:spPr>
          <a:xfrm>
            <a:off x="426851" y="4041868"/>
            <a:ext cx="2473665" cy="306083"/>
          </a:xfrm>
          <a:prstGeom prst="rect">
            <a:avLst/>
          </a:prstGeom>
        </p:spPr>
        <p:txBody>
          <a:bodyPr/>
          <a:lstStyle>
            <a:lvl1pPr>
              <a:defRPr sz="2000">
                <a:solidFill>
                  <a:srgbClr val="363636"/>
                </a:solidFill>
              </a:defRPr>
            </a:lvl1pPr>
            <a:lvl2pPr>
              <a:defRPr sz="2000"/>
            </a:lvl2pPr>
            <a:lvl3pPr>
              <a:defRPr sz="2000"/>
            </a:lvl3pPr>
            <a:lvl4pPr>
              <a:defRPr sz="2000"/>
            </a:lvl4pPr>
            <a:lvl5pPr>
              <a:defRPr sz="2000"/>
            </a:lvl5pPr>
          </a:lstStyle>
          <a:p>
            <a:pPr lvl="0"/>
            <a:r>
              <a:rPr lang="es-ES" dirty="0" err="1"/>
              <a:t>Click</a:t>
            </a:r>
            <a:r>
              <a:rPr lang="es-ES" dirty="0"/>
              <a:t> to </a:t>
            </a:r>
            <a:r>
              <a:rPr lang="es-ES" dirty="0" err="1"/>
              <a:t>edit</a:t>
            </a:r>
            <a:r>
              <a:rPr lang="es-ES" dirty="0"/>
              <a:t> </a:t>
            </a:r>
            <a:r>
              <a:rPr lang="es-ES" dirty="0" err="1"/>
              <a:t>text</a:t>
            </a:r>
            <a:endParaRPr lang="es-ES" dirty="0"/>
          </a:p>
        </p:txBody>
      </p:sp>
      <p:pic>
        <p:nvPicPr>
          <p:cNvPr id="50" name="Imagen 49" descr="Imagen que contiene objeto, reloj&#10;&#10;Descripción generada automáticamente">
            <a:extLst>
              <a:ext uri="{FF2B5EF4-FFF2-40B4-BE49-F238E27FC236}">
                <a16:creationId xmlns:a16="http://schemas.microsoft.com/office/drawing/2014/main" id="{E1C3402E-541B-234D-A615-6EF9D77431F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40860" y="4043151"/>
            <a:ext cx="304800" cy="304800"/>
          </a:xfrm>
          <a:prstGeom prst="rect">
            <a:avLst/>
          </a:prstGeom>
        </p:spPr>
      </p:pic>
      <p:sp>
        <p:nvSpPr>
          <p:cNvPr id="60" name="Marcador de texto 5">
            <a:extLst>
              <a:ext uri="{FF2B5EF4-FFF2-40B4-BE49-F238E27FC236}">
                <a16:creationId xmlns:a16="http://schemas.microsoft.com/office/drawing/2014/main" id="{E0C0E343-9C13-7043-A8D8-6711EF24A54D}"/>
              </a:ext>
            </a:extLst>
          </p:cNvPr>
          <p:cNvSpPr>
            <a:spLocks noGrp="1"/>
          </p:cNvSpPr>
          <p:nvPr>
            <p:ph type="body" sz="quarter" idx="31" hasCustomPrompt="1"/>
          </p:nvPr>
        </p:nvSpPr>
        <p:spPr>
          <a:xfrm>
            <a:off x="3286004" y="4595785"/>
            <a:ext cx="2473665" cy="1264241"/>
          </a:xfrm>
          <a:prstGeom prst="rect">
            <a:avLst/>
          </a:prstGeom>
        </p:spPr>
        <p:txBody>
          <a:bodyPr/>
          <a:lstStyle>
            <a:lvl1pPr marL="0" marR="0" indent="0" algn="l" defTabSz="914400" rtl="0" eaLnBrk="1" fontAlgn="auto" latinLnBrk="0" hangingPunct="1">
              <a:lnSpc>
                <a:spcPct val="90000"/>
              </a:lnSpc>
              <a:spcBef>
                <a:spcPts val="1000"/>
              </a:spcBef>
              <a:spcAft>
                <a:spcPts val="0"/>
              </a:spcAft>
              <a:buClr>
                <a:srgbClr val="FF6601"/>
              </a:buClr>
              <a:buSzPct val="140000"/>
              <a:buFontTx/>
              <a:buNone/>
              <a:tabLst/>
              <a:defRPr sz="2000">
                <a:solidFill>
                  <a:srgbClr val="363636"/>
                </a:solidFill>
              </a:defRPr>
            </a:lvl1pPr>
            <a:lvl2pPr>
              <a:defRPr sz="2000"/>
            </a:lvl2pPr>
            <a:lvl3pPr>
              <a:defRPr sz="2000"/>
            </a:lvl3pPr>
            <a:lvl4pPr>
              <a:defRPr sz="2000"/>
            </a:lvl4pPr>
            <a:lvl5pPr>
              <a:defRPr sz="2000"/>
            </a:lvl5pPr>
          </a:lstStyle>
          <a:p>
            <a:pPr lvl="0"/>
            <a:r>
              <a:rPr lang="es-ES" dirty="0" err="1"/>
              <a:t>Click</a:t>
            </a:r>
            <a:r>
              <a:rPr lang="es-ES" dirty="0"/>
              <a:t> to </a:t>
            </a:r>
            <a:r>
              <a:rPr lang="es-ES" dirty="0" err="1"/>
              <a:t>edit</a:t>
            </a:r>
            <a:r>
              <a:rPr lang="es-ES" dirty="0"/>
              <a:t> </a:t>
            </a:r>
            <a:r>
              <a:rPr lang="es-ES" dirty="0" err="1"/>
              <a:t>text</a:t>
            </a:r>
            <a:endParaRPr lang="es-ES" dirty="0"/>
          </a:p>
        </p:txBody>
      </p:sp>
      <p:sp>
        <p:nvSpPr>
          <p:cNvPr id="61" name="Marcador de texto 5">
            <a:extLst>
              <a:ext uri="{FF2B5EF4-FFF2-40B4-BE49-F238E27FC236}">
                <a16:creationId xmlns:a16="http://schemas.microsoft.com/office/drawing/2014/main" id="{CA29D22C-AE4F-E24D-A687-79D2C7757F2D}"/>
              </a:ext>
            </a:extLst>
          </p:cNvPr>
          <p:cNvSpPr>
            <a:spLocks noGrp="1"/>
          </p:cNvSpPr>
          <p:nvPr>
            <p:ph type="body" sz="quarter" idx="32" hasCustomPrompt="1"/>
          </p:nvPr>
        </p:nvSpPr>
        <p:spPr>
          <a:xfrm>
            <a:off x="3286004" y="4041868"/>
            <a:ext cx="2473665" cy="306083"/>
          </a:xfrm>
          <a:prstGeom prst="rect">
            <a:avLst/>
          </a:prstGeom>
        </p:spPr>
        <p:txBody>
          <a:bodyPr/>
          <a:lstStyle>
            <a:lvl1pPr>
              <a:defRPr sz="2000">
                <a:solidFill>
                  <a:srgbClr val="363636"/>
                </a:solidFill>
              </a:defRPr>
            </a:lvl1pPr>
            <a:lvl2pPr>
              <a:defRPr sz="2000"/>
            </a:lvl2pPr>
            <a:lvl3pPr>
              <a:defRPr sz="2000"/>
            </a:lvl3pPr>
            <a:lvl4pPr>
              <a:defRPr sz="2000"/>
            </a:lvl4pPr>
            <a:lvl5pPr>
              <a:defRPr sz="2000"/>
            </a:lvl5pPr>
          </a:lstStyle>
          <a:p>
            <a:pPr lvl="0"/>
            <a:r>
              <a:rPr lang="es-ES" dirty="0" err="1"/>
              <a:t>Click</a:t>
            </a:r>
            <a:r>
              <a:rPr lang="es-ES" dirty="0"/>
              <a:t> to </a:t>
            </a:r>
            <a:r>
              <a:rPr lang="es-ES" dirty="0" err="1"/>
              <a:t>edit</a:t>
            </a:r>
            <a:r>
              <a:rPr lang="es-ES" dirty="0"/>
              <a:t> </a:t>
            </a:r>
            <a:r>
              <a:rPr lang="es-ES" dirty="0" err="1"/>
              <a:t>text</a:t>
            </a:r>
            <a:endParaRPr lang="es-ES" dirty="0"/>
          </a:p>
        </p:txBody>
      </p:sp>
      <p:pic>
        <p:nvPicPr>
          <p:cNvPr id="62" name="Imagen 61" descr="Imagen que contiene objeto, reloj&#10;&#10;Descripción generada automáticamente">
            <a:extLst>
              <a:ext uri="{FF2B5EF4-FFF2-40B4-BE49-F238E27FC236}">
                <a16:creationId xmlns:a16="http://schemas.microsoft.com/office/drawing/2014/main" id="{2B278B34-6860-6C4C-AFD4-D6A2D84B8CC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00013" y="4043151"/>
            <a:ext cx="304800" cy="304800"/>
          </a:xfrm>
          <a:prstGeom prst="rect">
            <a:avLst/>
          </a:prstGeom>
        </p:spPr>
      </p:pic>
      <p:sp>
        <p:nvSpPr>
          <p:cNvPr id="63" name="Marcador de texto 5">
            <a:extLst>
              <a:ext uri="{FF2B5EF4-FFF2-40B4-BE49-F238E27FC236}">
                <a16:creationId xmlns:a16="http://schemas.microsoft.com/office/drawing/2014/main" id="{6DB17C42-F495-A646-9531-FFBD3317F6FB}"/>
              </a:ext>
            </a:extLst>
          </p:cNvPr>
          <p:cNvSpPr>
            <a:spLocks noGrp="1"/>
          </p:cNvSpPr>
          <p:nvPr>
            <p:ph type="body" sz="quarter" idx="33" hasCustomPrompt="1"/>
          </p:nvPr>
        </p:nvSpPr>
        <p:spPr>
          <a:xfrm>
            <a:off x="6136578" y="4595785"/>
            <a:ext cx="2473665" cy="1264241"/>
          </a:xfrm>
          <a:prstGeom prst="rect">
            <a:avLst/>
          </a:prstGeom>
        </p:spPr>
        <p:txBody>
          <a:bodyPr/>
          <a:lstStyle>
            <a:lvl1pPr marL="0" marR="0" indent="0" algn="l" defTabSz="914400" rtl="0" eaLnBrk="1" fontAlgn="auto" latinLnBrk="0" hangingPunct="1">
              <a:lnSpc>
                <a:spcPct val="90000"/>
              </a:lnSpc>
              <a:spcBef>
                <a:spcPts val="1000"/>
              </a:spcBef>
              <a:spcAft>
                <a:spcPts val="0"/>
              </a:spcAft>
              <a:buClr>
                <a:srgbClr val="FF6601"/>
              </a:buClr>
              <a:buSzPct val="140000"/>
              <a:buFontTx/>
              <a:buNone/>
              <a:tabLst/>
              <a:defRPr sz="2000">
                <a:solidFill>
                  <a:srgbClr val="363636"/>
                </a:solidFill>
              </a:defRPr>
            </a:lvl1pPr>
            <a:lvl2pPr>
              <a:defRPr sz="2000"/>
            </a:lvl2pPr>
            <a:lvl3pPr>
              <a:defRPr sz="2000"/>
            </a:lvl3pPr>
            <a:lvl4pPr>
              <a:defRPr sz="2000"/>
            </a:lvl4pPr>
            <a:lvl5pPr>
              <a:defRPr sz="2000"/>
            </a:lvl5pPr>
          </a:lstStyle>
          <a:p>
            <a:pPr lvl="0"/>
            <a:r>
              <a:rPr lang="es-ES" dirty="0" err="1"/>
              <a:t>Click</a:t>
            </a:r>
            <a:r>
              <a:rPr lang="es-ES" dirty="0"/>
              <a:t> to </a:t>
            </a:r>
            <a:r>
              <a:rPr lang="es-ES" dirty="0" err="1"/>
              <a:t>edit</a:t>
            </a:r>
            <a:r>
              <a:rPr lang="es-ES" dirty="0"/>
              <a:t> </a:t>
            </a:r>
            <a:r>
              <a:rPr lang="es-ES" dirty="0" err="1"/>
              <a:t>text</a:t>
            </a:r>
            <a:endParaRPr lang="es-ES" dirty="0"/>
          </a:p>
        </p:txBody>
      </p:sp>
      <p:sp>
        <p:nvSpPr>
          <p:cNvPr id="64" name="Marcador de texto 5">
            <a:extLst>
              <a:ext uri="{FF2B5EF4-FFF2-40B4-BE49-F238E27FC236}">
                <a16:creationId xmlns:a16="http://schemas.microsoft.com/office/drawing/2014/main" id="{1BA85901-7283-9E4A-801F-80D57BED9166}"/>
              </a:ext>
            </a:extLst>
          </p:cNvPr>
          <p:cNvSpPr>
            <a:spLocks noGrp="1"/>
          </p:cNvSpPr>
          <p:nvPr>
            <p:ph type="body" sz="quarter" idx="34" hasCustomPrompt="1"/>
          </p:nvPr>
        </p:nvSpPr>
        <p:spPr>
          <a:xfrm>
            <a:off x="6136578" y="4041868"/>
            <a:ext cx="2473665" cy="306083"/>
          </a:xfrm>
          <a:prstGeom prst="rect">
            <a:avLst/>
          </a:prstGeom>
        </p:spPr>
        <p:txBody>
          <a:bodyPr/>
          <a:lstStyle>
            <a:lvl1pPr>
              <a:defRPr sz="2000">
                <a:solidFill>
                  <a:srgbClr val="363636"/>
                </a:solidFill>
              </a:defRPr>
            </a:lvl1pPr>
            <a:lvl2pPr>
              <a:defRPr sz="2000"/>
            </a:lvl2pPr>
            <a:lvl3pPr>
              <a:defRPr sz="2000"/>
            </a:lvl3pPr>
            <a:lvl4pPr>
              <a:defRPr sz="2000"/>
            </a:lvl4pPr>
            <a:lvl5pPr>
              <a:defRPr sz="2000"/>
            </a:lvl5pPr>
          </a:lstStyle>
          <a:p>
            <a:pPr lvl="0"/>
            <a:r>
              <a:rPr lang="es-ES" dirty="0" err="1"/>
              <a:t>Click</a:t>
            </a:r>
            <a:r>
              <a:rPr lang="es-ES" dirty="0"/>
              <a:t> to </a:t>
            </a:r>
            <a:r>
              <a:rPr lang="es-ES" dirty="0" err="1"/>
              <a:t>edit</a:t>
            </a:r>
            <a:r>
              <a:rPr lang="es-ES" dirty="0"/>
              <a:t> </a:t>
            </a:r>
            <a:r>
              <a:rPr lang="es-ES" dirty="0" err="1"/>
              <a:t>text</a:t>
            </a:r>
            <a:endParaRPr lang="es-ES" dirty="0"/>
          </a:p>
        </p:txBody>
      </p:sp>
      <p:pic>
        <p:nvPicPr>
          <p:cNvPr id="65" name="Imagen 64" descr="Imagen que contiene objeto, reloj&#10;&#10;Descripción generada automáticamente">
            <a:extLst>
              <a:ext uri="{FF2B5EF4-FFF2-40B4-BE49-F238E27FC236}">
                <a16:creationId xmlns:a16="http://schemas.microsoft.com/office/drawing/2014/main" id="{1478F983-A604-6040-9638-5DB19517A27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50587" y="4043151"/>
            <a:ext cx="304800" cy="304800"/>
          </a:xfrm>
          <a:prstGeom prst="rect">
            <a:avLst/>
          </a:prstGeom>
        </p:spPr>
      </p:pic>
      <p:sp>
        <p:nvSpPr>
          <p:cNvPr id="66" name="Marcador de texto 5">
            <a:extLst>
              <a:ext uri="{FF2B5EF4-FFF2-40B4-BE49-F238E27FC236}">
                <a16:creationId xmlns:a16="http://schemas.microsoft.com/office/drawing/2014/main" id="{ED162FCD-FBCF-8E4B-A9DA-AAF6DE88AC0C}"/>
              </a:ext>
            </a:extLst>
          </p:cNvPr>
          <p:cNvSpPr>
            <a:spLocks noGrp="1"/>
          </p:cNvSpPr>
          <p:nvPr>
            <p:ph type="body" sz="quarter" idx="35" hasCustomPrompt="1"/>
          </p:nvPr>
        </p:nvSpPr>
        <p:spPr>
          <a:xfrm>
            <a:off x="9005300" y="4595785"/>
            <a:ext cx="2473665" cy="1264241"/>
          </a:xfrm>
          <a:prstGeom prst="rect">
            <a:avLst/>
          </a:prstGeom>
        </p:spPr>
        <p:txBody>
          <a:bodyPr/>
          <a:lstStyle>
            <a:lvl1pPr marL="0" marR="0" indent="0" algn="l" defTabSz="914400" rtl="0" eaLnBrk="1" fontAlgn="auto" latinLnBrk="0" hangingPunct="1">
              <a:lnSpc>
                <a:spcPct val="90000"/>
              </a:lnSpc>
              <a:spcBef>
                <a:spcPts val="1000"/>
              </a:spcBef>
              <a:spcAft>
                <a:spcPts val="0"/>
              </a:spcAft>
              <a:buClr>
                <a:srgbClr val="FF6601"/>
              </a:buClr>
              <a:buSzPct val="140000"/>
              <a:buFontTx/>
              <a:buNone/>
              <a:tabLst/>
              <a:defRPr sz="2000">
                <a:solidFill>
                  <a:srgbClr val="363636"/>
                </a:solidFill>
              </a:defRPr>
            </a:lvl1pPr>
            <a:lvl2pPr>
              <a:defRPr sz="2000"/>
            </a:lvl2pPr>
            <a:lvl3pPr>
              <a:defRPr sz="2000"/>
            </a:lvl3pPr>
            <a:lvl4pPr>
              <a:defRPr sz="2000"/>
            </a:lvl4pPr>
            <a:lvl5pPr>
              <a:defRPr sz="2000"/>
            </a:lvl5pPr>
          </a:lstStyle>
          <a:p>
            <a:pPr lvl="0"/>
            <a:r>
              <a:rPr lang="es-ES" dirty="0" err="1"/>
              <a:t>Click</a:t>
            </a:r>
            <a:r>
              <a:rPr lang="es-ES" dirty="0"/>
              <a:t> to </a:t>
            </a:r>
            <a:r>
              <a:rPr lang="es-ES" dirty="0" err="1"/>
              <a:t>edit</a:t>
            </a:r>
            <a:r>
              <a:rPr lang="es-ES" dirty="0"/>
              <a:t> </a:t>
            </a:r>
            <a:r>
              <a:rPr lang="es-ES" dirty="0" err="1"/>
              <a:t>text</a:t>
            </a:r>
            <a:endParaRPr lang="es-ES" dirty="0"/>
          </a:p>
        </p:txBody>
      </p:sp>
      <p:sp>
        <p:nvSpPr>
          <p:cNvPr id="67" name="Marcador de texto 5">
            <a:extLst>
              <a:ext uri="{FF2B5EF4-FFF2-40B4-BE49-F238E27FC236}">
                <a16:creationId xmlns:a16="http://schemas.microsoft.com/office/drawing/2014/main" id="{F2D877CB-B96E-6B4D-A2B7-08B18FC8B4A5}"/>
              </a:ext>
            </a:extLst>
          </p:cNvPr>
          <p:cNvSpPr>
            <a:spLocks noGrp="1"/>
          </p:cNvSpPr>
          <p:nvPr>
            <p:ph type="body" sz="quarter" idx="36" hasCustomPrompt="1"/>
          </p:nvPr>
        </p:nvSpPr>
        <p:spPr>
          <a:xfrm>
            <a:off x="9005300" y="4041868"/>
            <a:ext cx="2473665" cy="306083"/>
          </a:xfrm>
          <a:prstGeom prst="rect">
            <a:avLst/>
          </a:prstGeom>
        </p:spPr>
        <p:txBody>
          <a:bodyPr/>
          <a:lstStyle>
            <a:lvl1pPr>
              <a:defRPr sz="2000">
                <a:solidFill>
                  <a:srgbClr val="363636"/>
                </a:solidFill>
              </a:defRPr>
            </a:lvl1pPr>
            <a:lvl2pPr>
              <a:defRPr sz="2000"/>
            </a:lvl2pPr>
            <a:lvl3pPr>
              <a:defRPr sz="2000"/>
            </a:lvl3pPr>
            <a:lvl4pPr>
              <a:defRPr sz="2000"/>
            </a:lvl4pPr>
            <a:lvl5pPr>
              <a:defRPr sz="2000"/>
            </a:lvl5pPr>
          </a:lstStyle>
          <a:p>
            <a:pPr lvl="0"/>
            <a:r>
              <a:rPr lang="es-ES" dirty="0" err="1"/>
              <a:t>Click</a:t>
            </a:r>
            <a:r>
              <a:rPr lang="es-ES" dirty="0"/>
              <a:t> to </a:t>
            </a:r>
            <a:r>
              <a:rPr lang="es-ES" dirty="0" err="1"/>
              <a:t>edit</a:t>
            </a:r>
            <a:r>
              <a:rPr lang="es-ES" dirty="0"/>
              <a:t> </a:t>
            </a:r>
            <a:r>
              <a:rPr lang="es-ES" dirty="0" err="1"/>
              <a:t>text</a:t>
            </a:r>
            <a:endParaRPr lang="es-ES" dirty="0"/>
          </a:p>
        </p:txBody>
      </p:sp>
    </p:spTree>
    <p:extLst>
      <p:ext uri="{BB962C8B-B14F-4D97-AF65-F5344CB8AC3E}">
        <p14:creationId xmlns:p14="http://schemas.microsoft.com/office/powerpoint/2010/main" val="27293954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Full screen image + Title + Text">
    <p:spTree>
      <p:nvGrpSpPr>
        <p:cNvPr id="1" name=""/>
        <p:cNvGrpSpPr/>
        <p:nvPr/>
      </p:nvGrpSpPr>
      <p:grpSpPr>
        <a:xfrm>
          <a:off x="0" y="0"/>
          <a:ext cx="0" cy="0"/>
          <a:chOff x="0" y="0"/>
          <a:chExt cx="0" cy="0"/>
        </a:xfrm>
      </p:grpSpPr>
      <p:sp>
        <p:nvSpPr>
          <p:cNvPr id="55" name="Marcador de posición de imagen 14">
            <a:extLst>
              <a:ext uri="{FF2B5EF4-FFF2-40B4-BE49-F238E27FC236}">
                <a16:creationId xmlns:a16="http://schemas.microsoft.com/office/drawing/2014/main" id="{29E6D351-CE82-DE4B-A65C-05DAEACD4B0D}"/>
              </a:ext>
            </a:extLst>
          </p:cNvPr>
          <p:cNvSpPr>
            <a:spLocks noGrp="1"/>
          </p:cNvSpPr>
          <p:nvPr>
            <p:ph type="pic" sz="quarter" idx="26"/>
          </p:nvPr>
        </p:nvSpPr>
        <p:spPr>
          <a:xfrm>
            <a:off x="0" y="0"/>
            <a:ext cx="12192000" cy="6858000"/>
          </a:xfrm>
          <a:prstGeom prst="rect">
            <a:avLst/>
          </a:prstGeom>
          <a:noFill/>
        </p:spPr>
        <p:txBody>
          <a:bodyPr/>
          <a:lstStyle>
            <a:lvl1pPr algn="ctr">
              <a:defRPr/>
            </a:lvl1pPr>
          </a:lstStyle>
          <a:p>
            <a:r>
              <a:rPr lang="en-US"/>
              <a:t>Click icon to add picture</a:t>
            </a:r>
            <a:endParaRPr lang="es-ES" dirty="0"/>
          </a:p>
        </p:txBody>
      </p:sp>
      <p:sp>
        <p:nvSpPr>
          <p:cNvPr id="6" name="Título 1">
            <a:extLst>
              <a:ext uri="{FF2B5EF4-FFF2-40B4-BE49-F238E27FC236}">
                <a16:creationId xmlns:a16="http://schemas.microsoft.com/office/drawing/2014/main" id="{D2012884-44CC-C644-AFF5-1550E748E570}"/>
              </a:ext>
            </a:extLst>
          </p:cNvPr>
          <p:cNvSpPr>
            <a:spLocks noGrp="1"/>
          </p:cNvSpPr>
          <p:nvPr>
            <p:ph type="ctrTitle" hasCustomPrompt="1"/>
          </p:nvPr>
        </p:nvSpPr>
        <p:spPr>
          <a:xfrm>
            <a:off x="427447" y="670700"/>
            <a:ext cx="5186370" cy="650070"/>
          </a:xfrm>
          <a:prstGeom prst="rect">
            <a:avLst/>
          </a:prstGeom>
          <a:noFill/>
        </p:spPr>
        <p:txBody>
          <a:bodyPr lIns="0" tIns="0" anchor="b">
            <a:normAutofit/>
          </a:bodyPr>
          <a:lstStyle>
            <a:lvl1pPr algn="l">
              <a:defRPr sz="4330">
                <a:solidFill>
                  <a:srgbClr val="FF6601"/>
                </a:solidFill>
                <a:latin typeface="Arial" panose="020B0604020202020204" pitchFamily="34" charset="0"/>
                <a:cs typeface="Arial" panose="020B0604020202020204" pitchFamily="34" charset="0"/>
              </a:defRPr>
            </a:lvl1pPr>
          </a:lstStyle>
          <a:p>
            <a:r>
              <a:rPr lang="es-ES" dirty="0"/>
              <a:t>TITLE HERE</a:t>
            </a:r>
          </a:p>
        </p:txBody>
      </p:sp>
      <p:sp>
        <p:nvSpPr>
          <p:cNvPr id="7" name="Subtítulo 2">
            <a:extLst>
              <a:ext uri="{FF2B5EF4-FFF2-40B4-BE49-F238E27FC236}">
                <a16:creationId xmlns:a16="http://schemas.microsoft.com/office/drawing/2014/main" id="{3B77E703-3F5A-A84A-8253-AAEC66D2E12B}"/>
              </a:ext>
            </a:extLst>
          </p:cNvPr>
          <p:cNvSpPr>
            <a:spLocks noGrp="1"/>
          </p:cNvSpPr>
          <p:nvPr>
            <p:ph type="subTitle" idx="1" hasCustomPrompt="1"/>
          </p:nvPr>
        </p:nvSpPr>
        <p:spPr>
          <a:xfrm>
            <a:off x="426849" y="1279707"/>
            <a:ext cx="5186370" cy="306083"/>
          </a:xfrm>
          <a:prstGeom prst="rect">
            <a:avLst/>
          </a:prstGeom>
        </p:spPr>
        <p:txBody>
          <a:bodyPr lIns="0" tIns="0">
            <a:normAutofit/>
          </a:bodyPr>
          <a:lstStyle>
            <a:lvl1pPr marL="0" indent="0" algn="l">
              <a:buNone/>
              <a:defRPr sz="2000">
                <a:solidFill>
                  <a:srgbClr val="848484"/>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err="1"/>
              <a:t>Insert</a:t>
            </a:r>
            <a:r>
              <a:rPr lang="es-ES" dirty="0"/>
              <a:t> </a:t>
            </a:r>
            <a:r>
              <a:rPr lang="es-ES" dirty="0" err="1"/>
              <a:t>subtitle</a:t>
            </a:r>
            <a:r>
              <a:rPr lang="es-ES" dirty="0"/>
              <a:t> </a:t>
            </a:r>
            <a:r>
              <a:rPr lang="es-ES" dirty="0" err="1"/>
              <a:t>here</a:t>
            </a:r>
            <a:endParaRPr lang="es-ES" dirty="0"/>
          </a:p>
        </p:txBody>
      </p:sp>
      <p:sp>
        <p:nvSpPr>
          <p:cNvPr id="8" name="Marcador de texto 3">
            <a:extLst>
              <a:ext uri="{FF2B5EF4-FFF2-40B4-BE49-F238E27FC236}">
                <a16:creationId xmlns:a16="http://schemas.microsoft.com/office/drawing/2014/main" id="{87F20BF2-8331-9440-B15C-041A62FD58C8}"/>
              </a:ext>
            </a:extLst>
          </p:cNvPr>
          <p:cNvSpPr>
            <a:spLocks noGrp="1"/>
          </p:cNvSpPr>
          <p:nvPr>
            <p:ph type="body" sz="quarter" idx="14" hasCustomPrompt="1"/>
          </p:nvPr>
        </p:nvSpPr>
        <p:spPr>
          <a:xfrm>
            <a:off x="427038" y="384174"/>
            <a:ext cx="2840818" cy="170903"/>
          </a:xfrm>
          <a:prstGeom prst="rect">
            <a:avLst/>
          </a:prstGeom>
        </p:spPr>
        <p:txBody>
          <a:bodyPr lIns="0" tIns="0"/>
          <a:lstStyle>
            <a:lvl1pPr>
              <a:defRPr sz="1330"/>
            </a:lvl1pPr>
          </a:lstStyle>
          <a:p>
            <a:pPr lvl="0"/>
            <a:r>
              <a:rPr lang="es-ES" dirty="0" err="1"/>
              <a:t>Insert</a:t>
            </a:r>
            <a:r>
              <a:rPr lang="es-ES" dirty="0"/>
              <a:t> PPT </a:t>
            </a:r>
            <a:r>
              <a:rPr lang="es-ES" dirty="0" err="1"/>
              <a:t>title</a:t>
            </a:r>
            <a:r>
              <a:rPr lang="es-ES" dirty="0"/>
              <a:t> </a:t>
            </a:r>
            <a:r>
              <a:rPr lang="es-ES" dirty="0" err="1"/>
              <a:t>here</a:t>
            </a:r>
            <a:endParaRPr lang="es-ES" dirty="0"/>
          </a:p>
        </p:txBody>
      </p:sp>
      <p:sp>
        <p:nvSpPr>
          <p:cNvPr id="9" name="Marcador de texto 5">
            <a:extLst>
              <a:ext uri="{FF2B5EF4-FFF2-40B4-BE49-F238E27FC236}">
                <a16:creationId xmlns:a16="http://schemas.microsoft.com/office/drawing/2014/main" id="{B3CD14CA-C018-804C-BDB9-572E7A75BF7A}"/>
              </a:ext>
            </a:extLst>
          </p:cNvPr>
          <p:cNvSpPr>
            <a:spLocks noGrp="1"/>
          </p:cNvSpPr>
          <p:nvPr>
            <p:ph type="body" sz="quarter" idx="21" hasCustomPrompt="1"/>
          </p:nvPr>
        </p:nvSpPr>
        <p:spPr>
          <a:xfrm>
            <a:off x="426849" y="2016419"/>
            <a:ext cx="5186362" cy="4400441"/>
          </a:xfrm>
          <a:prstGeom prst="rect">
            <a:avLst/>
          </a:prstGeom>
        </p:spPr>
        <p:txBody>
          <a:bodyPr/>
          <a:lstStyle>
            <a:lvl1pPr marL="342900" indent="-342900">
              <a:buClr>
                <a:srgbClr val="FF6601"/>
              </a:buClr>
              <a:buSzPct val="140000"/>
              <a:buFont typeface="Arial" panose="020B0604020202020204" pitchFamily="34" charset="0"/>
              <a:buChar char="•"/>
              <a:defRPr sz="2000">
                <a:solidFill>
                  <a:srgbClr val="363636"/>
                </a:solidFill>
              </a:defRPr>
            </a:lvl1pPr>
            <a:lvl2pPr>
              <a:defRPr sz="2000"/>
            </a:lvl2pPr>
            <a:lvl3pPr>
              <a:defRPr sz="2000"/>
            </a:lvl3pPr>
            <a:lvl4pPr>
              <a:defRPr sz="2000"/>
            </a:lvl4pPr>
            <a:lvl5pPr>
              <a:defRPr sz="2000"/>
            </a:lvl5pPr>
          </a:lstStyle>
          <a:p>
            <a:pPr lvl="0"/>
            <a:r>
              <a:rPr lang="es-ES" dirty="0" err="1"/>
              <a:t>Click</a:t>
            </a:r>
            <a:r>
              <a:rPr lang="es-ES" dirty="0"/>
              <a:t> to </a:t>
            </a:r>
            <a:r>
              <a:rPr lang="es-ES" dirty="0" err="1"/>
              <a:t>edit</a:t>
            </a:r>
            <a:r>
              <a:rPr lang="es-ES" dirty="0"/>
              <a:t> Master </a:t>
            </a:r>
            <a:r>
              <a:rPr lang="es-ES" dirty="0" err="1"/>
              <a:t>text</a:t>
            </a:r>
            <a:r>
              <a:rPr lang="es-ES" dirty="0"/>
              <a:t> </a:t>
            </a:r>
            <a:r>
              <a:rPr lang="es-ES" dirty="0" err="1"/>
              <a:t>style</a:t>
            </a:r>
            <a:endParaRPr lang="es-ES" dirty="0"/>
          </a:p>
        </p:txBody>
      </p:sp>
    </p:spTree>
    <p:extLst>
      <p:ext uri="{BB962C8B-B14F-4D97-AF65-F5344CB8AC3E}">
        <p14:creationId xmlns:p14="http://schemas.microsoft.com/office/powerpoint/2010/main" val="28856396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1">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93CA13-B578-B547-9BF5-9187DA15ECEA}"/>
              </a:ext>
            </a:extLst>
          </p:cNvPr>
          <p:cNvSpPr/>
          <p:nvPr userDrawn="1"/>
        </p:nvSpPr>
        <p:spPr>
          <a:xfrm>
            <a:off x="0" y="0"/>
            <a:ext cx="12192000" cy="8247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4" name="Picture Placeholder 3">
            <a:extLst>
              <a:ext uri="{FF2B5EF4-FFF2-40B4-BE49-F238E27FC236}">
                <a16:creationId xmlns:a16="http://schemas.microsoft.com/office/drawing/2014/main" id="{12355008-D829-2540-AAB9-E6428842E2E0}"/>
              </a:ext>
            </a:extLst>
          </p:cNvPr>
          <p:cNvSpPr>
            <a:spLocks noGrp="1"/>
          </p:cNvSpPr>
          <p:nvPr>
            <p:ph type="pic" sz="quarter" idx="10" hasCustomPrompt="1"/>
          </p:nvPr>
        </p:nvSpPr>
        <p:spPr>
          <a:xfrm>
            <a:off x="479425" y="818707"/>
            <a:ext cx="4300392" cy="5058210"/>
          </a:xfrm>
          <a:prstGeom prst="rect">
            <a:avLst/>
          </a:prstGeom>
        </p:spPr>
        <p:txBody>
          <a:bodyPr tIns="288000">
            <a:noAutofit/>
          </a:bodyPr>
          <a:lstStyle>
            <a:lvl1pPr marL="0" marR="0" indent="0" algn="ctr" defTabSz="914400" rtl="0" eaLnBrk="1" fontAlgn="auto" latinLnBrk="0" hangingPunct="1">
              <a:lnSpc>
                <a:spcPct val="90000"/>
              </a:lnSpc>
              <a:spcBef>
                <a:spcPts val="1000"/>
              </a:spcBef>
              <a:spcAft>
                <a:spcPts val="0"/>
              </a:spcAft>
              <a:buClrTx/>
              <a:buSzTx/>
              <a:buFontTx/>
              <a:buNone/>
              <a:tabLst/>
              <a:defRPr i="1">
                <a:solidFill>
                  <a:schemeClr val="accent1"/>
                </a:solidFill>
              </a:defRPr>
            </a:lvl1pPr>
          </a:lstStyle>
          <a:p>
            <a:r>
              <a:rPr lang="en-US" dirty="0"/>
              <a:t>Place image here</a:t>
            </a:r>
          </a:p>
        </p:txBody>
      </p:sp>
      <p:sp>
        <p:nvSpPr>
          <p:cNvPr id="12" name="Rectangle 11">
            <a:extLst>
              <a:ext uri="{FF2B5EF4-FFF2-40B4-BE49-F238E27FC236}">
                <a16:creationId xmlns:a16="http://schemas.microsoft.com/office/drawing/2014/main" id="{3FA0FD1E-C15F-2044-90AD-C6051A634266}"/>
              </a:ext>
            </a:extLst>
          </p:cNvPr>
          <p:cNvSpPr/>
          <p:nvPr userDrawn="1"/>
        </p:nvSpPr>
        <p:spPr>
          <a:xfrm>
            <a:off x="0" y="818707"/>
            <a:ext cx="272716" cy="50582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18" name="Straight Connector 17">
            <a:extLst>
              <a:ext uri="{FF2B5EF4-FFF2-40B4-BE49-F238E27FC236}">
                <a16:creationId xmlns:a16="http://schemas.microsoft.com/office/drawing/2014/main" id="{1279130C-81B7-E445-8EE0-7672995100D2}"/>
              </a:ext>
            </a:extLst>
          </p:cNvPr>
          <p:cNvCxnSpPr>
            <a:cxnSpLocks/>
          </p:cNvCxnSpPr>
          <p:nvPr userDrawn="1"/>
        </p:nvCxnSpPr>
        <p:spPr>
          <a:xfrm>
            <a:off x="5098420" y="818707"/>
            <a:ext cx="500062" cy="0"/>
          </a:xfrm>
          <a:prstGeom prst="line">
            <a:avLst/>
          </a:prstGeom>
          <a:ln w="38100">
            <a:solidFill>
              <a:schemeClr val="accent3"/>
            </a:solidFill>
          </a:ln>
        </p:spPr>
        <p:style>
          <a:lnRef idx="1">
            <a:schemeClr val="dk1"/>
          </a:lnRef>
          <a:fillRef idx="0">
            <a:schemeClr val="dk1"/>
          </a:fillRef>
          <a:effectRef idx="0">
            <a:schemeClr val="dk1"/>
          </a:effectRef>
          <a:fontRef idx="minor">
            <a:schemeClr val="tx1"/>
          </a:fontRef>
        </p:style>
      </p:cxnSp>
      <p:sp>
        <p:nvSpPr>
          <p:cNvPr id="4" name="Title 3">
            <a:extLst>
              <a:ext uri="{FF2B5EF4-FFF2-40B4-BE49-F238E27FC236}">
                <a16:creationId xmlns:a16="http://schemas.microsoft.com/office/drawing/2014/main" id="{DD1D9FC9-70BD-F942-BC42-14E40E3466A3}"/>
              </a:ext>
            </a:extLst>
          </p:cNvPr>
          <p:cNvSpPr>
            <a:spLocks noGrp="1"/>
          </p:cNvSpPr>
          <p:nvPr>
            <p:ph type="title"/>
          </p:nvPr>
        </p:nvSpPr>
        <p:spPr>
          <a:xfrm>
            <a:off x="5100637" y="957264"/>
            <a:ext cx="6611937" cy="857249"/>
          </a:xfrm>
        </p:spPr>
        <p:txBody>
          <a:bodyPr>
            <a:noAutofit/>
          </a:bodyPr>
          <a:lstStyle>
            <a:lvl1pPr>
              <a:defRPr>
                <a:solidFill>
                  <a:schemeClr val="tx1"/>
                </a:solidFill>
              </a:defRPr>
            </a:lvl1pPr>
          </a:lstStyle>
          <a:p>
            <a:r>
              <a:rPr lang="en-US"/>
              <a:t>Click to edit Master title style</a:t>
            </a:r>
            <a:endParaRPr lang="en-US" dirty="0"/>
          </a:p>
        </p:txBody>
      </p:sp>
      <p:sp>
        <p:nvSpPr>
          <p:cNvPr id="13" name="Content Placeholder 6">
            <a:extLst>
              <a:ext uri="{FF2B5EF4-FFF2-40B4-BE49-F238E27FC236}">
                <a16:creationId xmlns:a16="http://schemas.microsoft.com/office/drawing/2014/main" id="{089469E5-5D81-AD40-BE9B-24B9C98658DA}"/>
              </a:ext>
            </a:extLst>
          </p:cNvPr>
          <p:cNvSpPr>
            <a:spLocks noGrp="1"/>
          </p:cNvSpPr>
          <p:nvPr>
            <p:ph sz="quarter" idx="13"/>
          </p:nvPr>
        </p:nvSpPr>
        <p:spPr>
          <a:xfrm>
            <a:off x="5098420" y="2087880"/>
            <a:ext cx="6614155" cy="3789046"/>
          </a:xfrm>
        </p:spPr>
        <p:txBody>
          <a:bodyPr>
            <a:noAutofit/>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36616451"/>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13591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8_Title and Content_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32185" y="187962"/>
            <a:ext cx="8815754" cy="914400"/>
          </a:xfrm>
        </p:spPr>
        <p:txBody>
          <a:bodyPr/>
          <a:lstStyle>
            <a:lvl1pPr>
              <a:defRPr cap="all" baseline="0">
                <a:solidFill>
                  <a:schemeClr val="tx1"/>
                </a:solidFill>
                <a:latin typeface="+mj-lt"/>
              </a:defRPr>
            </a:lvl1pPr>
          </a:lstStyle>
          <a:p>
            <a:r>
              <a:rPr lang="en-US"/>
              <a:t>HEADLINE – MAXIMUM 2 LINES</a:t>
            </a:r>
            <a:br>
              <a:rPr lang="en-US"/>
            </a:br>
            <a:r>
              <a:rPr lang="en-US"/>
              <a:t>ARIAL – ALL CAPS</a:t>
            </a:r>
            <a:endParaRPr lang="en-US" dirty="0"/>
          </a:p>
        </p:txBody>
      </p:sp>
      <p:sp>
        <p:nvSpPr>
          <p:cNvPr id="5" name="Picture Placeholder 4"/>
          <p:cNvSpPr>
            <a:spLocks noGrp="1"/>
          </p:cNvSpPr>
          <p:nvPr>
            <p:ph type="pic" sz="quarter" idx="10"/>
          </p:nvPr>
        </p:nvSpPr>
        <p:spPr>
          <a:xfrm>
            <a:off x="0" y="1676400"/>
            <a:ext cx="2532185" cy="664797"/>
          </a:xfrm>
        </p:spPr>
        <p:txBody>
          <a:bodyPr/>
          <a:lstStyle>
            <a:lvl1pPr marL="0" indent="0">
              <a:buNone/>
              <a:defRPr>
                <a:solidFill>
                  <a:schemeClr val="tx1"/>
                </a:solidFill>
              </a:defRPr>
            </a:lvl1pPr>
          </a:lstStyle>
          <a:p>
            <a:r>
              <a:rPr lang="en-US"/>
              <a:t>Click icon to add picture</a:t>
            </a:r>
            <a:endParaRPr lang="en-US" dirty="0"/>
          </a:p>
        </p:txBody>
      </p:sp>
      <p:sp>
        <p:nvSpPr>
          <p:cNvPr id="7" name="Content Placeholder 2"/>
          <p:cNvSpPr>
            <a:spLocks noGrp="1"/>
          </p:cNvSpPr>
          <p:nvPr>
            <p:ph idx="1" hasCustomPrompt="1"/>
          </p:nvPr>
        </p:nvSpPr>
        <p:spPr>
          <a:xfrm>
            <a:off x="2532185" y="1676400"/>
            <a:ext cx="8815754" cy="1953355"/>
          </a:xfrm>
        </p:spPr>
        <p:txBody>
          <a:bodyPr/>
          <a:lstStyle>
            <a:lvl1pPr>
              <a:buClr>
                <a:schemeClr val="accent3"/>
              </a:buClr>
              <a:defRPr>
                <a:solidFill>
                  <a:schemeClr val="tx1"/>
                </a:solidFill>
              </a:defRPr>
            </a:lvl1pPr>
            <a:lvl2pPr>
              <a:buClr>
                <a:schemeClr val="bg2"/>
              </a:buClr>
              <a:defRPr>
                <a:solidFill>
                  <a:schemeClr val="tx1"/>
                </a:solidFill>
              </a:defRPr>
            </a:lvl2pPr>
            <a:lvl3pPr>
              <a:buClr>
                <a:schemeClr val="accent3"/>
              </a:buClr>
              <a:defRPr>
                <a:solidFill>
                  <a:schemeClr val="tx1"/>
                </a:solidFill>
              </a:defRPr>
            </a:lvl3pPr>
            <a:lvl4pPr>
              <a:buClr>
                <a:schemeClr val="bg2"/>
              </a:buClr>
              <a:defRPr>
                <a:solidFill>
                  <a:schemeClr val="tx1"/>
                </a:solidFill>
              </a:defRPr>
            </a:lvl4pPr>
            <a:lvl5pPr>
              <a:buClr>
                <a:schemeClr val="accent3"/>
              </a:buClr>
              <a:defRPr>
                <a:solidFill>
                  <a:schemeClr val="tx1"/>
                </a:solidFill>
              </a:defRPr>
            </a:lvl5pPr>
          </a:lstStyle>
          <a:p>
            <a:pPr lvl="0"/>
            <a:r>
              <a:rPr lang="en-US" dirty="0"/>
              <a:t>First level or insert any object by clicking any icon below</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09624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2">
    <p:bg>
      <p:bgRef idx="1001">
        <a:schemeClr val="bg1"/>
      </p:bgRef>
    </p:bg>
    <p:spTree>
      <p:nvGrpSpPr>
        <p:cNvPr id="1" name=""/>
        <p:cNvGrpSpPr/>
        <p:nvPr/>
      </p:nvGrpSpPr>
      <p:grpSpPr>
        <a:xfrm>
          <a:off x="0" y="0"/>
          <a:ext cx="0" cy="0"/>
          <a:chOff x="0" y="0"/>
          <a:chExt cx="0" cy="0"/>
        </a:xfrm>
      </p:grpSpPr>
      <p:sp>
        <p:nvSpPr>
          <p:cNvPr id="14" name="Picture Placeholder 3">
            <a:extLst>
              <a:ext uri="{FF2B5EF4-FFF2-40B4-BE49-F238E27FC236}">
                <a16:creationId xmlns:a16="http://schemas.microsoft.com/office/drawing/2014/main" id="{12355008-D829-2540-AAB9-E6428842E2E0}"/>
              </a:ext>
            </a:extLst>
          </p:cNvPr>
          <p:cNvSpPr>
            <a:spLocks noGrp="1"/>
          </p:cNvSpPr>
          <p:nvPr>
            <p:ph type="pic" sz="quarter" idx="10"/>
          </p:nvPr>
        </p:nvSpPr>
        <p:spPr>
          <a:xfrm>
            <a:off x="3048000" y="0"/>
            <a:ext cx="3335338" cy="685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i="1">
                <a:solidFill>
                  <a:schemeClr val="accent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icon to add picture</a:t>
            </a:r>
            <a:endParaRPr lang="en-US" dirty="0"/>
          </a:p>
        </p:txBody>
      </p:sp>
      <p:sp>
        <p:nvSpPr>
          <p:cNvPr id="3" name="Title 2">
            <a:extLst>
              <a:ext uri="{FF2B5EF4-FFF2-40B4-BE49-F238E27FC236}">
                <a16:creationId xmlns:a16="http://schemas.microsoft.com/office/drawing/2014/main" id="{9EE5B25C-6D68-8842-8EC7-ADE3C565BDDE}"/>
              </a:ext>
            </a:extLst>
          </p:cNvPr>
          <p:cNvSpPr>
            <a:spLocks noGrp="1"/>
          </p:cNvSpPr>
          <p:nvPr>
            <p:ph type="title"/>
          </p:nvPr>
        </p:nvSpPr>
        <p:spPr>
          <a:xfrm>
            <a:off x="479425" y="614364"/>
            <a:ext cx="2349501" cy="1329595"/>
          </a:xfrm>
        </p:spPr>
        <p:txBody>
          <a:bodyPr/>
          <a:lstStyle>
            <a:lvl1pPr>
              <a:defRPr>
                <a:solidFill>
                  <a:schemeClr val="tx1"/>
                </a:solidFill>
              </a:defRPr>
            </a:lvl1pPr>
          </a:lstStyle>
          <a:p>
            <a:r>
              <a:rPr lang="en-US"/>
              <a:t>Click to edit Master title style</a:t>
            </a:r>
            <a:endParaRPr lang="en-US" dirty="0"/>
          </a:p>
        </p:txBody>
      </p:sp>
      <p:sp>
        <p:nvSpPr>
          <p:cNvPr id="6" name="Content Placeholder 6">
            <a:extLst>
              <a:ext uri="{FF2B5EF4-FFF2-40B4-BE49-F238E27FC236}">
                <a16:creationId xmlns:a16="http://schemas.microsoft.com/office/drawing/2014/main" id="{FACBD909-63D4-2747-8F56-60F4DCAE54D0}"/>
              </a:ext>
            </a:extLst>
          </p:cNvPr>
          <p:cNvSpPr>
            <a:spLocks noGrp="1"/>
          </p:cNvSpPr>
          <p:nvPr>
            <p:ph sz="quarter" idx="13"/>
          </p:nvPr>
        </p:nvSpPr>
        <p:spPr>
          <a:xfrm>
            <a:off x="6809874" y="553453"/>
            <a:ext cx="4902701" cy="5323472"/>
          </a:xfrm>
        </p:spPr>
        <p:txBody>
          <a:bodyPr>
            <a:noAutofit/>
          </a:bodyPr>
          <a:lstStyle>
            <a:lvl1pPr>
              <a:lnSpc>
                <a:spcPct val="100000"/>
              </a:lnSpc>
              <a:defRPr sz="2000"/>
            </a:lvl1pPr>
            <a:lvl2pPr>
              <a:lnSpc>
                <a:spcPct val="100000"/>
              </a:lnSpc>
              <a:defRPr sz="2000"/>
            </a:lvl2pPr>
            <a:lvl3pPr>
              <a:lnSpc>
                <a:spcPct val="100000"/>
              </a:lnSpc>
              <a:defRPr sz="1800"/>
            </a:lvl3pPr>
            <a:lvl4pPr>
              <a:lnSpc>
                <a:spcPct val="100000"/>
              </a:lnSpc>
              <a:defRPr sz="1600"/>
            </a:lvl4pPr>
            <a:lvl5pPr>
              <a:lnSpc>
                <a:spcPct val="10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Rectangle 1">
            <a:extLst>
              <a:ext uri="{FF2B5EF4-FFF2-40B4-BE49-F238E27FC236}">
                <a16:creationId xmlns:a16="http://schemas.microsoft.com/office/drawing/2014/main" id="{63265B7C-AA7E-4BA7-BCFE-B373AE5CAE0E}"/>
              </a:ext>
            </a:extLst>
          </p:cNvPr>
          <p:cNvSpPr/>
          <p:nvPr userDrawn="1"/>
        </p:nvSpPr>
        <p:spPr>
          <a:xfrm>
            <a:off x="288758" y="6490446"/>
            <a:ext cx="6602413" cy="367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364199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3">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3F5B1E9-37E4-6941-8DA5-3FB16DD51357}"/>
              </a:ext>
            </a:extLst>
          </p:cNvPr>
          <p:cNvSpPr/>
          <p:nvPr userDrawn="1"/>
        </p:nvSpPr>
        <p:spPr>
          <a:xfrm>
            <a:off x="357809" y="344557"/>
            <a:ext cx="742121" cy="344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940F9FE1-8E34-C84A-96FA-8950643FF1F2}"/>
              </a:ext>
            </a:extLst>
          </p:cNvPr>
          <p:cNvSpPr>
            <a:spLocks noGrp="1"/>
          </p:cNvSpPr>
          <p:nvPr>
            <p:ph type="title"/>
          </p:nvPr>
        </p:nvSpPr>
        <p:spPr>
          <a:xfrm>
            <a:off x="5321968" y="614364"/>
            <a:ext cx="6378575" cy="443198"/>
          </a:xfrm>
        </p:spPr>
        <p:txBody>
          <a:bodyPr/>
          <a:lstStyle>
            <a:lvl1pPr>
              <a:defRPr>
                <a:solidFill>
                  <a:schemeClr val="tx1"/>
                </a:solidFill>
              </a:defRPr>
            </a:lvl1pPr>
          </a:lstStyle>
          <a:p>
            <a:r>
              <a:rPr lang="en-US"/>
              <a:t>Click to edit Master title style</a:t>
            </a:r>
            <a:endParaRPr lang="en-US" dirty="0"/>
          </a:p>
        </p:txBody>
      </p:sp>
      <p:sp>
        <p:nvSpPr>
          <p:cNvPr id="11" name="Content Placeholder 6">
            <a:extLst>
              <a:ext uri="{FF2B5EF4-FFF2-40B4-BE49-F238E27FC236}">
                <a16:creationId xmlns:a16="http://schemas.microsoft.com/office/drawing/2014/main" id="{B20BF7F1-37A7-1A44-8A2E-4AF95C5705C3}"/>
              </a:ext>
            </a:extLst>
          </p:cNvPr>
          <p:cNvSpPr>
            <a:spLocks noGrp="1"/>
          </p:cNvSpPr>
          <p:nvPr>
            <p:ph sz="quarter" idx="13"/>
          </p:nvPr>
        </p:nvSpPr>
        <p:spPr>
          <a:xfrm>
            <a:off x="5321968" y="1685926"/>
            <a:ext cx="6378575" cy="4191000"/>
          </a:xfrm>
        </p:spPr>
        <p:txBody>
          <a:bodyPr>
            <a:noAutofit/>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5" name="Straight Connector 4">
            <a:extLst>
              <a:ext uri="{FF2B5EF4-FFF2-40B4-BE49-F238E27FC236}">
                <a16:creationId xmlns:a16="http://schemas.microsoft.com/office/drawing/2014/main" id="{CE32C81F-9474-F248-8885-C81B470E4081}"/>
              </a:ext>
            </a:extLst>
          </p:cNvPr>
          <p:cNvCxnSpPr>
            <a:cxnSpLocks/>
          </p:cNvCxnSpPr>
          <p:nvPr userDrawn="1"/>
        </p:nvCxnSpPr>
        <p:spPr>
          <a:xfrm>
            <a:off x="5321968" y="512763"/>
            <a:ext cx="500062" cy="0"/>
          </a:xfrm>
          <a:prstGeom prst="line">
            <a:avLst/>
          </a:prstGeom>
          <a:ln w="38100">
            <a:solidFill>
              <a:schemeClr val="accent3"/>
            </a:solidFill>
          </a:ln>
        </p:spPr>
        <p:style>
          <a:lnRef idx="1">
            <a:schemeClr val="dk1"/>
          </a:lnRef>
          <a:fillRef idx="0">
            <a:schemeClr val="dk1"/>
          </a:fillRef>
          <a:effectRef idx="0">
            <a:schemeClr val="dk1"/>
          </a:effectRef>
          <a:fontRef idx="minor">
            <a:schemeClr val="tx1"/>
          </a:fontRef>
        </p:style>
      </p:cxnSp>
      <p:sp>
        <p:nvSpPr>
          <p:cNvPr id="10" name="Picture Placeholder 3">
            <a:extLst>
              <a:ext uri="{FF2B5EF4-FFF2-40B4-BE49-F238E27FC236}">
                <a16:creationId xmlns:a16="http://schemas.microsoft.com/office/drawing/2014/main" id="{6EACEB41-1E8D-014B-862D-670EF9B58260}"/>
              </a:ext>
            </a:extLst>
          </p:cNvPr>
          <p:cNvSpPr>
            <a:spLocks noGrp="1"/>
          </p:cNvSpPr>
          <p:nvPr>
            <p:ph type="pic" sz="quarter" idx="14" hasCustomPrompt="1"/>
          </p:nvPr>
        </p:nvSpPr>
        <p:spPr>
          <a:xfrm>
            <a:off x="0" y="0"/>
            <a:ext cx="4779817" cy="6858000"/>
          </a:xfrm>
          <a:prstGeom prst="rect">
            <a:avLst/>
          </a:prstGeom>
        </p:spPr>
        <p:txBody>
          <a:bodyPr tIns="288000">
            <a:noAutofit/>
          </a:bodyPr>
          <a:lstStyle>
            <a:lvl1pPr marL="0" marR="0" indent="0" algn="ctr" defTabSz="914400" rtl="0" eaLnBrk="1" fontAlgn="auto" latinLnBrk="0" hangingPunct="1">
              <a:lnSpc>
                <a:spcPct val="90000"/>
              </a:lnSpc>
              <a:spcBef>
                <a:spcPts val="1000"/>
              </a:spcBef>
              <a:spcAft>
                <a:spcPts val="0"/>
              </a:spcAft>
              <a:buClrTx/>
              <a:buSzTx/>
              <a:buFontTx/>
              <a:buNone/>
              <a:tabLst/>
              <a:defRPr i="1">
                <a:solidFill>
                  <a:schemeClr val="accent1"/>
                </a:solidFill>
              </a:defRPr>
            </a:lvl1pPr>
          </a:lstStyle>
          <a:p>
            <a:r>
              <a:rPr lang="en-US" dirty="0"/>
              <a:t>Place image here</a:t>
            </a:r>
          </a:p>
        </p:txBody>
      </p:sp>
    </p:spTree>
    <p:extLst>
      <p:ext uri="{BB962C8B-B14F-4D97-AF65-F5344CB8AC3E}">
        <p14:creationId xmlns:p14="http://schemas.microsoft.com/office/powerpoint/2010/main" val="12834100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9" Type="http://schemas.openxmlformats.org/officeDocument/2006/relationships/slideLayout" Target="../slideLayouts/slideLayout65.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34" Type="http://schemas.openxmlformats.org/officeDocument/2006/relationships/slideLayout" Target="../slideLayouts/slideLayout60.xml"/><Relationship Id="rId42" Type="http://schemas.openxmlformats.org/officeDocument/2006/relationships/slideLayout" Target="../slideLayouts/slideLayout68.xml"/><Relationship Id="rId47" Type="http://schemas.openxmlformats.org/officeDocument/2006/relationships/image" Target="../media/image1.emf"/><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33" Type="http://schemas.openxmlformats.org/officeDocument/2006/relationships/slideLayout" Target="../slideLayouts/slideLayout59.xml"/><Relationship Id="rId38" Type="http://schemas.openxmlformats.org/officeDocument/2006/relationships/slideLayout" Target="../slideLayouts/slideLayout64.xml"/><Relationship Id="rId46" Type="http://schemas.openxmlformats.org/officeDocument/2006/relationships/theme" Target="../theme/theme2.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slideLayout" Target="../slideLayouts/slideLayout55.xml"/><Relationship Id="rId41" Type="http://schemas.openxmlformats.org/officeDocument/2006/relationships/slideLayout" Target="../slideLayouts/slideLayout67.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32" Type="http://schemas.openxmlformats.org/officeDocument/2006/relationships/slideLayout" Target="../slideLayouts/slideLayout58.xml"/><Relationship Id="rId37" Type="http://schemas.openxmlformats.org/officeDocument/2006/relationships/slideLayout" Target="../slideLayouts/slideLayout63.xml"/><Relationship Id="rId40" Type="http://schemas.openxmlformats.org/officeDocument/2006/relationships/slideLayout" Target="../slideLayouts/slideLayout66.xml"/><Relationship Id="rId45" Type="http://schemas.openxmlformats.org/officeDocument/2006/relationships/slideLayout" Target="../slideLayouts/slideLayout71.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slideLayout" Target="../slideLayouts/slideLayout54.xml"/><Relationship Id="rId36" Type="http://schemas.openxmlformats.org/officeDocument/2006/relationships/slideLayout" Target="../slideLayouts/slideLayout62.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31" Type="http://schemas.openxmlformats.org/officeDocument/2006/relationships/slideLayout" Target="../slideLayouts/slideLayout57.xml"/><Relationship Id="rId44" Type="http://schemas.openxmlformats.org/officeDocument/2006/relationships/slideLayout" Target="../slideLayouts/slideLayout70.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 Id="rId30" Type="http://schemas.openxmlformats.org/officeDocument/2006/relationships/slideLayout" Target="../slideLayouts/slideLayout56.xml"/><Relationship Id="rId35" Type="http://schemas.openxmlformats.org/officeDocument/2006/relationships/slideLayout" Target="../slideLayouts/slideLayout61.xml"/><Relationship Id="rId43"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BBB17BFF-99DF-1B45-8445-C0C091D13DE8}"/>
              </a:ext>
            </a:extLst>
          </p:cNvPr>
          <p:cNvSpPr>
            <a:spLocks noGrp="1"/>
          </p:cNvSpPr>
          <p:nvPr>
            <p:ph type="body" idx="1"/>
          </p:nvPr>
        </p:nvSpPr>
        <p:spPr>
          <a:xfrm>
            <a:off x="479425" y="1304925"/>
            <a:ext cx="11218861" cy="1953355"/>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icture 2">
            <a:extLst>
              <a:ext uri="{FF2B5EF4-FFF2-40B4-BE49-F238E27FC236}">
                <a16:creationId xmlns:a16="http://schemas.microsoft.com/office/drawing/2014/main" id="{76347F49-4A0C-3D47-B8BF-3F8EDC5D6F4B}"/>
              </a:ext>
            </a:extLst>
          </p:cNvPr>
          <p:cNvPicPr>
            <a:picLocks noChangeAspect="1"/>
          </p:cNvPicPr>
          <p:nvPr userDrawn="1"/>
        </p:nvPicPr>
        <p:blipFill>
          <a:blip r:embed="rId28" cstate="email">
            <a:extLst>
              <a:ext uri="{28A0092B-C50C-407E-A947-70E740481C1C}">
                <a14:useLocalDpi xmlns:a14="http://schemas.microsoft.com/office/drawing/2010/main"/>
              </a:ext>
            </a:extLst>
          </a:blip>
          <a:stretch>
            <a:fillRect/>
          </a:stretch>
        </p:blipFill>
        <p:spPr>
          <a:xfrm>
            <a:off x="10905682" y="6189785"/>
            <a:ext cx="936895" cy="441347"/>
          </a:xfrm>
          <a:prstGeom prst="rect">
            <a:avLst/>
          </a:prstGeom>
        </p:spPr>
      </p:pic>
      <p:cxnSp>
        <p:nvCxnSpPr>
          <p:cNvPr id="4" name="Straight Connector 3">
            <a:extLst>
              <a:ext uri="{FF2B5EF4-FFF2-40B4-BE49-F238E27FC236}">
                <a16:creationId xmlns:a16="http://schemas.microsoft.com/office/drawing/2014/main" id="{333FE8C8-4E0D-9847-8584-A5840BF6EB42}"/>
              </a:ext>
            </a:extLst>
          </p:cNvPr>
          <p:cNvCxnSpPr>
            <a:cxnSpLocks/>
          </p:cNvCxnSpPr>
          <p:nvPr userDrawn="1"/>
        </p:nvCxnSpPr>
        <p:spPr>
          <a:xfrm>
            <a:off x="479425" y="512763"/>
            <a:ext cx="500062" cy="0"/>
          </a:xfrm>
          <a:prstGeom prst="line">
            <a:avLst/>
          </a:prstGeom>
          <a:ln w="38100">
            <a:solidFill>
              <a:schemeClr val="accent3"/>
            </a:solidFill>
          </a:ln>
        </p:spPr>
        <p:style>
          <a:lnRef idx="1">
            <a:schemeClr val="dk1"/>
          </a:lnRef>
          <a:fillRef idx="0">
            <a:schemeClr val="dk1"/>
          </a:fillRef>
          <a:effectRef idx="0">
            <a:schemeClr val="dk1"/>
          </a:effectRef>
          <a:fontRef idx="minor">
            <a:schemeClr val="tx1"/>
          </a:fontRef>
        </p:style>
      </p:cxnSp>
      <p:sp>
        <p:nvSpPr>
          <p:cNvPr id="6" name="Title Placeholder 5">
            <a:extLst>
              <a:ext uri="{FF2B5EF4-FFF2-40B4-BE49-F238E27FC236}">
                <a16:creationId xmlns:a16="http://schemas.microsoft.com/office/drawing/2014/main" id="{FC1B45EC-7FA3-6E4E-8C27-9DC8D63B1A66}"/>
              </a:ext>
            </a:extLst>
          </p:cNvPr>
          <p:cNvSpPr>
            <a:spLocks noGrp="1"/>
          </p:cNvSpPr>
          <p:nvPr>
            <p:ph type="title"/>
          </p:nvPr>
        </p:nvSpPr>
        <p:spPr>
          <a:xfrm>
            <a:off x="479426" y="614363"/>
            <a:ext cx="11218862" cy="443198"/>
          </a:xfrm>
          <a:prstGeom prst="rect">
            <a:avLst/>
          </a:prstGeom>
        </p:spPr>
        <p:txBody>
          <a:bodyPr vert="horz" lIns="0" tIns="0" rIns="0" bIns="0" rtlCol="0" anchor="t">
            <a:spAutoFit/>
          </a:bodyPr>
          <a:lstStyle/>
          <a:p>
            <a:r>
              <a:rPr lang="en-US"/>
              <a:t>Click to edit Master title style</a:t>
            </a:r>
            <a:endParaRPr lang="en-US" dirty="0"/>
          </a:p>
        </p:txBody>
      </p:sp>
      <p:sp>
        <p:nvSpPr>
          <p:cNvPr id="12" name="TextBox 11">
            <a:extLst>
              <a:ext uri="{FF2B5EF4-FFF2-40B4-BE49-F238E27FC236}">
                <a16:creationId xmlns:a16="http://schemas.microsoft.com/office/drawing/2014/main" id="{12AA9957-7174-4DD4-BE9C-A787AF7F7E88}"/>
              </a:ext>
            </a:extLst>
          </p:cNvPr>
          <p:cNvSpPr txBox="1"/>
          <p:nvPr userDrawn="1"/>
        </p:nvSpPr>
        <p:spPr>
          <a:xfrm>
            <a:off x="29500" y="6609637"/>
            <a:ext cx="479425" cy="246221"/>
          </a:xfrm>
          <a:prstGeom prst="rect">
            <a:avLst/>
          </a:prstGeom>
          <a:noFill/>
        </p:spPr>
        <p:txBody>
          <a:bodyPr wrap="square" rtlCol="0">
            <a:spAutoFit/>
          </a:bodyPr>
          <a:lstStyle/>
          <a:p>
            <a:fld id="{9B98A8EF-CA25-4075-BA3C-F5935FC18C12}" type="slidenum">
              <a:rPr lang="en-US" sz="1000" smtClean="0"/>
              <a:t>‹#›</a:t>
            </a:fld>
            <a:endParaRPr lang="en-US" sz="1000" dirty="0"/>
          </a:p>
        </p:txBody>
      </p:sp>
    </p:spTree>
    <p:extLst>
      <p:ext uri="{BB962C8B-B14F-4D97-AF65-F5344CB8AC3E}">
        <p14:creationId xmlns:p14="http://schemas.microsoft.com/office/powerpoint/2010/main" val="1375301571"/>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77" r:id="rId3"/>
    <p:sldLayoutId id="2147483665" r:id="rId4"/>
    <p:sldLayoutId id="2147483670" r:id="rId5"/>
    <p:sldLayoutId id="2147483666" r:id="rId6"/>
    <p:sldLayoutId id="2147483654" r:id="rId7"/>
    <p:sldLayoutId id="2147483653" r:id="rId8"/>
    <p:sldLayoutId id="2147483659" r:id="rId9"/>
    <p:sldLayoutId id="2147483657" r:id="rId10"/>
    <p:sldLayoutId id="2147483658" r:id="rId11"/>
    <p:sldLayoutId id="2147483660" r:id="rId12"/>
    <p:sldLayoutId id="2147483662" r:id="rId13"/>
    <p:sldLayoutId id="2147483661" r:id="rId14"/>
    <p:sldLayoutId id="2147483678" r:id="rId15"/>
    <p:sldLayoutId id="2147483663" r:id="rId16"/>
    <p:sldLayoutId id="2147483680" r:id="rId17"/>
    <p:sldLayoutId id="2147483683" r:id="rId18"/>
    <p:sldLayoutId id="2147483664" r:id="rId19"/>
    <p:sldLayoutId id="2147483681" r:id="rId20"/>
    <p:sldLayoutId id="2147483676" r:id="rId21"/>
    <p:sldLayoutId id="2147483684" r:id="rId22"/>
    <p:sldLayoutId id="2147483671" r:id="rId23"/>
    <p:sldLayoutId id="2147483672" r:id="rId24"/>
    <p:sldLayoutId id="2147483673" r:id="rId25"/>
    <p:sldLayoutId id="2147483668" r:id="rId26"/>
  </p:sldLayoutIdLst>
  <p:hf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3"/>
        </a:buClr>
        <a:buFont typeface="Wingdings"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10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userDrawn="1">
          <p15:clr>
            <a:srgbClr val="F26B43"/>
          </p15:clr>
        </p15:guide>
        <p15:guide id="2" pos="7378" userDrawn="1">
          <p15:clr>
            <a:srgbClr val="F26B43"/>
          </p15:clr>
        </p15:guide>
        <p15:guide id="3" orient="horz" pos="3702" userDrawn="1">
          <p15:clr>
            <a:srgbClr val="F26B43"/>
          </p15:clr>
        </p15:guide>
        <p15:guide id="4" orient="horz" pos="4133" userDrawn="1">
          <p15:clr>
            <a:srgbClr val="F26B43"/>
          </p15:clr>
        </p15:guide>
        <p15:guide id="5" orient="horz" pos="82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BBB17BFF-99DF-1B45-8445-C0C091D13DE8}"/>
              </a:ext>
            </a:extLst>
          </p:cNvPr>
          <p:cNvSpPr>
            <a:spLocks noGrp="1"/>
          </p:cNvSpPr>
          <p:nvPr>
            <p:ph type="body" idx="1"/>
          </p:nvPr>
        </p:nvSpPr>
        <p:spPr>
          <a:xfrm>
            <a:off x="479425" y="1304925"/>
            <a:ext cx="11218861" cy="1953355"/>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icture 2">
            <a:extLst>
              <a:ext uri="{FF2B5EF4-FFF2-40B4-BE49-F238E27FC236}">
                <a16:creationId xmlns:a16="http://schemas.microsoft.com/office/drawing/2014/main" id="{76347F49-4A0C-3D47-B8BF-3F8EDC5D6F4B}"/>
              </a:ext>
            </a:extLst>
          </p:cNvPr>
          <p:cNvPicPr>
            <a:picLocks noChangeAspect="1"/>
          </p:cNvPicPr>
          <p:nvPr userDrawn="1"/>
        </p:nvPicPr>
        <p:blipFill>
          <a:blip r:embed="rId47" cstate="email">
            <a:extLst>
              <a:ext uri="{28A0092B-C50C-407E-A947-70E740481C1C}">
                <a14:useLocalDpi xmlns:a14="http://schemas.microsoft.com/office/drawing/2010/main"/>
              </a:ext>
            </a:extLst>
          </a:blip>
          <a:stretch>
            <a:fillRect/>
          </a:stretch>
        </p:blipFill>
        <p:spPr>
          <a:xfrm>
            <a:off x="10905682" y="6189785"/>
            <a:ext cx="936895" cy="441347"/>
          </a:xfrm>
          <a:prstGeom prst="rect">
            <a:avLst/>
          </a:prstGeom>
        </p:spPr>
      </p:pic>
      <p:cxnSp>
        <p:nvCxnSpPr>
          <p:cNvPr id="4" name="Straight Connector 3">
            <a:extLst>
              <a:ext uri="{FF2B5EF4-FFF2-40B4-BE49-F238E27FC236}">
                <a16:creationId xmlns:a16="http://schemas.microsoft.com/office/drawing/2014/main" id="{333FE8C8-4E0D-9847-8584-A5840BF6EB42}"/>
              </a:ext>
            </a:extLst>
          </p:cNvPr>
          <p:cNvCxnSpPr>
            <a:cxnSpLocks/>
          </p:cNvCxnSpPr>
          <p:nvPr userDrawn="1"/>
        </p:nvCxnSpPr>
        <p:spPr>
          <a:xfrm>
            <a:off x="479425" y="512763"/>
            <a:ext cx="500062" cy="0"/>
          </a:xfrm>
          <a:prstGeom prst="line">
            <a:avLst/>
          </a:prstGeom>
          <a:ln w="38100">
            <a:solidFill>
              <a:schemeClr val="accent3"/>
            </a:solidFill>
          </a:ln>
        </p:spPr>
        <p:style>
          <a:lnRef idx="1">
            <a:schemeClr val="dk1"/>
          </a:lnRef>
          <a:fillRef idx="0">
            <a:schemeClr val="dk1"/>
          </a:fillRef>
          <a:effectRef idx="0">
            <a:schemeClr val="dk1"/>
          </a:effectRef>
          <a:fontRef idx="minor">
            <a:schemeClr val="tx1"/>
          </a:fontRef>
        </p:style>
      </p:cxnSp>
      <p:sp>
        <p:nvSpPr>
          <p:cNvPr id="6" name="Title Placeholder 5">
            <a:extLst>
              <a:ext uri="{FF2B5EF4-FFF2-40B4-BE49-F238E27FC236}">
                <a16:creationId xmlns:a16="http://schemas.microsoft.com/office/drawing/2014/main" id="{FC1B45EC-7FA3-6E4E-8C27-9DC8D63B1A66}"/>
              </a:ext>
            </a:extLst>
          </p:cNvPr>
          <p:cNvSpPr>
            <a:spLocks noGrp="1"/>
          </p:cNvSpPr>
          <p:nvPr>
            <p:ph type="title"/>
          </p:nvPr>
        </p:nvSpPr>
        <p:spPr>
          <a:xfrm>
            <a:off x="479426" y="614363"/>
            <a:ext cx="11218862" cy="443198"/>
          </a:xfrm>
          <a:prstGeom prst="rect">
            <a:avLst/>
          </a:prstGeom>
        </p:spPr>
        <p:txBody>
          <a:bodyPr vert="horz" lIns="0" tIns="0" rIns="0" bIns="0" rtlCol="0" anchor="t">
            <a:spAutoFit/>
          </a:bodyPr>
          <a:lstStyle/>
          <a:p>
            <a:r>
              <a:rPr lang="en-US"/>
              <a:t>Click to edit Master title style</a:t>
            </a:r>
            <a:endParaRPr lang="en-US" dirty="0"/>
          </a:p>
        </p:txBody>
      </p:sp>
      <p:sp>
        <p:nvSpPr>
          <p:cNvPr id="2" name="TextBox 1">
            <a:extLst>
              <a:ext uri="{FF2B5EF4-FFF2-40B4-BE49-F238E27FC236}">
                <a16:creationId xmlns:a16="http://schemas.microsoft.com/office/drawing/2014/main" id="{2885134C-E2B8-429E-B289-1CE4D099CCD6}"/>
              </a:ext>
            </a:extLst>
          </p:cNvPr>
          <p:cNvSpPr txBox="1"/>
          <p:nvPr userDrawn="1"/>
        </p:nvSpPr>
        <p:spPr>
          <a:xfrm>
            <a:off x="-210386" y="6581001"/>
            <a:ext cx="689811" cy="246221"/>
          </a:xfrm>
          <a:prstGeom prst="rect">
            <a:avLst/>
          </a:prstGeom>
          <a:noFill/>
        </p:spPr>
        <p:txBody>
          <a:bodyPr wrap="square" rtlCol="0">
            <a:spAutoFit/>
          </a:bodyPr>
          <a:lstStyle/>
          <a:p>
            <a:pPr algn="r"/>
            <a:fld id="{C81589B9-5B57-41B0-9EC5-8202E5E2D0C8}" type="slidenum">
              <a:rPr lang="en-US" sz="1000" smtClean="0"/>
              <a:t>‹#›</a:t>
            </a:fld>
            <a:endParaRPr lang="en-US" sz="1000" dirty="0"/>
          </a:p>
        </p:txBody>
      </p:sp>
    </p:spTree>
    <p:extLst>
      <p:ext uri="{BB962C8B-B14F-4D97-AF65-F5344CB8AC3E}">
        <p14:creationId xmlns:p14="http://schemas.microsoft.com/office/powerpoint/2010/main" val="315842855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 id="2147483712" r:id="rId27"/>
    <p:sldLayoutId id="2147483713" r:id="rId28"/>
    <p:sldLayoutId id="2147483714" r:id="rId29"/>
    <p:sldLayoutId id="2147483715" r:id="rId30"/>
    <p:sldLayoutId id="2147483717" r:id="rId31"/>
    <p:sldLayoutId id="2147483719" r:id="rId32"/>
    <p:sldLayoutId id="2147483720" r:id="rId33"/>
    <p:sldLayoutId id="2147483721" r:id="rId34"/>
    <p:sldLayoutId id="2147483722" r:id="rId35"/>
    <p:sldLayoutId id="2147483723" r:id="rId36"/>
    <p:sldLayoutId id="2147483724" r:id="rId37"/>
    <p:sldLayoutId id="2147483728" r:id="rId38"/>
    <p:sldLayoutId id="2147483729" r:id="rId39"/>
    <p:sldLayoutId id="2147483730" r:id="rId40"/>
    <p:sldLayoutId id="2147483731" r:id="rId41"/>
    <p:sldLayoutId id="2147483732" r:id="rId42"/>
    <p:sldLayoutId id="2147483733" r:id="rId43"/>
    <p:sldLayoutId id="2147483736" r:id="rId44"/>
    <p:sldLayoutId id="2147483737" r:id="rId45"/>
  </p:sldLayoutIdLst>
  <p:hf hd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3"/>
        </a:buClr>
        <a:buFont typeface="Wingdings"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10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p15:clr>
            <a:srgbClr val="F26B43"/>
          </p15:clr>
        </p15:guide>
        <p15:guide id="2" pos="7378">
          <p15:clr>
            <a:srgbClr val="F26B43"/>
          </p15:clr>
        </p15:guide>
        <p15:guide id="3" orient="horz" pos="3702">
          <p15:clr>
            <a:srgbClr val="F26B43"/>
          </p15:clr>
        </p15:guide>
        <p15:guide id="4" orient="horz" pos="4133">
          <p15:clr>
            <a:srgbClr val="F26B43"/>
          </p15:clr>
        </p15:guide>
        <p15:guide id="5" orient="horz" pos="82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26.xml"/><Relationship Id="rId5" Type="http://schemas.openxmlformats.org/officeDocument/2006/relationships/image" Target="../media/image14.jpg"/><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26.xml"/><Relationship Id="rId5" Type="http://schemas.openxmlformats.org/officeDocument/2006/relationships/image" Target="../media/image14.jpg"/><Relationship Id="rId4" Type="http://schemas.openxmlformats.org/officeDocument/2006/relationships/image" Target="../media/image1.emf"/></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4.xml"/><Relationship Id="rId1" Type="http://schemas.openxmlformats.org/officeDocument/2006/relationships/slideLayout" Target="../slideLayouts/slideLayout26.xml"/><Relationship Id="rId5" Type="http://schemas.openxmlformats.org/officeDocument/2006/relationships/image" Target="../media/image14.jpg"/><Relationship Id="rId4" Type="http://schemas.openxmlformats.org/officeDocument/2006/relationships/image" Target="../media/image1.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jpeg"/><Relationship Id="rId1" Type="http://schemas.openxmlformats.org/officeDocument/2006/relationships/slideLayout" Target="../slideLayouts/slideLayout10.xml"/><Relationship Id="rId4" Type="http://schemas.openxmlformats.org/officeDocument/2006/relationships/image" Target="../media/image12.emf"/></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26.xml"/><Relationship Id="rId5" Type="http://schemas.openxmlformats.org/officeDocument/2006/relationships/image" Target="../media/image12.emf"/><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26.xml"/><Relationship Id="rId5" Type="http://schemas.openxmlformats.org/officeDocument/2006/relationships/image" Target="../media/image12.emf"/><Relationship Id="rId4" Type="http://schemas.openxmlformats.org/officeDocument/2006/relationships/image" Target="../media/image1.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1.xml"/><Relationship Id="rId1" Type="http://schemas.openxmlformats.org/officeDocument/2006/relationships/slideLayout" Target="../slideLayouts/slideLayout26.xml"/><Relationship Id="rId5" Type="http://schemas.openxmlformats.org/officeDocument/2006/relationships/image" Target="../media/image14.jpg"/><Relationship Id="rId4" Type="http://schemas.openxmlformats.org/officeDocument/2006/relationships/image" Target="../media/image1.emf"/></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hyperlink" Target="https://campaigns.sgs.com/en/consumer-goods-and-retail/food-contact-materials-testing" TargetMode="External"/><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8" Type="http://schemas.openxmlformats.org/officeDocument/2006/relationships/hyperlink" Target="https://www.youtube.com/user/sgseditor" TargetMode="External"/><Relationship Id="rId3" Type="http://schemas.openxmlformats.org/officeDocument/2006/relationships/hyperlink" Target="http://www.sgs.com/subscribe" TargetMode="External"/><Relationship Id="rId7" Type="http://schemas.openxmlformats.org/officeDocument/2006/relationships/hyperlink" Target="https://twitter.com/SGS_SA" TargetMode="External"/><Relationship Id="rId2" Type="http://schemas.openxmlformats.org/officeDocument/2006/relationships/notesSlide" Target="../notesSlides/notesSlide25.xml"/><Relationship Id="rId1" Type="http://schemas.openxmlformats.org/officeDocument/2006/relationships/slideLayout" Target="../slideLayouts/slideLayout33.xml"/><Relationship Id="rId6" Type="http://schemas.openxmlformats.org/officeDocument/2006/relationships/hyperlink" Target="https://www.instagram.com/sgsglobal/" TargetMode="External"/><Relationship Id="rId5" Type="http://schemas.openxmlformats.org/officeDocument/2006/relationships/hyperlink" Target="https://www.linkedin.com/showcase/sgs-connectivity-and-products" TargetMode="External"/><Relationship Id="rId10" Type="http://schemas.openxmlformats.org/officeDocument/2006/relationships/image" Target="../media/image25.jpeg"/><Relationship Id="rId4" Type="http://schemas.openxmlformats.org/officeDocument/2006/relationships/hyperlink" Target="https://www.facebook.com/sgs" TargetMode="External"/><Relationship Id="rId9" Type="http://schemas.openxmlformats.org/officeDocument/2006/relationships/hyperlink" Target="https://www.slideshare.net/SGSgrou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12.emf"/><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12.emf"/><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a:extLst>
              <a:ext uri="{FF2B5EF4-FFF2-40B4-BE49-F238E27FC236}">
                <a16:creationId xmlns:a16="http://schemas.microsoft.com/office/drawing/2014/main" id="{0763EF32-FBFF-224E-8DF7-F33427CA1CEA}"/>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flipH="1">
            <a:off x="0" y="0"/>
            <a:ext cx="12192000" cy="5889356"/>
          </a:xfrm>
        </p:spPr>
      </p:pic>
      <p:sp>
        <p:nvSpPr>
          <p:cNvPr id="33" name="Rectangle 32">
            <a:extLst>
              <a:ext uri="{FF2B5EF4-FFF2-40B4-BE49-F238E27FC236}">
                <a16:creationId xmlns:a16="http://schemas.microsoft.com/office/drawing/2014/main" id="{CD20F556-75B9-EF4D-BE59-C6094EBDF65F}"/>
              </a:ext>
            </a:extLst>
          </p:cNvPr>
          <p:cNvSpPr/>
          <p:nvPr/>
        </p:nvSpPr>
        <p:spPr>
          <a:xfrm rot="16200000">
            <a:off x="215161" y="-215161"/>
            <a:ext cx="6126130" cy="6556452"/>
          </a:xfrm>
          <a:prstGeom prst="rect">
            <a:avLst/>
          </a:prstGeom>
          <a:gradFill flip="none" rotWithShape="1">
            <a:gsLst>
              <a:gs pos="0">
                <a:schemeClr val="bg1"/>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8F8FAC8C-91EA-B340-A1F5-F5BE971637D6}"/>
              </a:ext>
            </a:extLst>
          </p:cNvPr>
          <p:cNvSpPr>
            <a:spLocks noGrp="1"/>
          </p:cNvSpPr>
          <p:nvPr>
            <p:ph type="body" sz="quarter" idx="12"/>
          </p:nvPr>
        </p:nvSpPr>
        <p:spPr>
          <a:xfrm>
            <a:off x="365760" y="2040446"/>
            <a:ext cx="6190692" cy="4613565"/>
          </a:xfrm>
        </p:spPr>
        <p:txBody>
          <a:bodyPr/>
          <a:lstStyle/>
          <a:p>
            <a:endParaRPr lang="en-US" sz="3600" b="1" i="0" dirty="0">
              <a:solidFill>
                <a:schemeClr val="accent3"/>
              </a:solidFill>
              <a:effectLst/>
              <a:latin typeface="Suisse Intl"/>
            </a:endParaRPr>
          </a:p>
          <a:p>
            <a:r>
              <a:rPr lang="en-US" sz="3600" b="1" i="0" dirty="0">
                <a:solidFill>
                  <a:schemeClr val="accent3"/>
                </a:solidFill>
                <a:effectLst/>
                <a:latin typeface="Suisse Intl"/>
              </a:rPr>
              <a:t>Working  across industries and geographics</a:t>
            </a:r>
          </a:p>
          <a:p>
            <a:pPr marL="571500" indent="-571500">
              <a:buFont typeface="Arial" panose="020B0604020202020204" pitchFamily="34" charset="0"/>
              <a:buChar char="•"/>
            </a:pPr>
            <a:r>
              <a:rPr lang="en-US" sz="3600" b="1" dirty="0">
                <a:solidFill>
                  <a:schemeClr val="tx1">
                    <a:lumMod val="65000"/>
                    <a:lumOff val="35000"/>
                  </a:schemeClr>
                </a:solidFill>
                <a:latin typeface="Suisse Intl"/>
              </a:rPr>
              <a:t>Inspection</a:t>
            </a:r>
          </a:p>
          <a:p>
            <a:pPr marL="571500" indent="-571500">
              <a:buFont typeface="Arial" panose="020B0604020202020204" pitchFamily="34" charset="0"/>
              <a:buChar char="•"/>
            </a:pPr>
            <a:r>
              <a:rPr lang="en-US" sz="3600" b="1" dirty="0">
                <a:solidFill>
                  <a:schemeClr val="tx1">
                    <a:lumMod val="65000"/>
                    <a:lumOff val="35000"/>
                  </a:schemeClr>
                </a:solidFill>
                <a:latin typeface="Suisse Intl"/>
              </a:rPr>
              <a:t>Verification</a:t>
            </a:r>
          </a:p>
          <a:p>
            <a:pPr marL="571500" indent="-571500">
              <a:buFont typeface="Arial" panose="020B0604020202020204" pitchFamily="34" charset="0"/>
              <a:buChar char="•"/>
            </a:pPr>
            <a:r>
              <a:rPr lang="en-US" sz="3600" b="1" dirty="0">
                <a:solidFill>
                  <a:schemeClr val="tx1">
                    <a:lumMod val="65000"/>
                    <a:lumOff val="35000"/>
                  </a:schemeClr>
                </a:solidFill>
                <a:latin typeface="Suisse Intl"/>
              </a:rPr>
              <a:t>Testing</a:t>
            </a:r>
          </a:p>
          <a:p>
            <a:pPr marL="571500" indent="-571500">
              <a:buFont typeface="Arial" panose="020B0604020202020204" pitchFamily="34" charset="0"/>
              <a:buChar char="•"/>
            </a:pPr>
            <a:r>
              <a:rPr lang="en-US" sz="3600" b="1" dirty="0">
                <a:solidFill>
                  <a:schemeClr val="tx1">
                    <a:lumMod val="65000"/>
                    <a:lumOff val="35000"/>
                  </a:schemeClr>
                </a:solidFill>
                <a:latin typeface="Suisse Intl"/>
              </a:rPr>
              <a:t>Certification</a:t>
            </a:r>
          </a:p>
          <a:p>
            <a:pPr marL="571500" indent="-571500">
              <a:buFont typeface="Arial" panose="020B0604020202020204" pitchFamily="34" charset="0"/>
              <a:buChar char="•"/>
            </a:pPr>
            <a:endParaRPr lang="en-US" sz="3600" dirty="0"/>
          </a:p>
        </p:txBody>
      </p:sp>
      <p:sp>
        <p:nvSpPr>
          <p:cNvPr id="4" name="Text Placeholder 3">
            <a:extLst>
              <a:ext uri="{FF2B5EF4-FFF2-40B4-BE49-F238E27FC236}">
                <a16:creationId xmlns:a16="http://schemas.microsoft.com/office/drawing/2014/main" id="{1F5FAE82-9C3A-B741-8B76-35E3CD677D5B}"/>
              </a:ext>
            </a:extLst>
          </p:cNvPr>
          <p:cNvSpPr>
            <a:spLocks noGrp="1"/>
          </p:cNvSpPr>
          <p:nvPr>
            <p:ph type="body" sz="quarter" idx="14"/>
          </p:nvPr>
        </p:nvSpPr>
        <p:spPr>
          <a:xfrm>
            <a:off x="533706" y="932450"/>
            <a:ext cx="4356795" cy="1107996"/>
          </a:xfrm>
        </p:spPr>
        <p:txBody>
          <a:bodyPr anchor="b"/>
          <a:lstStyle/>
          <a:p>
            <a:r>
              <a:rPr lang="en-US" sz="4000" b="1" dirty="0"/>
              <a:t>Connectivity &amp; Products (C&amp;P)</a:t>
            </a:r>
          </a:p>
        </p:txBody>
      </p:sp>
      <p:sp>
        <p:nvSpPr>
          <p:cNvPr id="32" name="Text Placeholder 31">
            <a:extLst>
              <a:ext uri="{FF2B5EF4-FFF2-40B4-BE49-F238E27FC236}">
                <a16:creationId xmlns:a16="http://schemas.microsoft.com/office/drawing/2014/main" id="{B404603E-5D54-9740-B502-A4E051041096}"/>
              </a:ext>
            </a:extLst>
          </p:cNvPr>
          <p:cNvSpPr>
            <a:spLocks noGrp="1"/>
          </p:cNvSpPr>
          <p:nvPr>
            <p:ph type="body" sz="quarter" idx="15"/>
          </p:nvPr>
        </p:nvSpPr>
        <p:spPr>
          <a:xfrm>
            <a:off x="239485" y="6027185"/>
            <a:ext cx="5214257" cy="553998"/>
          </a:xfrm>
        </p:spPr>
        <p:txBody>
          <a:bodyPr/>
          <a:lstStyle/>
          <a:p>
            <a:pPr>
              <a:spcBef>
                <a:spcPts val="0"/>
              </a:spcBef>
            </a:pPr>
            <a:r>
              <a:rPr lang="en-US" sz="1800" dirty="0">
                <a:solidFill>
                  <a:schemeClr val="accent3"/>
                </a:solidFill>
              </a:rPr>
              <a:t>DATE: AUGUST 23, 2023, I NAME: QAISER IQBAL C&amp; P</a:t>
            </a:r>
            <a:endParaRPr lang="en-US" dirty="0"/>
          </a:p>
        </p:txBody>
      </p:sp>
      <p:sp>
        <p:nvSpPr>
          <p:cNvPr id="22" name="Text Placeholder 5">
            <a:extLst>
              <a:ext uri="{FF2B5EF4-FFF2-40B4-BE49-F238E27FC236}">
                <a16:creationId xmlns:a16="http://schemas.microsoft.com/office/drawing/2014/main" id="{C3291C84-8F12-714D-B82C-A57FAA9210DC}"/>
              </a:ext>
            </a:extLst>
          </p:cNvPr>
          <p:cNvSpPr txBox="1">
            <a:spLocks/>
          </p:cNvSpPr>
          <p:nvPr/>
        </p:nvSpPr>
        <p:spPr>
          <a:xfrm>
            <a:off x="6151806" y="5747342"/>
            <a:ext cx="3782609" cy="854936"/>
          </a:xfrm>
          <a:prstGeom prst="rect">
            <a:avLst/>
          </a:prstGeom>
        </p:spPr>
        <p:txBody>
          <a:bodyPr anchor="b"/>
          <a:lstStyle>
            <a:lvl1pPr marL="228600" indent="-228600" algn="l" defTabSz="914400" rtl="0" eaLnBrk="1" latinLnBrk="0" hangingPunct="1">
              <a:lnSpc>
                <a:spcPct val="90000"/>
              </a:lnSpc>
              <a:spcBef>
                <a:spcPts val="1000"/>
              </a:spcBef>
              <a:buClr>
                <a:schemeClr val="accent3"/>
              </a:buClr>
              <a:buFont typeface="Wingdings"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endParaRPr lang="en-US" sz="1400" dirty="0"/>
          </a:p>
        </p:txBody>
      </p:sp>
    </p:spTree>
    <p:extLst>
      <p:ext uri="{BB962C8B-B14F-4D97-AF65-F5344CB8AC3E}">
        <p14:creationId xmlns:p14="http://schemas.microsoft.com/office/powerpoint/2010/main" val="3445235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40B7F-46EA-4AA4-9628-B9454AE90E5C}"/>
              </a:ext>
            </a:extLst>
          </p:cNvPr>
          <p:cNvSpPr>
            <a:spLocks noGrp="1"/>
          </p:cNvSpPr>
          <p:nvPr>
            <p:ph type="title"/>
          </p:nvPr>
        </p:nvSpPr>
        <p:spPr>
          <a:xfrm>
            <a:off x="479425" y="614363"/>
            <a:ext cx="11144303" cy="1329595"/>
          </a:xfrm>
        </p:spPr>
        <p:txBody>
          <a:bodyPr/>
          <a:lstStyle/>
          <a:p>
            <a:r>
              <a:rPr lang="en-US" b="1" dirty="0">
                <a:solidFill>
                  <a:schemeClr val="tx2"/>
                </a:solidFill>
              </a:rPr>
              <a:t> </a:t>
            </a:r>
            <a:r>
              <a:rPr lang="en-US" dirty="0">
                <a:latin typeface="Arial" panose="020B0604020202020204" pitchFamily="34" charset="0"/>
                <a:cs typeface="Arial" panose="020B0604020202020204" pitchFamily="34" charset="0"/>
              </a:rPr>
              <a:t>SGS has extensive </a:t>
            </a:r>
            <a:r>
              <a:rPr lang="en-US" dirty="0">
                <a:solidFill>
                  <a:srgbClr val="FF0000"/>
                </a:solidFill>
                <a:latin typeface="Arial" panose="020B0604020202020204" pitchFamily="34" charset="0"/>
                <a:cs typeface="Arial" panose="020B0604020202020204" pitchFamily="34" charset="0"/>
              </a:rPr>
              <a:t>experience</a:t>
            </a:r>
            <a:r>
              <a:rPr lang="en-US" dirty="0">
                <a:latin typeface="Arial" panose="020B0604020202020204" pitchFamily="34" charset="0"/>
                <a:cs typeface="Arial" panose="020B0604020202020204" pitchFamily="34" charset="0"/>
              </a:rPr>
              <a:t> in a wide variety of food contact materials and articles to meet </a:t>
            </a:r>
            <a:r>
              <a:rPr lang="en-US" dirty="0">
                <a:solidFill>
                  <a:srgbClr val="FF0000"/>
                </a:solidFill>
                <a:latin typeface="Arial" panose="020B0604020202020204" pitchFamily="34" charset="0"/>
                <a:cs typeface="Arial" panose="020B0604020202020204" pitchFamily="34" charset="0"/>
              </a:rPr>
              <a:t>international regulations </a:t>
            </a:r>
            <a:r>
              <a:rPr lang="en-US" dirty="0">
                <a:latin typeface="Arial" panose="020B0604020202020204" pitchFamily="34" charset="0"/>
                <a:cs typeface="Arial" panose="020B0604020202020204" pitchFamily="34" charset="0"/>
              </a:rPr>
              <a:t>and </a:t>
            </a:r>
            <a:r>
              <a:rPr lang="en-US" dirty="0">
                <a:solidFill>
                  <a:srgbClr val="FF0000"/>
                </a:solidFill>
                <a:latin typeface="Arial" panose="020B0604020202020204" pitchFamily="34" charset="0"/>
                <a:cs typeface="Arial" panose="020B0604020202020204" pitchFamily="34" charset="0"/>
              </a:rPr>
              <a:t>standards</a:t>
            </a:r>
            <a:endParaRPr lang="en-US" b="1" dirty="0">
              <a:solidFill>
                <a:srgbClr val="FF0000"/>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1D32CCBF-D0D4-4E2C-B9D4-5AB148E367F6}"/>
              </a:ext>
            </a:extLst>
          </p:cNvPr>
          <p:cNvSpPr txBox="1">
            <a:spLocks/>
          </p:cNvSpPr>
          <p:nvPr/>
        </p:nvSpPr>
        <p:spPr>
          <a:xfrm>
            <a:off x="365763" y="1888558"/>
            <a:ext cx="4891999" cy="4599327"/>
          </a:xfrm>
          <a:prstGeom prst="rect">
            <a:avLst/>
          </a:prstGeom>
        </p:spPr>
        <p:txBody>
          <a:bodyPr/>
          <a:lstStyle>
            <a:lvl1pPr marL="228600" indent="-228600" algn="l" defTabSz="914400" rtl="0" eaLnBrk="1" latinLnBrk="0" hangingPunct="1">
              <a:lnSpc>
                <a:spcPct val="90000"/>
              </a:lnSpc>
              <a:spcBef>
                <a:spcPts val="1000"/>
              </a:spcBef>
              <a:buClr>
                <a:schemeClr val="accent3"/>
              </a:buClr>
              <a:buFont typeface="Wingdings"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10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p>
          <a:p>
            <a:pPr marL="0" indent="0">
              <a:buNone/>
            </a:pPr>
            <a:endParaRPr lang="en-US" sz="2800" dirty="0"/>
          </a:p>
        </p:txBody>
      </p:sp>
      <p:cxnSp>
        <p:nvCxnSpPr>
          <p:cNvPr id="7" name="Straight Connector 6">
            <a:extLst>
              <a:ext uri="{FF2B5EF4-FFF2-40B4-BE49-F238E27FC236}">
                <a16:creationId xmlns:a16="http://schemas.microsoft.com/office/drawing/2014/main" id="{3811AA1A-11B5-4E43-8791-28F791AF769E}"/>
              </a:ext>
            </a:extLst>
          </p:cNvPr>
          <p:cNvCxnSpPr>
            <a:cxnSpLocks/>
          </p:cNvCxnSpPr>
          <p:nvPr/>
        </p:nvCxnSpPr>
        <p:spPr>
          <a:xfrm>
            <a:off x="5334656" y="1943958"/>
            <a:ext cx="0" cy="395236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Content Placeholder 3">
            <a:extLst>
              <a:ext uri="{FF2B5EF4-FFF2-40B4-BE49-F238E27FC236}">
                <a16:creationId xmlns:a16="http://schemas.microsoft.com/office/drawing/2014/main" id="{A7C11A44-E04C-4A64-BB9F-0D7AC025924E}"/>
              </a:ext>
            </a:extLst>
          </p:cNvPr>
          <p:cNvSpPr txBox="1">
            <a:spLocks/>
          </p:cNvSpPr>
          <p:nvPr/>
        </p:nvSpPr>
        <p:spPr>
          <a:xfrm>
            <a:off x="5637007" y="1943958"/>
            <a:ext cx="5114187" cy="4543928"/>
          </a:xfrm>
          <a:prstGeom prst="rect">
            <a:avLst/>
          </a:prstGeom>
        </p:spPr>
        <p:txBody>
          <a:bodyPr/>
          <a:lstStyle>
            <a:lvl1pPr marL="228600" indent="-228600" algn="l" defTabSz="914400" rtl="0" eaLnBrk="1" latinLnBrk="0" hangingPunct="1">
              <a:lnSpc>
                <a:spcPct val="90000"/>
              </a:lnSpc>
              <a:spcBef>
                <a:spcPts val="1000"/>
              </a:spcBef>
              <a:buClr>
                <a:schemeClr val="accent3"/>
              </a:buClr>
              <a:buFont typeface="Wingdings"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10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800" b="1" dirty="0">
              <a:solidFill>
                <a:schemeClr val="accent3"/>
              </a:solidFill>
            </a:endParaRPr>
          </a:p>
        </p:txBody>
      </p:sp>
      <p:sp>
        <p:nvSpPr>
          <p:cNvPr id="6" name="Rectangle 5">
            <a:extLst>
              <a:ext uri="{FF2B5EF4-FFF2-40B4-BE49-F238E27FC236}">
                <a16:creationId xmlns:a16="http://schemas.microsoft.com/office/drawing/2014/main" id="{1D8A5433-2270-4BDC-9CCE-D1F881A49837}"/>
              </a:ext>
            </a:extLst>
          </p:cNvPr>
          <p:cNvSpPr/>
          <p:nvPr/>
        </p:nvSpPr>
        <p:spPr>
          <a:xfrm>
            <a:off x="839096" y="1888558"/>
            <a:ext cx="4418665" cy="4893647"/>
          </a:xfrm>
          <a:prstGeom prst="rect">
            <a:avLst/>
          </a:prstGeom>
        </p:spPr>
        <p:txBody>
          <a:bodyPr wrap="square">
            <a:spAutoFit/>
          </a:bodyPr>
          <a:lstStyle/>
          <a:p>
            <a:pPr algn="l"/>
            <a:r>
              <a:rPr lang="en-US" sz="2400" b="0" i="0" dirty="0">
                <a:effectLst/>
                <a:latin typeface="Arial" panose="020B0604020202020204" pitchFamily="34" charset="0"/>
                <a:cs typeface="Arial" panose="020B0604020202020204" pitchFamily="34" charset="0"/>
              </a:rPr>
              <a:t>Food Contact  material and articles</a:t>
            </a:r>
          </a:p>
          <a:p>
            <a:pPr marL="342900" indent="-342900" algn="l">
              <a:buFont typeface="Arial" panose="020B0604020202020204" pitchFamily="34" charset="0"/>
              <a:buChar char="•"/>
            </a:pPr>
            <a:r>
              <a:rPr lang="en-US" sz="2400" dirty="0">
                <a:latin typeface="Arial" panose="020B0604020202020204" pitchFamily="34" charset="0"/>
                <a:cs typeface="Arial" panose="020B0604020202020204" pitchFamily="34" charset="0"/>
              </a:rPr>
              <a:t>Bakeware, cake pans, coffee makers, cookware, plastic containers, saucepans, stir-fry cookware, stock pots, tea kettles, woks</a:t>
            </a:r>
          </a:p>
          <a:p>
            <a:pPr marL="342900" indent="-342900" algn="l">
              <a:buFont typeface="Arial" panose="020B0604020202020204" pitchFamily="34" charset="0"/>
              <a:buChar char="•"/>
            </a:pPr>
            <a:r>
              <a:rPr lang="en-US" sz="2400" dirty="0">
                <a:solidFill>
                  <a:schemeClr val="tx2">
                    <a:lumMod val="50000"/>
                  </a:schemeClr>
                </a:solidFill>
                <a:latin typeface="Arial" panose="020B0604020202020204" pitchFamily="34" charset="0"/>
                <a:cs typeface="Arial" panose="020B0604020202020204" pitchFamily="34" charset="0"/>
              </a:rPr>
              <a:t>Cutlery, flatware, hollowware, kitchen utensils</a:t>
            </a:r>
          </a:p>
          <a:p>
            <a:pPr marL="342900" indent="-342900" algn="l">
              <a:buFont typeface="Arial" panose="020B0604020202020204" pitchFamily="34" charset="0"/>
              <a:buChar char="•"/>
            </a:pPr>
            <a:r>
              <a:rPr lang="en-US" sz="2400" dirty="0">
                <a:solidFill>
                  <a:schemeClr val="tx2">
                    <a:lumMod val="50000"/>
                  </a:schemeClr>
                </a:solidFill>
                <a:latin typeface="Arial" panose="020B0604020202020204" pitchFamily="34" charset="0"/>
                <a:cs typeface="Arial" panose="020B0604020202020204" pitchFamily="34" charset="0"/>
              </a:rPr>
              <a:t>Ceramics, glassware plates and tableware</a:t>
            </a:r>
          </a:p>
          <a:p>
            <a:pPr marL="342900" indent="-342900" algn="l">
              <a:buFont typeface="Arial" panose="020B0604020202020204" pitchFamily="34" charset="0"/>
              <a:buChar char="•"/>
            </a:pPr>
            <a:r>
              <a:rPr lang="en-US" sz="2400" dirty="0">
                <a:solidFill>
                  <a:schemeClr val="tx2">
                    <a:lumMod val="50000"/>
                  </a:schemeClr>
                </a:solidFill>
                <a:latin typeface="Arial" panose="020B0604020202020204" pitchFamily="34" charset="0"/>
                <a:cs typeface="Arial" panose="020B0604020202020204" pitchFamily="34" charset="0"/>
              </a:rPr>
              <a:t>Small kitchen appliances</a:t>
            </a:r>
          </a:p>
        </p:txBody>
      </p:sp>
    </p:spTree>
    <p:extLst>
      <p:ext uri="{BB962C8B-B14F-4D97-AF65-F5344CB8AC3E}">
        <p14:creationId xmlns:p14="http://schemas.microsoft.com/office/powerpoint/2010/main" val="2508107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40B7F-46EA-4AA4-9628-B9454AE90E5C}"/>
              </a:ext>
            </a:extLst>
          </p:cNvPr>
          <p:cNvSpPr>
            <a:spLocks noGrp="1"/>
          </p:cNvSpPr>
          <p:nvPr>
            <p:ph type="title"/>
          </p:nvPr>
        </p:nvSpPr>
        <p:spPr>
          <a:xfrm>
            <a:off x="479425" y="614363"/>
            <a:ext cx="11144303" cy="1329595"/>
          </a:xfrm>
        </p:spPr>
        <p:txBody>
          <a:bodyPr/>
          <a:lstStyle/>
          <a:p>
            <a:r>
              <a:rPr lang="en-US" b="1" dirty="0">
                <a:solidFill>
                  <a:schemeClr val="tx2"/>
                </a:solidFill>
              </a:rPr>
              <a:t> Why choose SGS? </a:t>
            </a:r>
            <a:br>
              <a:rPr lang="en-US" b="1" dirty="0">
                <a:solidFill>
                  <a:schemeClr val="tx2"/>
                </a:solidFill>
              </a:rPr>
            </a:br>
            <a:r>
              <a:rPr lang="en-US" b="1" dirty="0">
                <a:solidFill>
                  <a:schemeClr val="tx2"/>
                </a:solidFill>
              </a:rPr>
              <a:t>SGS helps you to enhance the deign, safety and quality of food contact materials and articles for global markets.</a:t>
            </a:r>
            <a:endParaRPr lang="en-US" b="1" dirty="0">
              <a:solidFill>
                <a:srgbClr val="FF0000"/>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1D32CCBF-D0D4-4E2C-B9D4-5AB148E367F6}"/>
              </a:ext>
            </a:extLst>
          </p:cNvPr>
          <p:cNvSpPr txBox="1">
            <a:spLocks/>
          </p:cNvSpPr>
          <p:nvPr/>
        </p:nvSpPr>
        <p:spPr>
          <a:xfrm>
            <a:off x="365763" y="1888558"/>
            <a:ext cx="4891999" cy="4599327"/>
          </a:xfrm>
          <a:prstGeom prst="rect">
            <a:avLst/>
          </a:prstGeom>
        </p:spPr>
        <p:txBody>
          <a:bodyPr/>
          <a:lstStyle>
            <a:lvl1pPr marL="228600" indent="-228600" algn="l" defTabSz="914400" rtl="0" eaLnBrk="1" latinLnBrk="0" hangingPunct="1">
              <a:lnSpc>
                <a:spcPct val="90000"/>
              </a:lnSpc>
              <a:spcBef>
                <a:spcPts val="1000"/>
              </a:spcBef>
              <a:buClr>
                <a:schemeClr val="accent3"/>
              </a:buClr>
              <a:buFont typeface="Wingdings"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10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p>
          <a:p>
            <a:pPr marL="0" indent="0">
              <a:buNone/>
            </a:pPr>
            <a:endParaRPr lang="en-US" sz="2800" dirty="0"/>
          </a:p>
        </p:txBody>
      </p:sp>
      <p:cxnSp>
        <p:nvCxnSpPr>
          <p:cNvPr id="7" name="Straight Connector 6">
            <a:extLst>
              <a:ext uri="{FF2B5EF4-FFF2-40B4-BE49-F238E27FC236}">
                <a16:creationId xmlns:a16="http://schemas.microsoft.com/office/drawing/2014/main" id="{3811AA1A-11B5-4E43-8791-28F791AF769E}"/>
              </a:ext>
            </a:extLst>
          </p:cNvPr>
          <p:cNvCxnSpPr>
            <a:cxnSpLocks/>
          </p:cNvCxnSpPr>
          <p:nvPr/>
        </p:nvCxnSpPr>
        <p:spPr>
          <a:xfrm>
            <a:off x="5334656" y="1943958"/>
            <a:ext cx="0" cy="395236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Content Placeholder 3">
            <a:extLst>
              <a:ext uri="{FF2B5EF4-FFF2-40B4-BE49-F238E27FC236}">
                <a16:creationId xmlns:a16="http://schemas.microsoft.com/office/drawing/2014/main" id="{A7C11A44-E04C-4A64-BB9F-0D7AC025924E}"/>
              </a:ext>
            </a:extLst>
          </p:cNvPr>
          <p:cNvSpPr txBox="1">
            <a:spLocks/>
          </p:cNvSpPr>
          <p:nvPr/>
        </p:nvSpPr>
        <p:spPr>
          <a:xfrm>
            <a:off x="5637007" y="1943958"/>
            <a:ext cx="5114187" cy="4543928"/>
          </a:xfrm>
          <a:prstGeom prst="rect">
            <a:avLst/>
          </a:prstGeom>
        </p:spPr>
        <p:txBody>
          <a:bodyPr/>
          <a:lstStyle>
            <a:lvl1pPr marL="228600" indent="-228600" algn="l" defTabSz="914400" rtl="0" eaLnBrk="1" latinLnBrk="0" hangingPunct="1">
              <a:lnSpc>
                <a:spcPct val="90000"/>
              </a:lnSpc>
              <a:spcBef>
                <a:spcPts val="1000"/>
              </a:spcBef>
              <a:buClr>
                <a:schemeClr val="accent3"/>
              </a:buClr>
              <a:buFont typeface="Wingdings"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10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3"/>
                </a:solidFill>
                <a:latin typeface="Arial" panose="020B0604020202020204" pitchFamily="34" charset="0"/>
                <a:cs typeface="Arial" panose="020B0604020202020204" pitchFamily="34" charset="0"/>
              </a:rPr>
              <a:t>SGS aim to ensure your products are of sufficient </a:t>
            </a:r>
            <a:r>
              <a:rPr lang="en-US" dirty="0">
                <a:solidFill>
                  <a:schemeClr val="bg2">
                    <a:lumMod val="60000"/>
                    <a:lumOff val="40000"/>
                  </a:schemeClr>
                </a:solidFill>
                <a:latin typeface="Arial" panose="020B0604020202020204" pitchFamily="34" charset="0"/>
                <a:cs typeface="Arial" panose="020B0604020202020204" pitchFamily="34" charset="0"/>
              </a:rPr>
              <a:t>high quality </a:t>
            </a:r>
            <a:r>
              <a:rPr lang="en-US" dirty="0">
                <a:solidFill>
                  <a:schemeClr val="accent3"/>
                </a:solidFill>
                <a:latin typeface="Arial" panose="020B0604020202020204" pitchFamily="34" charset="0"/>
                <a:cs typeface="Arial" panose="020B0604020202020204" pitchFamily="34" charset="0"/>
              </a:rPr>
              <a:t>to last in a quality driven market</a:t>
            </a:r>
          </a:p>
          <a:p>
            <a:r>
              <a:rPr lang="en-US" dirty="0">
                <a:solidFill>
                  <a:schemeClr val="accent3"/>
                </a:solidFill>
                <a:latin typeface="Arial" panose="020B0604020202020204" pitchFamily="34" charset="0"/>
                <a:cs typeface="Arial" panose="020B0604020202020204" pitchFamily="34" charset="0"/>
              </a:rPr>
              <a:t>SGS’s laboratories are </a:t>
            </a:r>
            <a:r>
              <a:rPr lang="en-US" dirty="0">
                <a:solidFill>
                  <a:schemeClr val="bg2">
                    <a:lumMod val="60000"/>
                    <a:lumOff val="40000"/>
                  </a:schemeClr>
                </a:solidFill>
                <a:latin typeface="Arial" panose="020B0604020202020204" pitchFamily="34" charset="0"/>
                <a:cs typeface="Arial" panose="020B0604020202020204" pitchFamily="34" charset="0"/>
              </a:rPr>
              <a:t>accredited</a:t>
            </a:r>
            <a:r>
              <a:rPr lang="en-US" dirty="0">
                <a:solidFill>
                  <a:schemeClr val="accent3"/>
                </a:solidFill>
                <a:latin typeface="Arial" panose="020B0604020202020204" pitchFamily="34" charset="0"/>
                <a:cs typeface="Arial" panose="020B0604020202020204" pitchFamily="34" charset="0"/>
              </a:rPr>
              <a:t> to test food contact materials and products in accordance with </a:t>
            </a:r>
            <a:r>
              <a:rPr lang="en-US" dirty="0">
                <a:solidFill>
                  <a:schemeClr val="bg2">
                    <a:lumMod val="60000"/>
                    <a:lumOff val="40000"/>
                  </a:schemeClr>
                </a:solidFill>
                <a:latin typeface="Arial" panose="020B0604020202020204" pitchFamily="34" charset="0"/>
                <a:cs typeface="Arial" panose="020B0604020202020204" pitchFamily="34" charset="0"/>
              </a:rPr>
              <a:t>regulatory standards</a:t>
            </a:r>
          </a:p>
          <a:p>
            <a:r>
              <a:rPr lang="en-US" dirty="0">
                <a:solidFill>
                  <a:schemeClr val="accent3"/>
                </a:solidFill>
                <a:latin typeface="Arial" panose="020B0604020202020204" pitchFamily="34" charset="0"/>
                <a:cs typeface="Arial" panose="020B0604020202020204" pitchFamily="34" charset="0"/>
              </a:rPr>
              <a:t>About </a:t>
            </a:r>
            <a:r>
              <a:rPr lang="en-US" dirty="0">
                <a:solidFill>
                  <a:schemeClr val="bg2">
                    <a:lumMod val="60000"/>
                    <a:lumOff val="40000"/>
                  </a:schemeClr>
                </a:solidFill>
                <a:latin typeface="Arial" panose="020B0604020202020204" pitchFamily="34" charset="0"/>
                <a:cs typeface="Arial" panose="020B0604020202020204" pitchFamily="34" charset="0"/>
              </a:rPr>
              <a:t>30 labs </a:t>
            </a:r>
            <a:r>
              <a:rPr lang="en-US" dirty="0">
                <a:solidFill>
                  <a:schemeClr val="accent3"/>
                </a:solidFill>
                <a:latin typeface="Arial" panose="020B0604020202020204" pitchFamily="34" charset="0"/>
                <a:cs typeface="Arial" panose="020B0604020202020204" pitchFamily="34" charset="0"/>
              </a:rPr>
              <a:t>worldwide providing  </a:t>
            </a:r>
            <a:r>
              <a:rPr lang="en-US" dirty="0">
                <a:solidFill>
                  <a:schemeClr val="bg2">
                    <a:lumMod val="60000"/>
                    <a:lumOff val="40000"/>
                  </a:schemeClr>
                </a:solidFill>
                <a:latin typeface="Arial" panose="020B0604020202020204" pitchFamily="34" charset="0"/>
                <a:cs typeface="Arial" panose="020B0604020202020204" pitchFamily="34" charset="0"/>
              </a:rPr>
              <a:t>FCM testing</a:t>
            </a:r>
          </a:p>
          <a:p>
            <a:pPr marL="0" indent="0">
              <a:buNone/>
            </a:pPr>
            <a:r>
              <a:rPr lang="en-US" b="1" dirty="0">
                <a:solidFill>
                  <a:schemeClr val="accent3"/>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1D8A5433-2270-4BDC-9CCE-D1F881A49837}"/>
              </a:ext>
            </a:extLst>
          </p:cNvPr>
          <p:cNvSpPr/>
          <p:nvPr/>
        </p:nvSpPr>
        <p:spPr>
          <a:xfrm>
            <a:off x="268950" y="2065468"/>
            <a:ext cx="4988812" cy="3416320"/>
          </a:xfrm>
          <a:prstGeom prst="rect">
            <a:avLst/>
          </a:prstGeom>
        </p:spPr>
        <p:txBody>
          <a:bodyPr wrap="square">
            <a:spAutoFit/>
          </a:bodyPr>
          <a:lstStyle/>
          <a:p>
            <a:pPr marL="342900" indent="-342900" algn="l">
              <a:buFont typeface="Arial" panose="020B0604020202020204" pitchFamily="34" charset="0"/>
              <a:buChar char="•"/>
            </a:pPr>
            <a:r>
              <a:rPr lang="en-US" sz="2400" dirty="0">
                <a:solidFill>
                  <a:schemeClr val="accent3"/>
                </a:solidFill>
                <a:latin typeface="Arial" panose="020B0604020202020204" pitchFamily="34" charset="0"/>
                <a:cs typeface="Arial" panose="020B0604020202020204" pitchFamily="34" charset="0"/>
              </a:rPr>
              <a:t>Armed with extensive </a:t>
            </a:r>
            <a:r>
              <a:rPr lang="en-US" sz="2400" dirty="0">
                <a:solidFill>
                  <a:schemeClr val="bg2">
                    <a:lumMod val="60000"/>
                    <a:lumOff val="40000"/>
                  </a:schemeClr>
                </a:solidFill>
                <a:latin typeface="Arial" panose="020B0604020202020204" pitchFamily="34" charset="0"/>
                <a:cs typeface="Arial" panose="020B0604020202020204" pitchFamily="34" charset="0"/>
              </a:rPr>
              <a:t>expertise and quality technical support, </a:t>
            </a:r>
            <a:r>
              <a:rPr lang="en-US" sz="2400" dirty="0">
                <a:solidFill>
                  <a:schemeClr val="accent3"/>
                </a:solidFill>
                <a:latin typeface="Arial" panose="020B0604020202020204" pitchFamily="34" charset="0"/>
                <a:cs typeface="Arial" panose="020B0604020202020204" pitchFamily="34" charset="0"/>
              </a:rPr>
              <a:t>SGS offers complete testing and </a:t>
            </a:r>
            <a:r>
              <a:rPr lang="en-US" sz="2400" dirty="0">
                <a:solidFill>
                  <a:schemeClr val="bg2">
                    <a:lumMod val="60000"/>
                    <a:lumOff val="40000"/>
                  </a:schemeClr>
                </a:solidFill>
                <a:latin typeface="Arial" panose="020B0604020202020204" pitchFamily="34" charset="0"/>
                <a:cs typeface="Arial" panose="020B0604020202020204" pitchFamily="34" charset="0"/>
              </a:rPr>
              <a:t>certification solutions</a:t>
            </a:r>
            <a:r>
              <a:rPr lang="en-US" sz="2400" dirty="0">
                <a:solidFill>
                  <a:schemeClr val="accent3"/>
                </a:solidFill>
                <a:latin typeface="Arial" panose="020B0604020202020204" pitchFamily="34" charset="0"/>
                <a:cs typeface="Arial" panose="020B0604020202020204" pitchFamily="34" charset="0"/>
              </a:rPr>
              <a:t>,consultany for technical and regulatory requirements, as well as </a:t>
            </a:r>
            <a:r>
              <a:rPr lang="en-US" sz="2400" dirty="0">
                <a:solidFill>
                  <a:schemeClr val="bg2">
                    <a:lumMod val="60000"/>
                    <a:lumOff val="40000"/>
                  </a:schemeClr>
                </a:solidFill>
                <a:latin typeface="Arial" panose="020B0604020202020204" pitchFamily="34" charset="0"/>
                <a:cs typeface="Arial" panose="020B0604020202020204" pitchFamily="34" charset="0"/>
              </a:rPr>
              <a:t>audits and inspections </a:t>
            </a:r>
            <a:r>
              <a:rPr lang="en-US" sz="2400" dirty="0">
                <a:solidFill>
                  <a:schemeClr val="accent3"/>
                </a:solidFill>
                <a:latin typeface="Arial" panose="020B0604020202020204" pitchFamily="34" charset="0"/>
                <a:cs typeface="Arial" panose="020B0604020202020204" pitchFamily="34" charset="0"/>
              </a:rPr>
              <a:t>for a comprehensive range of food contact materials and articles</a:t>
            </a:r>
            <a:endParaRPr lang="en-US" sz="2400" dirty="0">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8865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ED040C-F3F0-8C49-8FE7-9567EDC6C50A}"/>
              </a:ext>
            </a:extLst>
          </p:cNvPr>
          <p:cNvSpPr>
            <a:spLocks noGrp="1"/>
          </p:cNvSpPr>
          <p:nvPr>
            <p:ph type="body" sz="quarter" idx="10"/>
          </p:nvPr>
        </p:nvSpPr>
        <p:spPr>
          <a:xfrm>
            <a:off x="375921" y="182881"/>
            <a:ext cx="7497132" cy="6152922"/>
          </a:xfrm>
        </p:spPr>
        <p:txBody>
          <a:bodyPr/>
          <a:lstStyle/>
          <a:p>
            <a:r>
              <a:rPr lang="en-US" sz="3600" b="1" i="0" dirty="0">
                <a:solidFill>
                  <a:srgbClr val="555555"/>
                </a:solidFill>
                <a:effectLst/>
                <a:latin typeface="Arial" panose="020B0604020202020204" pitchFamily="34" charset="0"/>
                <a:cs typeface="Arial" panose="020B0604020202020204" pitchFamily="34" charset="0"/>
              </a:rPr>
              <a:t>What are the</a:t>
            </a:r>
            <a:r>
              <a:rPr lang="en-US" sz="3600" b="1" i="0" dirty="0">
                <a:solidFill>
                  <a:schemeClr val="accent3"/>
                </a:solidFill>
                <a:effectLst/>
                <a:latin typeface="Arial" panose="020B0604020202020204" pitchFamily="34" charset="0"/>
                <a:cs typeface="Arial" panose="020B0604020202020204" pitchFamily="34" charset="0"/>
              </a:rPr>
              <a:t> challenges </a:t>
            </a:r>
            <a:r>
              <a:rPr lang="en-US" sz="3600" b="1" i="0" dirty="0">
                <a:solidFill>
                  <a:srgbClr val="555555"/>
                </a:solidFill>
                <a:effectLst/>
                <a:latin typeface="Arial" panose="020B0604020202020204" pitchFamily="34" charset="0"/>
                <a:cs typeface="Arial" panose="020B0604020202020204" pitchFamily="34" charset="0"/>
              </a:rPr>
              <a:t>for food contact products?</a:t>
            </a:r>
          </a:p>
          <a:p>
            <a:pPr marL="457200" indent="-457200">
              <a:buFont typeface="Arial" panose="020B0604020202020204" pitchFamily="34" charset="0"/>
              <a:buChar char="•"/>
            </a:pPr>
            <a:r>
              <a:rPr lang="en-US" sz="3200" b="0" i="0" dirty="0">
                <a:solidFill>
                  <a:srgbClr val="555555"/>
                </a:solidFill>
                <a:effectLst/>
                <a:latin typeface="Suisse Intl"/>
              </a:rPr>
              <a:t> Food contact materials must not transfer their constituents into a foodstuff in unacceptable quantities that could </a:t>
            </a:r>
            <a:r>
              <a:rPr lang="en-US" sz="3200" dirty="0">
                <a:solidFill>
                  <a:srgbClr val="555555"/>
                </a:solidFill>
                <a:latin typeface="Suisse Intl"/>
              </a:rPr>
              <a:t>a</a:t>
            </a:r>
            <a:r>
              <a:rPr lang="en-US" sz="3200" b="0" i="0" dirty="0">
                <a:solidFill>
                  <a:srgbClr val="555555"/>
                </a:solidFill>
                <a:effectLst/>
                <a:latin typeface="Suisse Intl"/>
              </a:rPr>
              <a:t>ffect the health of consumers, nor influence the quality of food such as:</a:t>
            </a:r>
          </a:p>
          <a:p>
            <a:pPr marL="457200" indent="-457200">
              <a:buFont typeface="Arial" panose="020B0604020202020204" pitchFamily="34" charset="0"/>
              <a:buChar char="•"/>
            </a:pPr>
            <a:r>
              <a:rPr lang="en-US" sz="3200" dirty="0">
                <a:solidFill>
                  <a:srgbClr val="555555"/>
                </a:solidFill>
                <a:latin typeface="Suisse Intl"/>
              </a:rPr>
              <a:t>Changing food composition in an unacceptable way</a:t>
            </a:r>
          </a:p>
          <a:p>
            <a:pPr marL="457200" indent="-457200">
              <a:buFont typeface="Arial" panose="020B0604020202020204" pitchFamily="34" charset="0"/>
              <a:buChar char="•"/>
            </a:pPr>
            <a:r>
              <a:rPr lang="en-US" sz="3200" b="0" i="0" dirty="0">
                <a:solidFill>
                  <a:srgbClr val="555555"/>
                </a:solidFill>
                <a:effectLst/>
                <a:latin typeface="Suisse Intl"/>
              </a:rPr>
              <a:t>Adversely affecting the taste and smell characteristic of food</a:t>
            </a:r>
            <a:endParaRPr lang="en-US" sz="3200" i="1" dirty="0">
              <a:solidFill>
                <a:schemeClr val="accent3"/>
              </a:solidFill>
              <a:cs typeface="Arial"/>
            </a:endParaRPr>
          </a:p>
        </p:txBody>
      </p:sp>
      <p:pic>
        <p:nvPicPr>
          <p:cNvPr id="10" name="Picture 9">
            <a:extLst>
              <a:ext uri="{FF2B5EF4-FFF2-40B4-BE49-F238E27FC236}">
                <a16:creationId xmlns:a16="http://schemas.microsoft.com/office/drawing/2014/main" id="{DEA5D2E1-FD15-DB4F-A7D6-DBB3F1DF648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821765" y="5792524"/>
            <a:ext cx="932400" cy="439230"/>
          </a:xfrm>
          <a:prstGeom prst="rect">
            <a:avLst/>
          </a:prstGeom>
        </p:spPr>
      </p:pic>
      <p:sp>
        <p:nvSpPr>
          <p:cNvPr id="11" name="Rectangle 10">
            <a:extLst>
              <a:ext uri="{FF2B5EF4-FFF2-40B4-BE49-F238E27FC236}">
                <a16:creationId xmlns:a16="http://schemas.microsoft.com/office/drawing/2014/main" id="{48568715-56BA-4BD9-A867-7C7441F42E55}"/>
              </a:ext>
            </a:extLst>
          </p:cNvPr>
          <p:cNvSpPr/>
          <p:nvPr/>
        </p:nvSpPr>
        <p:spPr>
          <a:xfrm>
            <a:off x="12368463" y="3878882"/>
            <a:ext cx="2582779" cy="29791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FC6DD5E-A215-43E2-8106-9EC0ED6E38A3}"/>
              </a:ext>
            </a:extLst>
          </p:cNvPr>
          <p:cNvPicPr>
            <a:picLocks noChangeAspect="1"/>
          </p:cNvPicPr>
          <p:nvPr/>
        </p:nvPicPr>
        <p:blipFill>
          <a:blip r:embed="rId3"/>
          <a:stretch>
            <a:fillRect/>
          </a:stretch>
        </p:blipFill>
        <p:spPr>
          <a:xfrm>
            <a:off x="12609017" y="6181725"/>
            <a:ext cx="932400" cy="439230"/>
          </a:xfrm>
          <a:prstGeom prst="rect">
            <a:avLst/>
          </a:prstGeom>
        </p:spPr>
      </p:pic>
      <p:sp>
        <p:nvSpPr>
          <p:cNvPr id="13" name="Rectangle 12">
            <a:extLst>
              <a:ext uri="{FF2B5EF4-FFF2-40B4-BE49-F238E27FC236}">
                <a16:creationId xmlns:a16="http://schemas.microsoft.com/office/drawing/2014/main" id="{2C34EC33-31C5-453E-AE2C-F22E0CEAC36A}"/>
              </a:ext>
            </a:extLst>
          </p:cNvPr>
          <p:cNvSpPr/>
          <p:nvPr/>
        </p:nvSpPr>
        <p:spPr>
          <a:xfrm>
            <a:off x="12609017" y="4128181"/>
            <a:ext cx="2149643" cy="1477328"/>
          </a:xfrm>
          <a:prstGeom prst="rect">
            <a:avLst/>
          </a:prstGeom>
        </p:spPr>
        <p:txBody>
          <a:bodyPr wrap="square">
            <a:spAutoFit/>
          </a:bodyPr>
          <a:lstStyle/>
          <a:p>
            <a:r>
              <a:rPr lang="en-US" dirty="0"/>
              <a:t>Replace logo with gray or white, whichever is more visible above the image.</a:t>
            </a:r>
          </a:p>
        </p:txBody>
      </p:sp>
      <p:pic>
        <p:nvPicPr>
          <p:cNvPr id="14" name="Picture 13">
            <a:extLst>
              <a:ext uri="{FF2B5EF4-FFF2-40B4-BE49-F238E27FC236}">
                <a16:creationId xmlns:a16="http://schemas.microsoft.com/office/drawing/2014/main" id="{A0F72A1D-D17B-4D43-8B23-CB8BC0D2671D}"/>
              </a:ext>
            </a:extLst>
          </p:cNvPr>
          <p:cNvPicPr>
            <a:picLocks noChangeAspect="1"/>
          </p:cNvPicPr>
          <p:nvPr/>
        </p:nvPicPr>
        <p:blipFill>
          <a:blip r:embed="rId4"/>
          <a:stretch>
            <a:fillRect/>
          </a:stretch>
        </p:blipFill>
        <p:spPr>
          <a:xfrm>
            <a:off x="13821765" y="6179608"/>
            <a:ext cx="936895" cy="441347"/>
          </a:xfrm>
          <a:prstGeom prst="rect">
            <a:avLst/>
          </a:prstGeom>
        </p:spPr>
      </p:pic>
      <p:pic>
        <p:nvPicPr>
          <p:cNvPr id="3" name="Picture Placeholder 2"/>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l="24699" r="24699"/>
          <a:stretch>
            <a:fillRect/>
          </a:stretch>
        </p:blipFill>
        <p:spPr>
          <a:xfrm>
            <a:off x="8113606" y="281843"/>
            <a:ext cx="4062275" cy="5791200"/>
          </a:xfrm>
        </p:spPr>
      </p:pic>
    </p:spTree>
    <p:extLst>
      <p:ext uri="{BB962C8B-B14F-4D97-AF65-F5344CB8AC3E}">
        <p14:creationId xmlns:p14="http://schemas.microsoft.com/office/powerpoint/2010/main" val="2719658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ED040C-F3F0-8C49-8FE7-9567EDC6C50A}"/>
              </a:ext>
            </a:extLst>
          </p:cNvPr>
          <p:cNvSpPr>
            <a:spLocks noGrp="1"/>
          </p:cNvSpPr>
          <p:nvPr>
            <p:ph type="body" sz="quarter" idx="10"/>
          </p:nvPr>
        </p:nvSpPr>
        <p:spPr>
          <a:xfrm>
            <a:off x="375921" y="182881"/>
            <a:ext cx="7497132" cy="6152922"/>
          </a:xfrm>
        </p:spPr>
        <p:txBody>
          <a:bodyPr/>
          <a:lstStyle/>
          <a:p>
            <a:r>
              <a:rPr lang="en-US" sz="3600" b="1" i="0" dirty="0">
                <a:solidFill>
                  <a:srgbClr val="555555"/>
                </a:solidFill>
                <a:effectLst/>
                <a:latin typeface="Arial" panose="020B0604020202020204" pitchFamily="34" charset="0"/>
                <a:cs typeface="Arial" panose="020B0604020202020204" pitchFamily="34" charset="0"/>
              </a:rPr>
              <a:t>What are the</a:t>
            </a:r>
            <a:r>
              <a:rPr lang="en-US" sz="3600" b="1" i="0" dirty="0">
                <a:solidFill>
                  <a:schemeClr val="accent3"/>
                </a:solidFill>
                <a:effectLst/>
                <a:latin typeface="Arial" panose="020B0604020202020204" pitchFamily="34" charset="0"/>
                <a:cs typeface="Arial" panose="020B0604020202020204" pitchFamily="34" charset="0"/>
              </a:rPr>
              <a:t> challenges </a:t>
            </a:r>
            <a:r>
              <a:rPr lang="en-US" sz="3600" b="1" i="0" dirty="0">
                <a:solidFill>
                  <a:srgbClr val="555555"/>
                </a:solidFill>
                <a:effectLst/>
                <a:latin typeface="Arial" panose="020B0604020202020204" pitchFamily="34" charset="0"/>
                <a:cs typeface="Arial" panose="020B0604020202020204" pitchFamily="34" charset="0"/>
              </a:rPr>
              <a:t>for food contact products?</a:t>
            </a:r>
          </a:p>
          <a:p>
            <a:pPr marL="457200" indent="-457200">
              <a:buFont typeface="Arial" panose="020B0604020202020204" pitchFamily="34" charset="0"/>
              <a:buChar char="•"/>
            </a:pPr>
            <a:r>
              <a:rPr lang="en-US" sz="3200" b="0" i="0" dirty="0">
                <a:solidFill>
                  <a:srgbClr val="555555"/>
                </a:solidFill>
                <a:effectLst/>
                <a:latin typeface="Suisse Intl"/>
              </a:rPr>
              <a:t> Consumers expect products they purchase to be </a:t>
            </a:r>
            <a:r>
              <a:rPr lang="en-US" sz="3200" b="0" i="0" dirty="0">
                <a:solidFill>
                  <a:srgbClr val="FF0000"/>
                </a:solidFill>
                <a:effectLst/>
                <a:latin typeface="Suisse Intl"/>
              </a:rPr>
              <a:t>safe</a:t>
            </a:r>
            <a:r>
              <a:rPr lang="en-US" sz="3200" b="0" i="0" dirty="0">
                <a:solidFill>
                  <a:srgbClr val="555555"/>
                </a:solidFill>
                <a:effectLst/>
                <a:latin typeface="Suisse Intl"/>
              </a:rPr>
              <a:t> and to meet </a:t>
            </a:r>
            <a:r>
              <a:rPr lang="en-US" sz="3200" b="0" i="0" dirty="0">
                <a:solidFill>
                  <a:schemeClr val="accent3"/>
                </a:solidFill>
                <a:effectLst/>
                <a:latin typeface="Suisse Intl"/>
              </a:rPr>
              <a:t>chemical</a:t>
            </a:r>
            <a:r>
              <a:rPr lang="en-US" sz="3200" b="0" i="0" dirty="0">
                <a:solidFill>
                  <a:srgbClr val="555555"/>
                </a:solidFill>
                <a:effectLst/>
                <a:latin typeface="Suisse Intl"/>
              </a:rPr>
              <a:t> , </a:t>
            </a:r>
            <a:r>
              <a:rPr lang="en-US" sz="3200" b="0" i="0" dirty="0">
                <a:solidFill>
                  <a:schemeClr val="accent3"/>
                </a:solidFill>
                <a:effectLst/>
                <a:latin typeface="Suisse Intl"/>
              </a:rPr>
              <a:t>performance</a:t>
            </a:r>
            <a:r>
              <a:rPr lang="en-US" sz="3200" b="0" i="0" dirty="0">
                <a:solidFill>
                  <a:srgbClr val="555555"/>
                </a:solidFill>
                <a:effectLst/>
                <a:latin typeface="Suisse Intl"/>
              </a:rPr>
              <a:t>/ </a:t>
            </a:r>
            <a:r>
              <a:rPr lang="en-US" sz="3200" dirty="0">
                <a:solidFill>
                  <a:srgbClr val="555555"/>
                </a:solidFill>
                <a:latin typeface="Suisse Intl"/>
              </a:rPr>
              <a:t>safety  and construction standards</a:t>
            </a:r>
          </a:p>
          <a:p>
            <a:r>
              <a:rPr lang="en-US" sz="3200" b="0" i="0" dirty="0">
                <a:solidFill>
                  <a:srgbClr val="555555"/>
                </a:solidFill>
                <a:effectLst/>
                <a:latin typeface="Suisse Intl"/>
              </a:rPr>
              <a:t>They want to be assured that:</a:t>
            </a:r>
          </a:p>
          <a:p>
            <a:pPr marL="457200" indent="-457200">
              <a:buFont typeface="Arial" panose="020B0604020202020204" pitchFamily="34" charset="0"/>
              <a:buChar char="•"/>
            </a:pPr>
            <a:r>
              <a:rPr lang="en-US" sz="3200" dirty="0">
                <a:solidFill>
                  <a:srgbClr val="555555"/>
                </a:solidFill>
                <a:latin typeface="Suisse Intl"/>
                <a:cs typeface="Arial"/>
              </a:rPr>
              <a:t>Substances used are </a:t>
            </a:r>
            <a:r>
              <a:rPr lang="en-US" sz="3200" dirty="0">
                <a:solidFill>
                  <a:schemeClr val="accent3"/>
                </a:solidFill>
                <a:latin typeface="Suisse Intl"/>
                <a:cs typeface="Arial"/>
              </a:rPr>
              <a:t>authenticated</a:t>
            </a:r>
            <a:r>
              <a:rPr lang="en-US" sz="3200" dirty="0">
                <a:solidFill>
                  <a:srgbClr val="555555"/>
                </a:solidFill>
                <a:latin typeface="Suisse Intl"/>
                <a:cs typeface="Arial"/>
              </a:rPr>
              <a:t>.</a:t>
            </a:r>
          </a:p>
          <a:p>
            <a:pPr marL="457200" indent="-457200">
              <a:buFont typeface="Arial" panose="020B0604020202020204" pitchFamily="34" charset="0"/>
              <a:buChar char="•"/>
            </a:pPr>
            <a:r>
              <a:rPr lang="en-US" sz="3200" i="1" dirty="0">
                <a:solidFill>
                  <a:schemeClr val="accent3"/>
                </a:solidFill>
                <a:latin typeface="Suisse Intl"/>
                <a:cs typeface="Arial"/>
              </a:rPr>
              <a:t>Migrated</a:t>
            </a:r>
            <a:r>
              <a:rPr lang="en-US" sz="3200" i="1" dirty="0">
                <a:solidFill>
                  <a:srgbClr val="555555"/>
                </a:solidFill>
                <a:latin typeface="Suisse Intl"/>
                <a:cs typeface="Arial"/>
              </a:rPr>
              <a:t> </a:t>
            </a:r>
            <a:r>
              <a:rPr lang="en-US" sz="3200" i="1" dirty="0">
                <a:solidFill>
                  <a:schemeClr val="accent3"/>
                </a:solidFill>
                <a:latin typeface="Suisse Intl"/>
                <a:cs typeface="Arial"/>
              </a:rPr>
              <a:t>substances</a:t>
            </a:r>
            <a:r>
              <a:rPr lang="en-US" sz="3200" i="1" dirty="0">
                <a:solidFill>
                  <a:srgbClr val="555555"/>
                </a:solidFill>
                <a:latin typeface="Suisse Intl"/>
                <a:cs typeface="Arial"/>
              </a:rPr>
              <a:t> are within </a:t>
            </a:r>
            <a:r>
              <a:rPr lang="en-US" sz="3200" i="1" dirty="0">
                <a:solidFill>
                  <a:schemeClr val="accent3"/>
                </a:solidFill>
                <a:latin typeface="Suisse Intl"/>
                <a:cs typeface="Arial"/>
              </a:rPr>
              <a:t>acceptable level</a:t>
            </a:r>
          </a:p>
          <a:p>
            <a:pPr marL="457200" indent="-457200">
              <a:buFont typeface="Arial" panose="020B0604020202020204" pitchFamily="34" charset="0"/>
              <a:buChar char="•"/>
            </a:pPr>
            <a:endParaRPr lang="en-US" sz="3200" i="1" dirty="0">
              <a:solidFill>
                <a:schemeClr val="accent3"/>
              </a:solidFill>
              <a:cs typeface="Arial"/>
            </a:endParaRPr>
          </a:p>
        </p:txBody>
      </p:sp>
      <p:pic>
        <p:nvPicPr>
          <p:cNvPr id="10" name="Picture 9">
            <a:extLst>
              <a:ext uri="{FF2B5EF4-FFF2-40B4-BE49-F238E27FC236}">
                <a16:creationId xmlns:a16="http://schemas.microsoft.com/office/drawing/2014/main" id="{DEA5D2E1-FD15-DB4F-A7D6-DBB3F1DF648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821765" y="5792524"/>
            <a:ext cx="932400" cy="439230"/>
          </a:xfrm>
          <a:prstGeom prst="rect">
            <a:avLst/>
          </a:prstGeom>
        </p:spPr>
      </p:pic>
      <p:sp>
        <p:nvSpPr>
          <p:cNvPr id="11" name="Rectangle 10">
            <a:extLst>
              <a:ext uri="{FF2B5EF4-FFF2-40B4-BE49-F238E27FC236}">
                <a16:creationId xmlns:a16="http://schemas.microsoft.com/office/drawing/2014/main" id="{48568715-56BA-4BD9-A867-7C7441F42E55}"/>
              </a:ext>
            </a:extLst>
          </p:cNvPr>
          <p:cNvSpPr/>
          <p:nvPr/>
        </p:nvSpPr>
        <p:spPr>
          <a:xfrm>
            <a:off x="12368463" y="3878882"/>
            <a:ext cx="2582779" cy="29791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FC6DD5E-A215-43E2-8106-9EC0ED6E38A3}"/>
              </a:ext>
            </a:extLst>
          </p:cNvPr>
          <p:cNvPicPr>
            <a:picLocks noChangeAspect="1"/>
          </p:cNvPicPr>
          <p:nvPr/>
        </p:nvPicPr>
        <p:blipFill>
          <a:blip r:embed="rId3"/>
          <a:stretch>
            <a:fillRect/>
          </a:stretch>
        </p:blipFill>
        <p:spPr>
          <a:xfrm>
            <a:off x="12609017" y="6181725"/>
            <a:ext cx="932400" cy="439230"/>
          </a:xfrm>
          <a:prstGeom prst="rect">
            <a:avLst/>
          </a:prstGeom>
        </p:spPr>
      </p:pic>
      <p:sp>
        <p:nvSpPr>
          <p:cNvPr id="13" name="Rectangle 12">
            <a:extLst>
              <a:ext uri="{FF2B5EF4-FFF2-40B4-BE49-F238E27FC236}">
                <a16:creationId xmlns:a16="http://schemas.microsoft.com/office/drawing/2014/main" id="{2C34EC33-31C5-453E-AE2C-F22E0CEAC36A}"/>
              </a:ext>
            </a:extLst>
          </p:cNvPr>
          <p:cNvSpPr/>
          <p:nvPr/>
        </p:nvSpPr>
        <p:spPr>
          <a:xfrm>
            <a:off x="12609017" y="4128181"/>
            <a:ext cx="2149643" cy="1477328"/>
          </a:xfrm>
          <a:prstGeom prst="rect">
            <a:avLst/>
          </a:prstGeom>
        </p:spPr>
        <p:txBody>
          <a:bodyPr wrap="square">
            <a:spAutoFit/>
          </a:bodyPr>
          <a:lstStyle/>
          <a:p>
            <a:r>
              <a:rPr lang="en-US" dirty="0"/>
              <a:t>Replace logo with gray or white, whichever is more visible above the image.</a:t>
            </a:r>
          </a:p>
        </p:txBody>
      </p:sp>
      <p:pic>
        <p:nvPicPr>
          <p:cNvPr id="14" name="Picture 13">
            <a:extLst>
              <a:ext uri="{FF2B5EF4-FFF2-40B4-BE49-F238E27FC236}">
                <a16:creationId xmlns:a16="http://schemas.microsoft.com/office/drawing/2014/main" id="{A0F72A1D-D17B-4D43-8B23-CB8BC0D2671D}"/>
              </a:ext>
            </a:extLst>
          </p:cNvPr>
          <p:cNvPicPr>
            <a:picLocks noChangeAspect="1"/>
          </p:cNvPicPr>
          <p:nvPr/>
        </p:nvPicPr>
        <p:blipFill>
          <a:blip r:embed="rId4"/>
          <a:stretch>
            <a:fillRect/>
          </a:stretch>
        </p:blipFill>
        <p:spPr>
          <a:xfrm>
            <a:off x="13821765" y="6179608"/>
            <a:ext cx="936895" cy="441347"/>
          </a:xfrm>
          <a:prstGeom prst="rect">
            <a:avLst/>
          </a:prstGeom>
        </p:spPr>
      </p:pic>
      <p:pic>
        <p:nvPicPr>
          <p:cNvPr id="3" name="Picture Placeholder 2"/>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l="24699" r="24699"/>
          <a:stretch>
            <a:fillRect/>
          </a:stretch>
        </p:blipFill>
        <p:spPr>
          <a:xfrm>
            <a:off x="8113606" y="281843"/>
            <a:ext cx="4062275" cy="5791200"/>
          </a:xfrm>
        </p:spPr>
      </p:pic>
    </p:spTree>
    <p:extLst>
      <p:ext uri="{BB962C8B-B14F-4D97-AF65-F5344CB8AC3E}">
        <p14:creationId xmlns:p14="http://schemas.microsoft.com/office/powerpoint/2010/main" val="1884059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ED040C-F3F0-8C49-8FE7-9567EDC6C50A}"/>
              </a:ext>
            </a:extLst>
          </p:cNvPr>
          <p:cNvSpPr>
            <a:spLocks noGrp="1"/>
          </p:cNvSpPr>
          <p:nvPr>
            <p:ph type="body" sz="quarter" idx="10"/>
          </p:nvPr>
        </p:nvSpPr>
        <p:spPr>
          <a:xfrm>
            <a:off x="375921" y="161366"/>
            <a:ext cx="7497132" cy="6152922"/>
          </a:xfrm>
        </p:spPr>
        <p:txBody>
          <a:bodyPr/>
          <a:lstStyle/>
          <a:p>
            <a:pPr marL="457200" indent="-457200">
              <a:buFont typeface="Arial" panose="020B0604020202020204" pitchFamily="34" charset="0"/>
              <a:buChar char="•"/>
            </a:pPr>
            <a:r>
              <a:rPr lang="en-US" sz="3200" i="1" dirty="0">
                <a:solidFill>
                  <a:srgbClr val="555555"/>
                </a:solidFill>
                <a:latin typeface="Suisse Intl"/>
                <a:cs typeface="Arial"/>
              </a:rPr>
              <a:t>Pan handles are reliable</a:t>
            </a:r>
          </a:p>
          <a:p>
            <a:pPr marL="457200" indent="-457200">
              <a:buFont typeface="Arial" panose="020B0604020202020204" pitchFamily="34" charset="0"/>
              <a:buChar char="•"/>
            </a:pPr>
            <a:r>
              <a:rPr lang="en-US" sz="3200" i="1" dirty="0">
                <a:solidFill>
                  <a:srgbClr val="555555"/>
                </a:solidFill>
                <a:latin typeface="Suisse Intl"/>
                <a:cs typeface="Arial"/>
              </a:rPr>
              <a:t>Cups are microwave safe, as claimed</a:t>
            </a:r>
          </a:p>
          <a:p>
            <a:pPr marL="457200" indent="-457200">
              <a:buFont typeface="Arial" panose="020B0604020202020204" pitchFamily="34" charset="0"/>
              <a:buChar char="•"/>
            </a:pPr>
            <a:r>
              <a:rPr lang="en-US" sz="3200" i="1" dirty="0">
                <a:solidFill>
                  <a:srgbClr val="555555"/>
                </a:solidFill>
                <a:latin typeface="Suisse Intl"/>
                <a:cs typeface="Arial"/>
              </a:rPr>
              <a:t>Plates are dishwasher safe, as claimed</a:t>
            </a:r>
          </a:p>
          <a:p>
            <a:pPr marL="457200" indent="-457200">
              <a:buFont typeface="Arial" panose="020B0604020202020204" pitchFamily="34" charset="0"/>
              <a:buChar char="•"/>
            </a:pPr>
            <a:endParaRPr lang="en-US" sz="3200" i="1" dirty="0">
              <a:solidFill>
                <a:schemeClr val="accent3"/>
              </a:solidFill>
              <a:cs typeface="Arial"/>
            </a:endParaRPr>
          </a:p>
        </p:txBody>
      </p:sp>
      <p:pic>
        <p:nvPicPr>
          <p:cNvPr id="10" name="Picture 9">
            <a:extLst>
              <a:ext uri="{FF2B5EF4-FFF2-40B4-BE49-F238E27FC236}">
                <a16:creationId xmlns:a16="http://schemas.microsoft.com/office/drawing/2014/main" id="{DEA5D2E1-FD15-DB4F-A7D6-DBB3F1DF648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821765" y="5792524"/>
            <a:ext cx="932400" cy="439230"/>
          </a:xfrm>
          <a:prstGeom prst="rect">
            <a:avLst/>
          </a:prstGeom>
        </p:spPr>
      </p:pic>
      <p:sp>
        <p:nvSpPr>
          <p:cNvPr id="11" name="Rectangle 10">
            <a:extLst>
              <a:ext uri="{FF2B5EF4-FFF2-40B4-BE49-F238E27FC236}">
                <a16:creationId xmlns:a16="http://schemas.microsoft.com/office/drawing/2014/main" id="{48568715-56BA-4BD9-A867-7C7441F42E55}"/>
              </a:ext>
            </a:extLst>
          </p:cNvPr>
          <p:cNvSpPr/>
          <p:nvPr/>
        </p:nvSpPr>
        <p:spPr>
          <a:xfrm>
            <a:off x="12368463" y="3878882"/>
            <a:ext cx="2582779" cy="29791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FC6DD5E-A215-43E2-8106-9EC0ED6E38A3}"/>
              </a:ext>
            </a:extLst>
          </p:cNvPr>
          <p:cNvPicPr>
            <a:picLocks noChangeAspect="1"/>
          </p:cNvPicPr>
          <p:nvPr/>
        </p:nvPicPr>
        <p:blipFill>
          <a:blip r:embed="rId3"/>
          <a:stretch>
            <a:fillRect/>
          </a:stretch>
        </p:blipFill>
        <p:spPr>
          <a:xfrm>
            <a:off x="12609017" y="6181725"/>
            <a:ext cx="932400" cy="439230"/>
          </a:xfrm>
          <a:prstGeom prst="rect">
            <a:avLst/>
          </a:prstGeom>
        </p:spPr>
      </p:pic>
      <p:sp>
        <p:nvSpPr>
          <p:cNvPr id="13" name="Rectangle 12">
            <a:extLst>
              <a:ext uri="{FF2B5EF4-FFF2-40B4-BE49-F238E27FC236}">
                <a16:creationId xmlns:a16="http://schemas.microsoft.com/office/drawing/2014/main" id="{2C34EC33-31C5-453E-AE2C-F22E0CEAC36A}"/>
              </a:ext>
            </a:extLst>
          </p:cNvPr>
          <p:cNvSpPr/>
          <p:nvPr/>
        </p:nvSpPr>
        <p:spPr>
          <a:xfrm>
            <a:off x="12609017" y="4128181"/>
            <a:ext cx="2149643" cy="1477328"/>
          </a:xfrm>
          <a:prstGeom prst="rect">
            <a:avLst/>
          </a:prstGeom>
        </p:spPr>
        <p:txBody>
          <a:bodyPr wrap="square">
            <a:spAutoFit/>
          </a:bodyPr>
          <a:lstStyle/>
          <a:p>
            <a:r>
              <a:rPr lang="en-US" dirty="0"/>
              <a:t>Replace logo with gray or white, whichever is more visible above the image.</a:t>
            </a:r>
          </a:p>
        </p:txBody>
      </p:sp>
      <p:pic>
        <p:nvPicPr>
          <p:cNvPr id="14" name="Picture 13">
            <a:extLst>
              <a:ext uri="{FF2B5EF4-FFF2-40B4-BE49-F238E27FC236}">
                <a16:creationId xmlns:a16="http://schemas.microsoft.com/office/drawing/2014/main" id="{A0F72A1D-D17B-4D43-8B23-CB8BC0D2671D}"/>
              </a:ext>
            </a:extLst>
          </p:cNvPr>
          <p:cNvPicPr>
            <a:picLocks noChangeAspect="1"/>
          </p:cNvPicPr>
          <p:nvPr/>
        </p:nvPicPr>
        <p:blipFill>
          <a:blip r:embed="rId4"/>
          <a:stretch>
            <a:fillRect/>
          </a:stretch>
        </p:blipFill>
        <p:spPr>
          <a:xfrm>
            <a:off x="13821765" y="6179608"/>
            <a:ext cx="936895" cy="441347"/>
          </a:xfrm>
          <a:prstGeom prst="rect">
            <a:avLst/>
          </a:prstGeom>
        </p:spPr>
      </p:pic>
      <p:pic>
        <p:nvPicPr>
          <p:cNvPr id="3" name="Picture Placeholder 2"/>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l="24699" r="24699"/>
          <a:stretch>
            <a:fillRect/>
          </a:stretch>
        </p:blipFill>
        <p:spPr>
          <a:xfrm>
            <a:off x="8113606" y="281843"/>
            <a:ext cx="4062275" cy="5791200"/>
          </a:xfrm>
        </p:spPr>
      </p:pic>
    </p:spTree>
    <p:extLst>
      <p:ext uri="{BB962C8B-B14F-4D97-AF65-F5344CB8AC3E}">
        <p14:creationId xmlns:p14="http://schemas.microsoft.com/office/powerpoint/2010/main" val="2633570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5288280" y="1643743"/>
            <a:ext cx="6720839" cy="4535487"/>
          </a:xfrm>
        </p:spPr>
        <p:txBody>
          <a:bodyPr/>
          <a:lstStyle/>
          <a:p>
            <a:pPr marL="0" indent="0">
              <a:buNone/>
            </a:pPr>
            <a:endParaRPr lang="en-US" b="1" dirty="0">
              <a:solidFill>
                <a:schemeClr val="accent3"/>
              </a:solidFill>
            </a:endParaRPr>
          </a:p>
          <a:p>
            <a:endParaRPr lang="en-US" b="1" dirty="0">
              <a:solidFill>
                <a:schemeClr val="accent3"/>
              </a:solidFill>
            </a:endParaRPr>
          </a:p>
        </p:txBody>
      </p:sp>
      <p:sp>
        <p:nvSpPr>
          <p:cNvPr id="5" name="Title 4"/>
          <p:cNvSpPr>
            <a:spLocks noGrp="1"/>
          </p:cNvSpPr>
          <p:nvPr>
            <p:ph type="title"/>
          </p:nvPr>
        </p:nvSpPr>
        <p:spPr>
          <a:xfrm>
            <a:off x="193637" y="678770"/>
            <a:ext cx="686039" cy="3323987"/>
          </a:xfrm>
        </p:spPr>
        <p:txBody>
          <a:bodyPr/>
          <a:lstStyle/>
          <a:p>
            <a:r>
              <a:rPr lang="en-US" sz="4800" b="1" dirty="0">
                <a:solidFill>
                  <a:schemeClr val="accent3"/>
                </a:solidFill>
              </a:rPr>
              <a:t>F</a:t>
            </a:r>
            <a:br>
              <a:rPr lang="en-US" sz="4800" b="1" dirty="0">
                <a:solidFill>
                  <a:schemeClr val="accent3"/>
                </a:solidFill>
              </a:rPr>
            </a:br>
            <a:br>
              <a:rPr lang="en-US" sz="4800" b="1" dirty="0">
                <a:solidFill>
                  <a:schemeClr val="accent3"/>
                </a:solidFill>
              </a:rPr>
            </a:br>
            <a:r>
              <a:rPr lang="en-US" sz="4800" b="1" dirty="0">
                <a:solidFill>
                  <a:schemeClr val="accent3"/>
                </a:solidFill>
              </a:rPr>
              <a:t>C</a:t>
            </a:r>
            <a:br>
              <a:rPr lang="en-US" sz="4800" b="1" dirty="0">
                <a:solidFill>
                  <a:schemeClr val="accent3"/>
                </a:solidFill>
              </a:rPr>
            </a:br>
            <a:br>
              <a:rPr lang="en-US" sz="4800" b="1" dirty="0">
                <a:solidFill>
                  <a:schemeClr val="accent3"/>
                </a:solidFill>
              </a:rPr>
            </a:br>
            <a:r>
              <a:rPr lang="en-US" sz="4800" b="1" dirty="0">
                <a:solidFill>
                  <a:schemeClr val="accent3"/>
                </a:solidFill>
              </a:rPr>
              <a:t>M</a:t>
            </a:r>
          </a:p>
        </p:txBody>
      </p:sp>
      <p:graphicFrame>
        <p:nvGraphicFramePr>
          <p:cNvPr id="3" name="Table 2"/>
          <p:cNvGraphicFramePr>
            <a:graphicFrameLocks noGrp="1"/>
          </p:cNvGraphicFramePr>
          <p:nvPr>
            <p:extLst>
              <p:ext uri="{D42A27DB-BD31-4B8C-83A1-F6EECF244321}">
                <p14:modId xmlns:p14="http://schemas.microsoft.com/office/powerpoint/2010/main" val="1124020408"/>
              </p:ext>
            </p:extLst>
          </p:nvPr>
        </p:nvGraphicFramePr>
        <p:xfrm>
          <a:off x="1331089" y="300943"/>
          <a:ext cx="9306045" cy="6431079"/>
        </p:xfrm>
        <a:graphic>
          <a:graphicData uri="http://schemas.openxmlformats.org/drawingml/2006/table">
            <a:tbl>
              <a:tblPr firstRow="1" bandRow="1">
                <a:tableStyleId>{793D81CF-94F2-401A-BA57-92F5A7B2D0C5}</a:tableStyleId>
              </a:tblPr>
              <a:tblGrid>
                <a:gridCol w="6392639">
                  <a:extLst>
                    <a:ext uri="{9D8B030D-6E8A-4147-A177-3AD203B41FA5}">
                      <a16:colId xmlns:a16="http://schemas.microsoft.com/office/drawing/2014/main" val="987840618"/>
                    </a:ext>
                  </a:extLst>
                </a:gridCol>
                <a:gridCol w="2913406">
                  <a:extLst>
                    <a:ext uri="{9D8B030D-6E8A-4147-A177-3AD203B41FA5}">
                      <a16:colId xmlns:a16="http://schemas.microsoft.com/office/drawing/2014/main" val="3951985083"/>
                    </a:ext>
                  </a:extLst>
                </a:gridCol>
              </a:tblGrid>
              <a:tr h="355753">
                <a:tc>
                  <a:txBody>
                    <a:bodyPr/>
                    <a:lstStyle/>
                    <a:p>
                      <a:r>
                        <a:rPr lang="en-US" dirty="0"/>
                        <a:t>Food Contact material and articles</a:t>
                      </a:r>
                    </a:p>
                  </a:txBody>
                  <a:tcPr>
                    <a:lnB w="12700" cap="flat" cmpd="sng" algn="ctr">
                      <a:solidFill>
                        <a:schemeClr val="tx1"/>
                      </a:solidFill>
                      <a:prstDash val="solid"/>
                      <a:round/>
                      <a:headEnd type="none" w="med" len="med"/>
                      <a:tailEnd type="none" w="med" len="med"/>
                    </a:lnB>
                  </a:tcPr>
                </a:tc>
                <a:tc>
                  <a:txBody>
                    <a:bodyPr/>
                    <a:lstStyle/>
                    <a:p>
                      <a:r>
                        <a:rPr lang="en-US" dirty="0"/>
                        <a:t>Citations</a:t>
                      </a:r>
                    </a:p>
                  </a:txBody>
                  <a:tcPr/>
                </a:tc>
                <a:extLst>
                  <a:ext uri="{0D108BD9-81ED-4DB2-BD59-A6C34878D82A}">
                    <a16:rowId xmlns:a16="http://schemas.microsoft.com/office/drawing/2014/main" val="2816168900"/>
                  </a:ext>
                </a:extLst>
              </a:tr>
              <a:tr h="1423014">
                <a:tc>
                  <a:txBody>
                    <a:bodyPr/>
                    <a:lstStyle/>
                    <a:p>
                      <a:r>
                        <a:rPr lang="en-US" sz="2800" b="1" dirty="0">
                          <a:solidFill>
                            <a:schemeClr val="accent3"/>
                          </a:solidFill>
                        </a:rPr>
                        <a:t>1- Food contact materials and articles</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highlight>
                            <a:srgbClr val="FFFF00"/>
                          </a:highlight>
                        </a:rPr>
                        <a:t>Council of Europe Resolution CM/Res (2020)9’ safety and Quality of Materials and Articles for Contact with Food</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834536578"/>
                  </a:ext>
                </a:extLst>
              </a:tr>
              <a:tr h="670359">
                <a:tc>
                  <a:txBody>
                    <a:bodyPr/>
                    <a:lstStyle/>
                    <a:p>
                      <a:r>
                        <a:rPr lang="en-US" sz="2000" b="1" dirty="0">
                          <a:solidFill>
                            <a:schemeClr val="accent3"/>
                          </a:solidFill>
                        </a:rPr>
                        <a:t>2- Coatings</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highlight>
                            <a:srgbClr val="FFFF00"/>
                          </a:highlight>
                        </a:rPr>
                        <a:t>Council of Europe Resolution ResAP(2004) 1</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32301201"/>
                  </a:ext>
                </a:extLst>
              </a:tr>
              <a:tr h="889384">
                <a:tc>
                  <a:txBody>
                    <a:bodyPr/>
                    <a:lstStyle/>
                    <a:p>
                      <a:r>
                        <a:rPr lang="en-US" sz="2000" b="1" dirty="0">
                          <a:solidFill>
                            <a:schemeClr val="accent3"/>
                          </a:solidFill>
                        </a:rPr>
                        <a:t>3- Cork stoppers and other cork materials</a:t>
                      </a:r>
                      <a:r>
                        <a:rPr lang="en-US" sz="1600" b="1" dirty="0">
                          <a:solidFill>
                            <a:schemeClr val="accent3"/>
                          </a:solidFill>
                        </a:rPr>
                        <a:t>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rPr>
                        <a:t>Council of Europe Resolution ResAP(2004) 2</a:t>
                      </a:r>
                    </a:p>
                    <a:p>
                      <a:endParaRPr lang="en-US" dirty="0">
                        <a:highlight>
                          <a:srgbClr val="FFFF00"/>
                        </a:highlight>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4841104"/>
                  </a:ext>
                </a:extLst>
              </a:tr>
              <a:tr h="889384">
                <a:tc>
                  <a:txBody>
                    <a:bodyPr/>
                    <a:lstStyle/>
                    <a:p>
                      <a:r>
                        <a:rPr lang="en-US" sz="2000" dirty="0"/>
                        <a:t>4- Ion exchange and adsorbent resins </a:t>
                      </a:r>
                      <a:r>
                        <a:rPr lang="en-US" sz="2000" dirty="0" err="1"/>
                        <a:t>resins</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rPr>
                        <a:t>Council of Europe Resolution ResAP(2004) 3</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5237647"/>
                  </a:ext>
                </a:extLst>
              </a:tr>
              <a:tr h="889384">
                <a:tc>
                  <a:txBody>
                    <a:bodyPr/>
                    <a:lstStyle/>
                    <a:p>
                      <a:r>
                        <a:rPr lang="en-US" sz="2000" dirty="0"/>
                        <a:t>5- Rubber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rPr>
                        <a:t>Council of Europe Resolution ResAP(2004) 4</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3909685"/>
                  </a:ext>
                </a:extLst>
              </a:tr>
              <a:tr h="1156199">
                <a:tc>
                  <a:txBody>
                    <a:bodyPr/>
                    <a:lstStyle/>
                    <a:p>
                      <a:endParaRPr lang="en-US" sz="1600" dirty="0"/>
                    </a:p>
                    <a:p>
                      <a:r>
                        <a:rPr lang="en-US" sz="2000" dirty="0"/>
                        <a:t>6- Inks</a:t>
                      </a:r>
                      <a:r>
                        <a:rPr lang="en-US" sz="1600"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rPr>
                        <a:t>Council of Europe Resolution ResAP(2005) 2</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1705964"/>
                  </a:ext>
                </a:extLst>
              </a:tr>
            </a:tbl>
          </a:graphicData>
        </a:graphic>
      </p:graphicFrame>
    </p:spTree>
    <p:extLst>
      <p:ext uri="{BB962C8B-B14F-4D97-AF65-F5344CB8AC3E}">
        <p14:creationId xmlns:p14="http://schemas.microsoft.com/office/powerpoint/2010/main" val="837844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5288280" y="1643743"/>
            <a:ext cx="6720839" cy="4535487"/>
          </a:xfrm>
        </p:spPr>
        <p:txBody>
          <a:bodyPr/>
          <a:lstStyle/>
          <a:p>
            <a:pPr marL="0" indent="0">
              <a:buNone/>
            </a:pPr>
            <a:endParaRPr lang="en-US" b="1" dirty="0">
              <a:solidFill>
                <a:schemeClr val="accent3"/>
              </a:solidFill>
            </a:endParaRPr>
          </a:p>
          <a:p>
            <a:endParaRPr lang="en-US" b="1" dirty="0">
              <a:solidFill>
                <a:schemeClr val="accent3"/>
              </a:solidFill>
            </a:endParaRPr>
          </a:p>
        </p:txBody>
      </p:sp>
      <p:sp>
        <p:nvSpPr>
          <p:cNvPr id="5" name="Title 4"/>
          <p:cNvSpPr>
            <a:spLocks noGrp="1"/>
          </p:cNvSpPr>
          <p:nvPr>
            <p:ph type="title"/>
          </p:nvPr>
        </p:nvSpPr>
        <p:spPr>
          <a:xfrm>
            <a:off x="193637" y="678770"/>
            <a:ext cx="686039" cy="3323987"/>
          </a:xfrm>
        </p:spPr>
        <p:txBody>
          <a:bodyPr/>
          <a:lstStyle/>
          <a:p>
            <a:r>
              <a:rPr lang="en-US" sz="4800" b="1" dirty="0">
                <a:solidFill>
                  <a:schemeClr val="accent3"/>
                </a:solidFill>
              </a:rPr>
              <a:t>F</a:t>
            </a:r>
            <a:br>
              <a:rPr lang="en-US" sz="4800" b="1" dirty="0">
                <a:solidFill>
                  <a:schemeClr val="accent3"/>
                </a:solidFill>
              </a:rPr>
            </a:br>
            <a:br>
              <a:rPr lang="en-US" sz="4800" b="1" dirty="0">
                <a:solidFill>
                  <a:schemeClr val="accent3"/>
                </a:solidFill>
              </a:rPr>
            </a:br>
            <a:r>
              <a:rPr lang="en-US" sz="4800" b="1" dirty="0">
                <a:solidFill>
                  <a:schemeClr val="accent3"/>
                </a:solidFill>
              </a:rPr>
              <a:t>C</a:t>
            </a:r>
            <a:br>
              <a:rPr lang="en-US" sz="4800" b="1" dirty="0">
                <a:solidFill>
                  <a:schemeClr val="accent3"/>
                </a:solidFill>
              </a:rPr>
            </a:br>
            <a:br>
              <a:rPr lang="en-US" sz="4800" b="1" dirty="0">
                <a:solidFill>
                  <a:schemeClr val="accent3"/>
                </a:solidFill>
              </a:rPr>
            </a:br>
            <a:r>
              <a:rPr lang="en-US" sz="4800" b="1" dirty="0">
                <a:solidFill>
                  <a:schemeClr val="accent3"/>
                </a:solidFill>
              </a:rPr>
              <a:t>M</a:t>
            </a:r>
          </a:p>
        </p:txBody>
      </p:sp>
      <p:graphicFrame>
        <p:nvGraphicFramePr>
          <p:cNvPr id="3" name="Table 2"/>
          <p:cNvGraphicFramePr>
            <a:graphicFrameLocks noGrp="1"/>
          </p:cNvGraphicFramePr>
          <p:nvPr>
            <p:extLst>
              <p:ext uri="{D42A27DB-BD31-4B8C-83A1-F6EECF244321}">
                <p14:modId xmlns:p14="http://schemas.microsoft.com/office/powerpoint/2010/main" val="684691281"/>
              </p:ext>
            </p:extLst>
          </p:nvPr>
        </p:nvGraphicFramePr>
        <p:xfrm>
          <a:off x="1111170" y="219919"/>
          <a:ext cx="9560688" cy="6471656"/>
        </p:xfrm>
        <a:graphic>
          <a:graphicData uri="http://schemas.openxmlformats.org/drawingml/2006/table">
            <a:tbl>
              <a:tblPr firstRow="1" bandRow="1">
                <a:tableStyleId>{793D81CF-94F2-401A-BA57-92F5A7B2D0C5}</a:tableStyleId>
              </a:tblPr>
              <a:tblGrid>
                <a:gridCol w="6567563">
                  <a:extLst>
                    <a:ext uri="{9D8B030D-6E8A-4147-A177-3AD203B41FA5}">
                      <a16:colId xmlns:a16="http://schemas.microsoft.com/office/drawing/2014/main" val="987840618"/>
                    </a:ext>
                  </a:extLst>
                </a:gridCol>
                <a:gridCol w="2993125">
                  <a:extLst>
                    <a:ext uri="{9D8B030D-6E8A-4147-A177-3AD203B41FA5}">
                      <a16:colId xmlns:a16="http://schemas.microsoft.com/office/drawing/2014/main" val="3951985083"/>
                    </a:ext>
                  </a:extLst>
                </a:gridCol>
              </a:tblGrid>
              <a:tr h="383884">
                <a:tc>
                  <a:txBody>
                    <a:bodyPr/>
                    <a:lstStyle/>
                    <a:p>
                      <a:r>
                        <a:rPr lang="en-US" sz="2000" dirty="0"/>
                        <a:t>Food Contact material and articles</a:t>
                      </a:r>
                    </a:p>
                  </a:txBody>
                  <a:tcPr>
                    <a:lnB w="12700" cap="flat" cmpd="sng" algn="ctr">
                      <a:solidFill>
                        <a:schemeClr val="tx1"/>
                      </a:solidFill>
                      <a:prstDash val="solid"/>
                      <a:round/>
                      <a:headEnd type="none" w="med" len="med"/>
                      <a:tailEnd type="none" w="med" len="med"/>
                    </a:lnB>
                  </a:tcPr>
                </a:tc>
                <a:tc>
                  <a:txBody>
                    <a:bodyPr/>
                    <a:lstStyle/>
                    <a:p>
                      <a:r>
                        <a:rPr lang="en-US" dirty="0"/>
                        <a:t>Citations</a:t>
                      </a:r>
                    </a:p>
                  </a:txBody>
                  <a:tcPr/>
                </a:tc>
                <a:extLst>
                  <a:ext uri="{0D108BD9-81ED-4DB2-BD59-A6C34878D82A}">
                    <a16:rowId xmlns:a16="http://schemas.microsoft.com/office/drawing/2014/main" val="2816168900"/>
                  </a:ext>
                </a:extLst>
              </a:tr>
              <a:tr h="1247623">
                <a:tc>
                  <a:txBody>
                    <a:bodyPr/>
                    <a:lstStyle/>
                    <a:p>
                      <a:r>
                        <a:rPr lang="en-US" sz="2000" b="1" dirty="0">
                          <a:solidFill>
                            <a:schemeClr val="accent3"/>
                          </a:solidFill>
                        </a:rPr>
                        <a:t>7- Silicones </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rPr>
                        <a:t>Council of Europe Resolution ResAP(2004) 5</a:t>
                      </a:r>
                    </a:p>
                    <a:p>
                      <a:endParaRPr lang="en-US" dirty="0">
                        <a:highlight>
                          <a:srgbClr val="FFFF00"/>
                        </a:highlight>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834536578"/>
                  </a:ext>
                </a:extLst>
              </a:tr>
              <a:tr h="1247623">
                <a:tc>
                  <a:txBody>
                    <a:bodyPr/>
                    <a:lstStyle/>
                    <a:p>
                      <a:r>
                        <a:rPr lang="en-US" sz="2000" b="1" dirty="0">
                          <a:solidFill>
                            <a:schemeClr val="accent3"/>
                          </a:solidFill>
                        </a:rPr>
                        <a:t>8- Metals and Alloys</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highlight>
                            <a:srgbClr val="FFFF00"/>
                          </a:highlight>
                        </a:rPr>
                        <a:t>EDQM/ Council of Europe Resolution CM/ResAP(2019) 9, migration of 21 metals</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32301201"/>
                  </a:ext>
                </a:extLst>
              </a:tr>
              <a:tr h="1247623">
                <a:tc>
                  <a:txBody>
                    <a:bodyPr/>
                    <a:lstStyle/>
                    <a:p>
                      <a:r>
                        <a:rPr lang="en-US" sz="2000" b="1" dirty="0">
                          <a:solidFill>
                            <a:schemeClr val="accent3"/>
                          </a:solidFill>
                        </a:rPr>
                        <a:t>9- Paper and Board </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rPr>
                        <a:t>EDQM/Council of Europe, First Edition, May 2021</a:t>
                      </a:r>
                    </a:p>
                    <a:p>
                      <a:endParaRPr lang="en-US" dirty="0">
                        <a:highlight>
                          <a:srgbClr val="FFFF00"/>
                        </a:highlight>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4841104"/>
                  </a:ext>
                </a:extLst>
              </a:tr>
              <a:tr h="959710">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5237647"/>
                  </a:ext>
                </a:extLst>
              </a:tr>
              <a:tr h="607816">
                <a:tc>
                  <a:txBody>
                    <a:bodyPr/>
                    <a:lstStyle/>
                    <a:p>
                      <a:r>
                        <a:rPr lang="en-US" sz="2000" dirty="0"/>
                        <a:t>Note: EDQM: European Directorate for the Quality of Medicines &amp; Healthcare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3909685"/>
                  </a:ext>
                </a:extLst>
              </a:tr>
              <a:tr h="671797">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1705964"/>
                  </a:ext>
                </a:extLst>
              </a:tr>
            </a:tbl>
          </a:graphicData>
        </a:graphic>
      </p:graphicFrame>
    </p:spTree>
    <p:extLst>
      <p:ext uri="{BB962C8B-B14F-4D97-AF65-F5344CB8AC3E}">
        <p14:creationId xmlns:p14="http://schemas.microsoft.com/office/powerpoint/2010/main" val="2752246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5">
            <a:extLst>
              <a:ext uri="{FF2B5EF4-FFF2-40B4-BE49-F238E27FC236}">
                <a16:creationId xmlns:a16="http://schemas.microsoft.com/office/drawing/2014/main" id="{D3D4FB51-7049-5947-8F6A-E650259DFEA3}"/>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7342909" y="0"/>
            <a:ext cx="4849091" cy="6858000"/>
          </a:xfrm>
        </p:spPr>
      </p:pic>
      <p:sp>
        <p:nvSpPr>
          <p:cNvPr id="3" name="Title 2">
            <a:extLst>
              <a:ext uri="{FF2B5EF4-FFF2-40B4-BE49-F238E27FC236}">
                <a16:creationId xmlns:a16="http://schemas.microsoft.com/office/drawing/2014/main" id="{4862E477-15AA-A043-BFDF-F34CD4E2FE35}"/>
              </a:ext>
            </a:extLst>
          </p:cNvPr>
          <p:cNvSpPr>
            <a:spLocks noGrp="1"/>
          </p:cNvSpPr>
          <p:nvPr>
            <p:ph type="title"/>
          </p:nvPr>
        </p:nvSpPr>
        <p:spPr>
          <a:xfrm>
            <a:off x="274321" y="614364"/>
            <a:ext cx="6583679" cy="1551194"/>
          </a:xfrm>
        </p:spPr>
        <p:txBody>
          <a:bodyPr/>
          <a:lstStyle/>
          <a:p>
            <a:r>
              <a:rPr lang="en-US" sz="2800" b="1" dirty="0">
                <a:solidFill>
                  <a:schemeClr val="accent3"/>
                </a:solidFill>
                <a:effectLst/>
                <a:latin typeface="Arial" panose="020B0604020202020204" pitchFamily="34" charset="0"/>
                <a:ea typeface="Arial" panose="020B0604020202020204" pitchFamily="34" charset="0"/>
              </a:rPr>
              <a:t>Connectivity &amp; Products (Trade Facilitation Services and Government Mandate)</a:t>
            </a:r>
            <a:br>
              <a:rPr lang="en-US" sz="2800" dirty="0">
                <a:solidFill>
                  <a:schemeClr val="accent3"/>
                </a:solidFill>
                <a:effectLst/>
                <a:latin typeface="Calibri" panose="020F0502020204030204" pitchFamily="34" charset="0"/>
                <a:ea typeface="Arial" panose="020B0604020202020204" pitchFamily="34" charset="0"/>
              </a:rPr>
            </a:br>
            <a:endParaRPr lang="en-US" sz="2800" b="1" dirty="0">
              <a:solidFill>
                <a:schemeClr val="accent3"/>
              </a:solidFill>
            </a:endParaRPr>
          </a:p>
        </p:txBody>
      </p:sp>
      <p:sp>
        <p:nvSpPr>
          <p:cNvPr id="4" name="Text Placeholder 3">
            <a:extLst>
              <a:ext uri="{FF2B5EF4-FFF2-40B4-BE49-F238E27FC236}">
                <a16:creationId xmlns:a16="http://schemas.microsoft.com/office/drawing/2014/main" id="{DBEC5A00-CC58-404D-AAE7-67A091A9972B}"/>
              </a:ext>
            </a:extLst>
          </p:cNvPr>
          <p:cNvSpPr>
            <a:spLocks noGrp="1"/>
          </p:cNvSpPr>
          <p:nvPr>
            <p:ph sz="quarter" idx="13"/>
          </p:nvPr>
        </p:nvSpPr>
        <p:spPr>
          <a:xfrm>
            <a:off x="274321" y="2022438"/>
            <a:ext cx="6583680" cy="4324573"/>
          </a:xfrm>
        </p:spPr>
        <p:txBody>
          <a:bodyPr/>
          <a:lstStyle/>
          <a:p>
            <a:pPr>
              <a:lnSpc>
                <a:spcPct val="100000"/>
              </a:lnSpc>
              <a:spcBef>
                <a:spcPts val="0"/>
              </a:spcBef>
              <a:spcAft>
                <a:spcPts val="600"/>
              </a:spcAft>
            </a:pPr>
            <a:r>
              <a:rPr lang="en-US" sz="2400" i="1" dirty="0">
                <a:solidFill>
                  <a:srgbClr val="000000"/>
                </a:solidFill>
                <a:effectLst/>
                <a:latin typeface="Arial" panose="020B0604020202020204" pitchFamily="34" charset="0"/>
                <a:ea typeface="Arial" panose="020B0604020202020204" pitchFamily="34" charset="0"/>
                <a:cs typeface="Arial" panose="020B0604020202020204" pitchFamily="34" charset="0"/>
              </a:rPr>
              <a:t>SGS Pakistan is facilitating following countries in food and non-food commodities for the </a:t>
            </a:r>
            <a:r>
              <a:rPr lang="en-US" sz="2400" b="1" i="1" dirty="0">
                <a:solidFill>
                  <a:schemeClr val="accent3"/>
                </a:solidFill>
                <a:effectLst/>
                <a:latin typeface="Arial" panose="020B0604020202020204" pitchFamily="34" charset="0"/>
                <a:ea typeface="Arial" panose="020B0604020202020204" pitchFamily="34" charset="0"/>
                <a:cs typeface="Arial" panose="020B0604020202020204" pitchFamily="34" charset="0"/>
              </a:rPr>
              <a:t>Certificate of Conformity-CoC</a:t>
            </a:r>
          </a:p>
          <a:p>
            <a:pPr>
              <a:lnSpc>
                <a:spcPct val="100000"/>
              </a:lnSpc>
              <a:spcBef>
                <a:spcPts val="0"/>
              </a:spcBef>
              <a:spcAft>
                <a:spcPts val="600"/>
              </a:spcAft>
            </a:pPr>
            <a:r>
              <a:rPr lang="en-US" sz="2400" b="1" i="1" dirty="0">
                <a:solidFill>
                  <a:srgbClr val="000000"/>
                </a:solidFill>
                <a:latin typeface="Arial" panose="020B0604020202020204" pitchFamily="34" charset="0"/>
                <a:ea typeface="Arial" panose="020B0604020202020204" pitchFamily="34" charset="0"/>
                <a:cs typeface="Arial" panose="020B0604020202020204" pitchFamily="34" charset="0"/>
              </a:rPr>
              <a:t>A</a:t>
            </a:r>
            <a:r>
              <a:rPr lang="en-US" sz="2400" i="1" dirty="0">
                <a:solidFill>
                  <a:srgbClr val="000000"/>
                </a:solidFill>
                <a:effectLst/>
                <a:latin typeface="Arial" panose="020B0604020202020204" pitchFamily="34" charset="0"/>
                <a:ea typeface="Arial" panose="020B0604020202020204" pitchFamily="34" charset="0"/>
                <a:cs typeface="Arial" panose="020B0604020202020204" pitchFamily="34" charset="0"/>
              </a:rPr>
              <a:t> document that is mandatory for customs clearance</a:t>
            </a:r>
            <a:r>
              <a:rPr lang="en-US" sz="2400" b="1" i="1"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2400" i="1" dirty="0">
                <a:solidFill>
                  <a:srgbClr val="000000"/>
                </a:solidFill>
                <a:effectLst/>
                <a:latin typeface="Arial" panose="020B0604020202020204" pitchFamily="34" charset="0"/>
                <a:ea typeface="Arial" panose="020B0604020202020204" pitchFamily="34" charset="0"/>
                <a:cs typeface="Arial" panose="020B0604020202020204" pitchFamily="34" charset="0"/>
              </a:rPr>
              <a:t>including</a:t>
            </a:r>
            <a:r>
              <a:rPr lang="en-US" sz="2400" b="1" i="1"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2400" b="1" dirty="0">
                <a:solidFill>
                  <a:schemeClr val="accent3"/>
                </a:solidFill>
                <a:effectLst/>
                <a:latin typeface="Arial" panose="020B0604020202020204" pitchFamily="34" charset="0"/>
                <a:ea typeface="Arial" panose="020B0604020202020204" pitchFamily="34" charset="0"/>
                <a:cs typeface="Arial" panose="020B0604020202020204" pitchFamily="34" charset="0"/>
              </a:rPr>
              <a:t>Kenya, Uganda</a:t>
            </a:r>
            <a:r>
              <a:rPr lang="en-US" sz="2400" dirty="0">
                <a:solidFill>
                  <a:schemeClr val="accent3"/>
                </a:solidFill>
                <a:effectLst/>
                <a:latin typeface="Arial" panose="020B0604020202020204" pitchFamily="34" charset="0"/>
                <a:ea typeface="Arial" panose="020B0604020202020204" pitchFamily="34" charset="0"/>
                <a:cs typeface="Arial" panose="020B0604020202020204" pitchFamily="34" charset="0"/>
              </a:rPr>
              <a:t>, </a:t>
            </a:r>
            <a:r>
              <a:rPr lang="en-US" sz="2400" b="1" dirty="0">
                <a:solidFill>
                  <a:schemeClr val="accent3"/>
                </a:solidFill>
                <a:effectLst/>
                <a:latin typeface="Arial" panose="020B0604020202020204" pitchFamily="34" charset="0"/>
                <a:ea typeface="Arial" panose="020B0604020202020204" pitchFamily="34" charset="0"/>
                <a:cs typeface="Arial" panose="020B0604020202020204" pitchFamily="34" charset="0"/>
              </a:rPr>
              <a:t>Tanzania</a:t>
            </a:r>
            <a:r>
              <a:rPr lang="en-US" sz="2400" dirty="0">
                <a:solidFill>
                  <a:schemeClr val="accent3"/>
                </a:solidFill>
                <a:effectLst/>
                <a:latin typeface="Arial" panose="020B0604020202020204" pitchFamily="34" charset="0"/>
                <a:ea typeface="Arial" panose="020B0604020202020204" pitchFamily="34" charset="0"/>
                <a:cs typeface="Arial" panose="020B0604020202020204" pitchFamily="34" charset="0"/>
              </a:rPr>
              <a:t>, </a:t>
            </a:r>
            <a:r>
              <a:rPr lang="en-US" sz="2400" b="1" dirty="0">
                <a:solidFill>
                  <a:schemeClr val="accent3"/>
                </a:solidFill>
                <a:effectLst/>
                <a:latin typeface="Arial" panose="020B0604020202020204" pitchFamily="34" charset="0"/>
                <a:ea typeface="Arial" panose="020B0604020202020204" pitchFamily="34" charset="0"/>
                <a:cs typeface="Arial" panose="020B0604020202020204" pitchFamily="34" charset="0"/>
              </a:rPr>
              <a:t>Zanzibar</a:t>
            </a:r>
            <a:r>
              <a:rPr lang="en-US" sz="2400" dirty="0">
                <a:solidFill>
                  <a:schemeClr val="accent3"/>
                </a:solidFill>
                <a:effectLst/>
                <a:latin typeface="Arial" panose="020B0604020202020204" pitchFamily="34" charset="0"/>
                <a:ea typeface="Arial" panose="020B0604020202020204" pitchFamily="34" charset="0"/>
                <a:cs typeface="Arial" panose="020B0604020202020204" pitchFamily="34" charset="0"/>
              </a:rPr>
              <a:t>, </a:t>
            </a:r>
            <a:r>
              <a:rPr lang="en-US" sz="2400" b="1" dirty="0">
                <a:solidFill>
                  <a:schemeClr val="accent3"/>
                </a:solidFill>
                <a:effectLst/>
                <a:latin typeface="Arial" panose="020B0604020202020204" pitchFamily="34" charset="0"/>
                <a:ea typeface="Arial" panose="020B0604020202020204" pitchFamily="34" charset="0"/>
                <a:cs typeface="Arial" panose="020B0604020202020204" pitchFamily="34" charset="0"/>
              </a:rPr>
              <a:t>Morocco</a:t>
            </a:r>
            <a:r>
              <a:rPr lang="en-US" sz="2400" dirty="0">
                <a:solidFill>
                  <a:schemeClr val="accent3"/>
                </a:solidFill>
                <a:effectLst/>
                <a:latin typeface="Arial" panose="020B0604020202020204" pitchFamily="34" charset="0"/>
                <a:ea typeface="Arial" panose="020B0604020202020204" pitchFamily="34" charset="0"/>
                <a:cs typeface="Arial" panose="020B0604020202020204" pitchFamily="34" charset="0"/>
              </a:rPr>
              <a:t>, </a:t>
            </a:r>
            <a:r>
              <a:rPr lang="en-US" sz="2400" b="1" dirty="0">
                <a:solidFill>
                  <a:schemeClr val="accent3"/>
                </a:solidFill>
                <a:effectLst/>
                <a:latin typeface="Arial" panose="020B0604020202020204" pitchFamily="34" charset="0"/>
                <a:ea typeface="Arial" panose="020B0604020202020204" pitchFamily="34" charset="0"/>
                <a:cs typeface="Arial" panose="020B0604020202020204" pitchFamily="34" charset="0"/>
              </a:rPr>
              <a:t>Saudi Arabia</a:t>
            </a:r>
            <a:r>
              <a:rPr lang="en-US" sz="2400" dirty="0">
                <a:solidFill>
                  <a:schemeClr val="accent3"/>
                </a:solidFill>
                <a:effectLst/>
                <a:latin typeface="Arial" panose="020B0604020202020204" pitchFamily="34" charset="0"/>
                <a:ea typeface="Arial" panose="020B0604020202020204" pitchFamily="34" charset="0"/>
                <a:cs typeface="Arial" panose="020B0604020202020204" pitchFamily="34" charset="0"/>
              </a:rPr>
              <a:t>, </a:t>
            </a:r>
            <a:r>
              <a:rPr lang="en-US" sz="2400" b="1" dirty="0">
                <a:solidFill>
                  <a:schemeClr val="accent3"/>
                </a:solidFill>
                <a:effectLst/>
                <a:latin typeface="Arial" panose="020B0604020202020204" pitchFamily="34" charset="0"/>
                <a:ea typeface="Arial" panose="020B0604020202020204" pitchFamily="34" charset="0"/>
                <a:cs typeface="Arial" panose="020B0604020202020204" pitchFamily="34" charset="0"/>
              </a:rPr>
              <a:t>Burundi</a:t>
            </a:r>
            <a:r>
              <a:rPr lang="en-US" sz="2400" dirty="0">
                <a:solidFill>
                  <a:schemeClr val="accent3"/>
                </a:solidFill>
                <a:effectLst/>
                <a:latin typeface="Arial" panose="020B0604020202020204" pitchFamily="34" charset="0"/>
                <a:ea typeface="Arial" panose="020B0604020202020204" pitchFamily="34" charset="0"/>
                <a:cs typeface="Arial" panose="020B0604020202020204" pitchFamily="34" charset="0"/>
              </a:rPr>
              <a:t>, </a:t>
            </a:r>
            <a:r>
              <a:rPr lang="en-US" sz="2400" b="1" dirty="0">
                <a:solidFill>
                  <a:schemeClr val="accent3"/>
                </a:solidFill>
                <a:effectLst/>
                <a:latin typeface="Arial" panose="020B0604020202020204" pitchFamily="34" charset="0"/>
                <a:ea typeface="Arial" panose="020B0604020202020204" pitchFamily="34" charset="0"/>
                <a:cs typeface="Arial" panose="020B0604020202020204" pitchFamily="34" charset="0"/>
              </a:rPr>
              <a:t>Ivory Coast</a:t>
            </a:r>
            <a:r>
              <a:rPr lang="en-US" sz="2400" dirty="0">
                <a:solidFill>
                  <a:schemeClr val="accent3"/>
                </a:solidFill>
                <a:effectLst/>
                <a:latin typeface="Arial" panose="020B0604020202020204" pitchFamily="34" charset="0"/>
                <a:ea typeface="Arial" panose="020B0604020202020204" pitchFamily="34" charset="0"/>
                <a:cs typeface="Arial" panose="020B0604020202020204" pitchFamily="34" charset="0"/>
              </a:rPr>
              <a:t>, </a:t>
            </a:r>
            <a:r>
              <a:rPr lang="en-US" sz="2400" b="1" dirty="0">
                <a:solidFill>
                  <a:schemeClr val="accent3"/>
                </a:solidFill>
                <a:effectLst/>
                <a:latin typeface="Arial" panose="020B0604020202020204" pitchFamily="34" charset="0"/>
                <a:ea typeface="Arial" panose="020B0604020202020204" pitchFamily="34" charset="0"/>
                <a:cs typeface="Arial" panose="020B0604020202020204" pitchFamily="34" charset="0"/>
              </a:rPr>
              <a:t>Algeria</a:t>
            </a:r>
            <a:r>
              <a:rPr lang="en-US" sz="2400" dirty="0">
                <a:solidFill>
                  <a:schemeClr val="accent3"/>
                </a:solidFill>
                <a:effectLst/>
                <a:latin typeface="Arial" panose="020B0604020202020204" pitchFamily="34" charset="0"/>
                <a:ea typeface="Arial" panose="020B0604020202020204" pitchFamily="34" charset="0"/>
                <a:cs typeface="Arial" panose="020B0604020202020204" pitchFamily="34" charset="0"/>
              </a:rPr>
              <a:t>, </a:t>
            </a:r>
            <a:r>
              <a:rPr lang="en-US" sz="2400" b="1" dirty="0">
                <a:solidFill>
                  <a:schemeClr val="accent3"/>
                </a:solidFill>
                <a:effectLst/>
                <a:latin typeface="Arial" panose="020B0604020202020204" pitchFamily="34" charset="0"/>
                <a:ea typeface="Arial" panose="020B0604020202020204" pitchFamily="34" charset="0"/>
                <a:cs typeface="Arial" panose="020B0604020202020204" pitchFamily="34" charset="0"/>
              </a:rPr>
              <a:t>Egypt</a:t>
            </a:r>
            <a:r>
              <a:rPr lang="en-US" sz="2400" dirty="0">
                <a:solidFill>
                  <a:schemeClr val="accent3"/>
                </a:solidFill>
                <a:effectLst/>
                <a:latin typeface="Arial" panose="020B0604020202020204" pitchFamily="34" charset="0"/>
                <a:ea typeface="Arial" panose="020B0604020202020204" pitchFamily="34" charset="0"/>
                <a:cs typeface="Arial" panose="020B0604020202020204" pitchFamily="34" charset="0"/>
              </a:rPr>
              <a:t>, </a:t>
            </a:r>
            <a:r>
              <a:rPr lang="en-US" sz="2400" b="1" dirty="0">
                <a:solidFill>
                  <a:schemeClr val="accent3"/>
                </a:solidFill>
                <a:effectLst/>
                <a:latin typeface="Arial" panose="020B0604020202020204" pitchFamily="34" charset="0"/>
                <a:ea typeface="Arial" panose="020B0604020202020204" pitchFamily="34" charset="0"/>
                <a:cs typeface="Arial" panose="020B0604020202020204" pitchFamily="34" charset="0"/>
              </a:rPr>
              <a:t>Cameroon</a:t>
            </a:r>
            <a:r>
              <a:rPr lang="en-US" sz="2400" dirty="0">
                <a:solidFill>
                  <a:schemeClr val="accent3"/>
                </a:solidFill>
                <a:effectLst/>
                <a:latin typeface="Arial" panose="020B0604020202020204" pitchFamily="34" charset="0"/>
                <a:ea typeface="Arial" panose="020B0604020202020204" pitchFamily="34" charset="0"/>
                <a:cs typeface="Arial" panose="020B0604020202020204" pitchFamily="34" charset="0"/>
              </a:rPr>
              <a:t>, </a:t>
            </a:r>
            <a:r>
              <a:rPr lang="en-US" sz="2400" b="1" dirty="0">
                <a:solidFill>
                  <a:schemeClr val="accent3"/>
                </a:solidFill>
                <a:effectLst/>
                <a:latin typeface="Arial" panose="020B0604020202020204" pitchFamily="34" charset="0"/>
                <a:ea typeface="Arial" panose="020B0604020202020204" pitchFamily="34" charset="0"/>
                <a:cs typeface="Arial" panose="020B0604020202020204" pitchFamily="34" charset="0"/>
              </a:rPr>
              <a:t>South Sudan</a:t>
            </a:r>
            <a:r>
              <a:rPr lang="en-US" sz="2400" dirty="0">
                <a:solidFill>
                  <a:schemeClr val="accent3"/>
                </a:solidFill>
                <a:effectLst/>
                <a:latin typeface="Arial" panose="020B0604020202020204" pitchFamily="34" charset="0"/>
                <a:ea typeface="Arial" panose="020B0604020202020204" pitchFamily="34" charset="0"/>
                <a:cs typeface="Arial" panose="020B0604020202020204" pitchFamily="34" charset="0"/>
              </a:rPr>
              <a:t>, </a:t>
            </a:r>
            <a:r>
              <a:rPr lang="en-US" sz="2400" b="1" dirty="0">
                <a:solidFill>
                  <a:schemeClr val="accent3"/>
                </a:solidFill>
                <a:effectLst/>
                <a:latin typeface="Arial" panose="020B0604020202020204" pitchFamily="34" charset="0"/>
                <a:ea typeface="Arial" panose="020B0604020202020204" pitchFamily="34" charset="0"/>
                <a:cs typeface="Arial" panose="020B0604020202020204" pitchFamily="34" charset="0"/>
              </a:rPr>
              <a:t>Qatar</a:t>
            </a:r>
            <a:r>
              <a:rPr lang="en-US" sz="2400" dirty="0">
                <a:solidFill>
                  <a:schemeClr val="accent3"/>
                </a:solidFill>
                <a:effectLst/>
                <a:latin typeface="Arial" panose="020B0604020202020204" pitchFamily="34" charset="0"/>
                <a:ea typeface="Arial" panose="020B0604020202020204" pitchFamily="34" charset="0"/>
                <a:cs typeface="Arial" panose="020B0604020202020204" pitchFamily="34" charset="0"/>
              </a:rPr>
              <a:t>, </a:t>
            </a:r>
            <a:r>
              <a:rPr lang="en-US" sz="2400" b="1" dirty="0">
                <a:solidFill>
                  <a:schemeClr val="accent3"/>
                </a:solidFill>
                <a:effectLst/>
                <a:latin typeface="Arial" panose="020B0604020202020204" pitchFamily="34" charset="0"/>
                <a:ea typeface="Arial" panose="020B0604020202020204" pitchFamily="34" charset="0"/>
                <a:cs typeface="Arial" panose="020B0604020202020204" pitchFamily="34" charset="0"/>
              </a:rPr>
              <a:t>Ethiopia</a:t>
            </a:r>
            <a:r>
              <a:rPr lang="en-US" sz="2400" dirty="0">
                <a:solidFill>
                  <a:schemeClr val="accent3"/>
                </a:solidFill>
                <a:effectLst/>
                <a:latin typeface="Arial" panose="020B0604020202020204" pitchFamily="34" charset="0"/>
                <a:ea typeface="Arial" panose="020B0604020202020204" pitchFamily="34" charset="0"/>
                <a:cs typeface="Arial" panose="020B0604020202020204" pitchFamily="34" charset="0"/>
              </a:rPr>
              <a:t>, </a:t>
            </a:r>
            <a:r>
              <a:rPr lang="en-US" sz="2400" b="1" dirty="0">
                <a:solidFill>
                  <a:schemeClr val="accent3"/>
                </a:solidFill>
                <a:effectLst/>
                <a:latin typeface="Arial" panose="020B0604020202020204" pitchFamily="34" charset="0"/>
                <a:ea typeface="Arial" panose="020B0604020202020204" pitchFamily="34" charset="0"/>
                <a:cs typeface="Arial" panose="020B0604020202020204" pitchFamily="34" charset="0"/>
              </a:rPr>
              <a:t>Kuwait</a:t>
            </a:r>
            <a:r>
              <a:rPr lang="en-US" sz="2400" dirty="0">
                <a:solidFill>
                  <a:schemeClr val="accent3"/>
                </a:solidFill>
                <a:effectLst/>
                <a:latin typeface="Arial" panose="020B0604020202020204" pitchFamily="34" charset="0"/>
                <a:ea typeface="Arial" panose="020B0604020202020204" pitchFamily="34" charset="0"/>
                <a:cs typeface="Arial" panose="020B0604020202020204" pitchFamily="34" charset="0"/>
              </a:rPr>
              <a:t>, </a:t>
            </a:r>
            <a:r>
              <a:rPr lang="en-US" sz="2400" b="1" dirty="0">
                <a:solidFill>
                  <a:schemeClr val="accent3"/>
                </a:solidFill>
                <a:effectLst/>
                <a:latin typeface="Arial" panose="020B0604020202020204" pitchFamily="34" charset="0"/>
                <a:ea typeface="Arial" panose="020B0604020202020204" pitchFamily="34" charset="0"/>
                <a:cs typeface="Arial" panose="020B0604020202020204" pitchFamily="34" charset="0"/>
              </a:rPr>
              <a:t>Algeria</a:t>
            </a:r>
            <a:r>
              <a:rPr lang="en-US" sz="2400" dirty="0">
                <a:solidFill>
                  <a:schemeClr val="accent3"/>
                </a:solidFill>
                <a:effectLst/>
                <a:latin typeface="Arial" panose="020B0604020202020204" pitchFamily="34" charset="0"/>
                <a:ea typeface="Arial" panose="020B0604020202020204" pitchFamily="34" charset="0"/>
                <a:cs typeface="Arial" panose="020B0604020202020204" pitchFamily="34" charset="0"/>
              </a:rPr>
              <a:t>, </a:t>
            </a:r>
            <a:r>
              <a:rPr lang="en-US" sz="2400" b="1" dirty="0">
                <a:solidFill>
                  <a:schemeClr val="accent3"/>
                </a:solidFill>
                <a:effectLst/>
                <a:latin typeface="Arial" panose="020B0604020202020204" pitchFamily="34" charset="0"/>
                <a:ea typeface="Arial" panose="020B0604020202020204" pitchFamily="34" charset="0"/>
                <a:cs typeface="Arial" panose="020B0604020202020204" pitchFamily="34" charset="0"/>
              </a:rPr>
              <a:t>Mongolia</a:t>
            </a:r>
            <a:r>
              <a:rPr lang="en-US" sz="2400" dirty="0">
                <a:solidFill>
                  <a:schemeClr val="accent3"/>
                </a:solidFill>
                <a:effectLst/>
                <a:latin typeface="Arial" panose="020B0604020202020204" pitchFamily="34" charset="0"/>
                <a:ea typeface="Arial" panose="020B0604020202020204" pitchFamily="34" charset="0"/>
                <a:cs typeface="Arial" panose="020B0604020202020204" pitchFamily="34" charset="0"/>
              </a:rPr>
              <a:t>, </a:t>
            </a:r>
            <a:r>
              <a:rPr lang="en-US" sz="2400" b="1" dirty="0">
                <a:solidFill>
                  <a:schemeClr val="accent3"/>
                </a:solidFill>
                <a:effectLst/>
                <a:latin typeface="Arial" panose="020B0604020202020204" pitchFamily="34" charset="0"/>
                <a:ea typeface="Arial" panose="020B0604020202020204" pitchFamily="34" charset="0"/>
                <a:cs typeface="Arial" panose="020B0604020202020204" pitchFamily="34" charset="0"/>
              </a:rPr>
              <a:t>Gabon</a:t>
            </a:r>
            <a:r>
              <a:rPr lang="en-US" sz="2400" dirty="0">
                <a:solidFill>
                  <a:schemeClr val="accent3"/>
                </a:solidFill>
                <a:effectLst/>
                <a:latin typeface="Arial" panose="020B0604020202020204" pitchFamily="34" charset="0"/>
                <a:ea typeface="Arial" panose="020B0604020202020204" pitchFamily="34" charset="0"/>
                <a:cs typeface="Arial" panose="020B0604020202020204" pitchFamily="34" charset="0"/>
              </a:rPr>
              <a:t> </a:t>
            </a:r>
            <a:r>
              <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and </a:t>
            </a:r>
            <a:r>
              <a:rPr lang="en-US" sz="2400" b="1" dirty="0">
                <a:solidFill>
                  <a:schemeClr val="accent3"/>
                </a:solidFill>
                <a:effectLst/>
                <a:latin typeface="Arial" panose="020B0604020202020204" pitchFamily="34" charset="0"/>
                <a:ea typeface="Arial" panose="020B0604020202020204" pitchFamily="34" charset="0"/>
                <a:cs typeface="Arial" panose="020B0604020202020204" pitchFamily="34" charset="0"/>
              </a:rPr>
              <a:t>Gulf</a:t>
            </a:r>
            <a:endParaRPr lang="en-US" sz="2400" b="1" dirty="0">
              <a:solidFill>
                <a:schemeClr val="accent3"/>
              </a:solidFill>
              <a:latin typeface="Arial" panose="020B0604020202020204" pitchFamily="34" charset="0"/>
              <a:ea typeface="Arial" panose="020B0604020202020204" pitchFamily="34" charset="0"/>
              <a:cs typeface="Arial" panose="020B0604020202020204" pitchFamily="34" charset="0"/>
            </a:endParaRPr>
          </a:p>
          <a:p>
            <a:pPr>
              <a:lnSpc>
                <a:spcPct val="100000"/>
              </a:lnSpc>
              <a:spcBef>
                <a:spcPts val="0"/>
              </a:spcBef>
              <a:spcAft>
                <a:spcPts val="600"/>
              </a:spcAft>
            </a:pPr>
            <a:r>
              <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you may let us know SGS Pakistan in case of any assistance</a:t>
            </a:r>
            <a:endParaRPr lang="en-US" sz="2400" dirty="0">
              <a:effectLst/>
              <a:latin typeface="Arial" panose="020B0604020202020204" pitchFamily="34" charset="0"/>
              <a:ea typeface="Arial" panose="020B0604020202020204" pitchFamily="34" charset="0"/>
              <a:cs typeface="Arial" panose="020B0604020202020204" pitchFamily="34" charset="0"/>
            </a:endParaRPr>
          </a:p>
          <a:p>
            <a:pPr>
              <a:lnSpc>
                <a:spcPct val="100000"/>
              </a:lnSpc>
              <a:spcBef>
                <a:spcPts val="0"/>
              </a:spcBef>
              <a:spcAft>
                <a:spcPts val="600"/>
              </a:spcAft>
            </a:pPr>
            <a:endParaRPr lang="en-US" altLang="zh-TW" sz="2400" dirty="0">
              <a:ea typeface="新細明體" charset="-120"/>
            </a:endParaRPr>
          </a:p>
        </p:txBody>
      </p:sp>
      <p:pic>
        <p:nvPicPr>
          <p:cNvPr id="8" name="Picture 7">
            <a:extLst>
              <a:ext uri="{FF2B5EF4-FFF2-40B4-BE49-F238E27FC236}">
                <a16:creationId xmlns:a16="http://schemas.microsoft.com/office/drawing/2014/main" id="{4644069B-7BD1-6045-A9C2-351E2843FA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91590" y="6189785"/>
            <a:ext cx="932337" cy="439200"/>
          </a:xfrm>
          <a:prstGeom prst="rect">
            <a:avLst/>
          </a:prstGeom>
        </p:spPr>
      </p:pic>
      <p:sp>
        <p:nvSpPr>
          <p:cNvPr id="11" name="Rectangle 10">
            <a:extLst>
              <a:ext uri="{FF2B5EF4-FFF2-40B4-BE49-F238E27FC236}">
                <a16:creationId xmlns:a16="http://schemas.microsoft.com/office/drawing/2014/main" id="{6699CDB4-7959-4CD6-A6F9-F6F1F6D24DB4}"/>
              </a:ext>
            </a:extLst>
          </p:cNvPr>
          <p:cNvSpPr/>
          <p:nvPr/>
        </p:nvSpPr>
        <p:spPr>
          <a:xfrm>
            <a:off x="12368463" y="3878882"/>
            <a:ext cx="2582779" cy="29791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EF991E51-F06F-42A8-A5F1-FD616AD3F579}"/>
              </a:ext>
            </a:extLst>
          </p:cNvPr>
          <p:cNvPicPr>
            <a:picLocks noChangeAspect="1"/>
          </p:cNvPicPr>
          <p:nvPr/>
        </p:nvPicPr>
        <p:blipFill>
          <a:blip r:embed="rId4"/>
          <a:stretch>
            <a:fillRect/>
          </a:stretch>
        </p:blipFill>
        <p:spPr>
          <a:xfrm>
            <a:off x="12609017" y="6181725"/>
            <a:ext cx="932400" cy="439230"/>
          </a:xfrm>
          <a:prstGeom prst="rect">
            <a:avLst/>
          </a:prstGeom>
        </p:spPr>
      </p:pic>
      <p:sp>
        <p:nvSpPr>
          <p:cNvPr id="14" name="Rectangle 13">
            <a:extLst>
              <a:ext uri="{FF2B5EF4-FFF2-40B4-BE49-F238E27FC236}">
                <a16:creationId xmlns:a16="http://schemas.microsoft.com/office/drawing/2014/main" id="{909FA0FD-70AE-4039-B585-BD804C604BAF}"/>
              </a:ext>
            </a:extLst>
          </p:cNvPr>
          <p:cNvSpPr/>
          <p:nvPr/>
        </p:nvSpPr>
        <p:spPr>
          <a:xfrm>
            <a:off x="12609017" y="4128181"/>
            <a:ext cx="2149643" cy="1477328"/>
          </a:xfrm>
          <a:prstGeom prst="rect">
            <a:avLst/>
          </a:prstGeom>
        </p:spPr>
        <p:txBody>
          <a:bodyPr wrap="square">
            <a:spAutoFit/>
          </a:bodyPr>
          <a:lstStyle/>
          <a:p>
            <a:r>
              <a:rPr lang="en-US"/>
              <a:t>Replace logo with gray or white, whichever is more visible above the image.</a:t>
            </a:r>
            <a:endParaRPr lang="en-US" dirty="0"/>
          </a:p>
        </p:txBody>
      </p:sp>
      <p:pic>
        <p:nvPicPr>
          <p:cNvPr id="15" name="Picture 14">
            <a:extLst>
              <a:ext uri="{FF2B5EF4-FFF2-40B4-BE49-F238E27FC236}">
                <a16:creationId xmlns:a16="http://schemas.microsoft.com/office/drawing/2014/main" id="{3DB71A22-65F8-467D-BB05-F50F3899D44D}"/>
              </a:ext>
            </a:extLst>
          </p:cNvPr>
          <p:cNvPicPr>
            <a:picLocks noChangeAspect="1"/>
          </p:cNvPicPr>
          <p:nvPr/>
        </p:nvPicPr>
        <p:blipFill>
          <a:blip r:embed="rId3"/>
          <a:stretch>
            <a:fillRect/>
          </a:stretch>
        </p:blipFill>
        <p:spPr>
          <a:xfrm>
            <a:off x="13821765" y="6179608"/>
            <a:ext cx="936895" cy="441347"/>
          </a:xfrm>
          <a:prstGeom prst="rect">
            <a:avLst/>
          </a:prstGeom>
        </p:spPr>
      </p:pic>
    </p:spTree>
    <p:extLst>
      <p:ext uri="{BB962C8B-B14F-4D97-AF65-F5344CB8AC3E}">
        <p14:creationId xmlns:p14="http://schemas.microsoft.com/office/powerpoint/2010/main" val="734471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descr="A picture containing close&#10;&#10;Description automatically generated">
            <a:extLst>
              <a:ext uri="{FF2B5EF4-FFF2-40B4-BE49-F238E27FC236}">
                <a16:creationId xmlns:a16="http://schemas.microsoft.com/office/drawing/2014/main" id="{5E8B2F26-6D65-457E-AB40-1061AD85283D}"/>
              </a:ext>
            </a:extLst>
          </p:cNvPr>
          <p:cNvPicPr>
            <a:picLocks noGrp="1" noChangeAspect="1"/>
          </p:cNvPicPr>
          <p:nvPr>
            <p:ph type="pic" sz="quarter" idx="10"/>
          </p:nvPr>
        </p:nvPicPr>
        <p:blipFill>
          <a:blip r:embed="rId3"/>
          <a:srcRect l="21648" r="21648"/>
          <a:stretch>
            <a:fillRect/>
          </a:stretch>
        </p:blipFill>
        <p:spPr/>
      </p:pic>
      <p:sp>
        <p:nvSpPr>
          <p:cNvPr id="2" name="Title 1">
            <a:extLst>
              <a:ext uri="{FF2B5EF4-FFF2-40B4-BE49-F238E27FC236}">
                <a16:creationId xmlns:a16="http://schemas.microsoft.com/office/drawing/2014/main" id="{0A8C3061-137C-4ACF-93E3-412DDABCD9DA}"/>
              </a:ext>
            </a:extLst>
          </p:cNvPr>
          <p:cNvSpPr>
            <a:spLocks noGrp="1"/>
          </p:cNvSpPr>
          <p:nvPr>
            <p:ph type="title"/>
          </p:nvPr>
        </p:nvSpPr>
        <p:spPr>
          <a:xfrm>
            <a:off x="5199690" y="957264"/>
            <a:ext cx="6611937" cy="857249"/>
          </a:xfrm>
        </p:spPr>
        <p:txBody>
          <a:bodyPr/>
          <a:lstStyle/>
          <a:p>
            <a:r>
              <a:rPr lang="en-US" b="1" i="0" dirty="0">
                <a:solidFill>
                  <a:schemeClr val="accent3"/>
                </a:solidFill>
                <a:effectLst/>
                <a:latin typeface="Suisse Intl"/>
              </a:rPr>
              <a:t>New  Certification Mark Enhances Trust in Food Contact Products</a:t>
            </a:r>
            <a:r>
              <a:rPr lang="en-US" b="1" dirty="0"/>
              <a:t> </a:t>
            </a:r>
          </a:p>
        </p:txBody>
      </p:sp>
      <p:sp>
        <p:nvSpPr>
          <p:cNvPr id="8" name="Content Placeholder 7">
            <a:extLst>
              <a:ext uri="{FF2B5EF4-FFF2-40B4-BE49-F238E27FC236}">
                <a16:creationId xmlns:a16="http://schemas.microsoft.com/office/drawing/2014/main" id="{33554107-D73B-4522-BA84-6C1B6013E732}"/>
              </a:ext>
            </a:extLst>
          </p:cNvPr>
          <p:cNvSpPr>
            <a:spLocks noGrp="1"/>
          </p:cNvSpPr>
          <p:nvPr>
            <p:ph sz="quarter" idx="13"/>
          </p:nvPr>
        </p:nvSpPr>
        <p:spPr>
          <a:xfrm>
            <a:off x="5100637" y="2086984"/>
            <a:ext cx="6611938" cy="3789943"/>
          </a:xfrm>
        </p:spPr>
        <p:txBody>
          <a:bodyPr/>
          <a:lstStyle/>
          <a:p>
            <a:pPr marL="0" indent="0">
              <a:spcBef>
                <a:spcPts val="0"/>
              </a:spcBef>
              <a:spcAft>
                <a:spcPts val="300"/>
              </a:spcAft>
              <a:buNone/>
            </a:pPr>
            <a:endParaRPr lang="en-US" sz="2400" b="1" dirty="0">
              <a:solidFill>
                <a:schemeClr val="tx2">
                  <a:lumMod val="50000"/>
                </a:schemeClr>
              </a:solidFill>
            </a:endParaRPr>
          </a:p>
        </p:txBody>
      </p:sp>
      <p:sp>
        <p:nvSpPr>
          <p:cNvPr id="6" name="TextBox 5">
            <a:extLst>
              <a:ext uri="{FF2B5EF4-FFF2-40B4-BE49-F238E27FC236}">
                <a16:creationId xmlns:a16="http://schemas.microsoft.com/office/drawing/2014/main" id="{1497CAAF-E6CA-476A-8C59-E09156582114}"/>
              </a:ext>
            </a:extLst>
          </p:cNvPr>
          <p:cNvSpPr txBox="1"/>
          <p:nvPr/>
        </p:nvSpPr>
        <p:spPr>
          <a:xfrm>
            <a:off x="5199689" y="2667896"/>
            <a:ext cx="6267963" cy="2554545"/>
          </a:xfrm>
          <a:prstGeom prst="rect">
            <a:avLst/>
          </a:prstGeom>
          <a:noFill/>
        </p:spPr>
        <p:txBody>
          <a:bodyPr wrap="square">
            <a:spAutoFit/>
          </a:bodyPr>
          <a:lstStyle/>
          <a:p>
            <a:r>
              <a:rPr lang="en-US" sz="3200" b="1" i="0" dirty="0">
                <a:solidFill>
                  <a:srgbClr val="555555"/>
                </a:solidFill>
                <a:effectLst/>
                <a:latin typeface="Suisse Intl"/>
              </a:rPr>
              <a:t>SGS launches the </a:t>
            </a:r>
            <a:r>
              <a:rPr lang="en-US" sz="3200" b="1" i="0" dirty="0">
                <a:solidFill>
                  <a:schemeClr val="accent3"/>
                </a:solidFill>
                <a:effectLst/>
                <a:latin typeface="Suisse Intl"/>
              </a:rPr>
              <a:t>SGS Food Contact Product Certification Mark </a:t>
            </a:r>
            <a:r>
              <a:rPr lang="en-US" sz="3200" b="1" i="0" dirty="0">
                <a:solidFill>
                  <a:srgbClr val="555555"/>
                </a:solidFill>
                <a:effectLst/>
                <a:latin typeface="Suisse Intl"/>
              </a:rPr>
              <a:t>to help manufacturers and suppliers demonstrate the compliance, safety and performance of their products.</a:t>
            </a:r>
            <a:endParaRPr lang="en-US" sz="3200" dirty="0"/>
          </a:p>
        </p:txBody>
      </p:sp>
    </p:spTree>
    <p:extLst>
      <p:ext uri="{BB962C8B-B14F-4D97-AF65-F5344CB8AC3E}">
        <p14:creationId xmlns:p14="http://schemas.microsoft.com/office/powerpoint/2010/main" val="1587872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34889" r="34889"/>
          <a:stretch>
            <a:fillRect/>
          </a:stretch>
        </p:blipFill>
        <p:spPr>
          <a:xfrm>
            <a:off x="7959730" y="394138"/>
            <a:ext cx="3976255" cy="5623560"/>
          </a:xfrm>
        </p:spPr>
      </p:pic>
      <p:sp>
        <p:nvSpPr>
          <p:cNvPr id="3" name="Text Placeholder 2">
            <a:extLst>
              <a:ext uri="{FF2B5EF4-FFF2-40B4-BE49-F238E27FC236}">
                <a16:creationId xmlns:a16="http://schemas.microsoft.com/office/drawing/2014/main" id="{8FD39F1E-15EF-314F-BAA0-33B345F6D7FC}"/>
              </a:ext>
            </a:extLst>
          </p:cNvPr>
          <p:cNvSpPr>
            <a:spLocks noGrp="1"/>
          </p:cNvSpPr>
          <p:nvPr>
            <p:ph type="body" sz="quarter" idx="10"/>
          </p:nvPr>
        </p:nvSpPr>
        <p:spPr>
          <a:xfrm>
            <a:off x="479425" y="394138"/>
            <a:ext cx="7199957" cy="6053959"/>
          </a:xfrm>
          <a:solidFill>
            <a:schemeClr val="accent3"/>
          </a:solidFill>
        </p:spPr>
        <p:txBody>
          <a:bodyPr/>
          <a:lstStyle/>
          <a:p>
            <a:r>
              <a:rPr lang="en-US" sz="3600" b="0" i="0" dirty="0">
                <a:solidFill>
                  <a:srgbClr val="555555"/>
                </a:solidFill>
                <a:effectLst/>
                <a:latin typeface="Suisse Intl"/>
              </a:rPr>
              <a:t>Food contact materials (FCM) must not endanger human health or alter the food or drink they are in contact with through chemical substance relief. Consumers and regulatory authorities are now looking for independent verification that products meet market requirements for safety and performance.</a:t>
            </a:r>
            <a:endParaRPr lang="en-US" sz="3600" b="1" i="1" dirty="0"/>
          </a:p>
        </p:txBody>
      </p:sp>
      <p:pic>
        <p:nvPicPr>
          <p:cNvPr id="5" name="Picture 4">
            <a:extLst>
              <a:ext uri="{FF2B5EF4-FFF2-40B4-BE49-F238E27FC236}">
                <a16:creationId xmlns:a16="http://schemas.microsoft.com/office/drawing/2014/main" id="{F3B57033-EDD4-A34E-8E4D-9465631EE71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05878" y="6204073"/>
            <a:ext cx="936895" cy="441347"/>
          </a:xfrm>
          <a:prstGeom prst="rect">
            <a:avLst/>
          </a:prstGeom>
        </p:spPr>
      </p:pic>
      <p:sp>
        <p:nvSpPr>
          <p:cNvPr id="9" name="Rectangle 8">
            <a:extLst>
              <a:ext uri="{FF2B5EF4-FFF2-40B4-BE49-F238E27FC236}">
                <a16:creationId xmlns:a16="http://schemas.microsoft.com/office/drawing/2014/main" id="{817CA661-0A3D-4CCA-9AEB-7D25C27D462A}"/>
              </a:ext>
            </a:extLst>
          </p:cNvPr>
          <p:cNvSpPr/>
          <p:nvPr/>
        </p:nvSpPr>
        <p:spPr>
          <a:xfrm>
            <a:off x="12368463" y="3878882"/>
            <a:ext cx="2582779" cy="29791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2C8B5A2-62BD-439D-A12C-2482515E92C4}"/>
              </a:ext>
            </a:extLst>
          </p:cNvPr>
          <p:cNvPicPr>
            <a:picLocks noChangeAspect="1"/>
          </p:cNvPicPr>
          <p:nvPr/>
        </p:nvPicPr>
        <p:blipFill>
          <a:blip r:embed="rId5"/>
          <a:stretch>
            <a:fillRect/>
          </a:stretch>
        </p:blipFill>
        <p:spPr>
          <a:xfrm>
            <a:off x="12609017" y="6181725"/>
            <a:ext cx="932400" cy="439230"/>
          </a:xfrm>
          <a:prstGeom prst="rect">
            <a:avLst/>
          </a:prstGeom>
        </p:spPr>
      </p:pic>
      <p:sp>
        <p:nvSpPr>
          <p:cNvPr id="11" name="Rectangle 10">
            <a:extLst>
              <a:ext uri="{FF2B5EF4-FFF2-40B4-BE49-F238E27FC236}">
                <a16:creationId xmlns:a16="http://schemas.microsoft.com/office/drawing/2014/main" id="{8438E6CF-7172-4378-8642-5449A6E0688F}"/>
              </a:ext>
            </a:extLst>
          </p:cNvPr>
          <p:cNvSpPr/>
          <p:nvPr/>
        </p:nvSpPr>
        <p:spPr>
          <a:xfrm>
            <a:off x="12609017" y="4128181"/>
            <a:ext cx="2149643" cy="1477328"/>
          </a:xfrm>
          <a:prstGeom prst="rect">
            <a:avLst/>
          </a:prstGeom>
        </p:spPr>
        <p:txBody>
          <a:bodyPr wrap="square">
            <a:spAutoFit/>
          </a:bodyPr>
          <a:lstStyle/>
          <a:p>
            <a:r>
              <a:rPr lang="en-US" dirty="0"/>
              <a:t>Replace logo with gray or white, whichever is more visible above the image.</a:t>
            </a:r>
          </a:p>
        </p:txBody>
      </p:sp>
      <p:pic>
        <p:nvPicPr>
          <p:cNvPr id="12" name="Picture 11">
            <a:extLst>
              <a:ext uri="{FF2B5EF4-FFF2-40B4-BE49-F238E27FC236}">
                <a16:creationId xmlns:a16="http://schemas.microsoft.com/office/drawing/2014/main" id="{3126CF75-DA02-4218-ACE7-6A7B719F5905}"/>
              </a:ext>
            </a:extLst>
          </p:cNvPr>
          <p:cNvPicPr>
            <a:picLocks noChangeAspect="1"/>
          </p:cNvPicPr>
          <p:nvPr/>
        </p:nvPicPr>
        <p:blipFill>
          <a:blip r:embed="rId4"/>
          <a:stretch>
            <a:fillRect/>
          </a:stretch>
        </p:blipFill>
        <p:spPr>
          <a:xfrm>
            <a:off x="13821765" y="6179608"/>
            <a:ext cx="936895" cy="441347"/>
          </a:xfrm>
          <a:prstGeom prst="rect">
            <a:avLst/>
          </a:prstGeom>
        </p:spPr>
      </p:pic>
    </p:spTree>
    <p:extLst>
      <p:ext uri="{BB962C8B-B14F-4D97-AF65-F5344CB8AC3E}">
        <p14:creationId xmlns:p14="http://schemas.microsoft.com/office/powerpoint/2010/main" val="935878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5762009-CB51-524C-A41C-A63DEEDEA33E}"/>
              </a:ext>
            </a:extLst>
          </p:cNvPr>
          <p:cNvSpPr>
            <a:spLocks noGrp="1"/>
          </p:cNvSpPr>
          <p:nvPr>
            <p:ph type="title"/>
          </p:nvPr>
        </p:nvSpPr>
        <p:spPr>
          <a:xfrm>
            <a:off x="479425" y="614364"/>
            <a:ext cx="2349501" cy="1329595"/>
          </a:xfrm>
        </p:spPr>
        <p:txBody>
          <a:bodyPr/>
          <a:lstStyle/>
          <a:p>
            <a:r>
              <a:rPr lang="en-US" b="1" dirty="0">
                <a:solidFill>
                  <a:schemeClr val="accent3"/>
                </a:solidFill>
              </a:rPr>
              <a:t>SGS</a:t>
            </a:r>
            <a:br>
              <a:rPr lang="en-US" b="1" dirty="0">
                <a:solidFill>
                  <a:schemeClr val="accent3"/>
                </a:solidFill>
              </a:rPr>
            </a:br>
            <a:r>
              <a:rPr lang="en-US" b="1" dirty="0">
                <a:solidFill>
                  <a:schemeClr val="accent3"/>
                </a:solidFill>
              </a:rPr>
              <a:t>OUR HISTORY</a:t>
            </a:r>
          </a:p>
        </p:txBody>
      </p:sp>
      <p:sp>
        <p:nvSpPr>
          <p:cNvPr id="14" name="Text Placeholder 13">
            <a:extLst>
              <a:ext uri="{FF2B5EF4-FFF2-40B4-BE49-F238E27FC236}">
                <a16:creationId xmlns:a16="http://schemas.microsoft.com/office/drawing/2014/main" id="{0B772BF7-C7E7-354A-A7DD-8085C1C16B04}"/>
              </a:ext>
            </a:extLst>
          </p:cNvPr>
          <p:cNvSpPr>
            <a:spLocks noGrp="1"/>
          </p:cNvSpPr>
          <p:nvPr>
            <p:ph sz="quarter" idx="13"/>
          </p:nvPr>
        </p:nvSpPr>
        <p:spPr>
          <a:xfrm>
            <a:off x="6694714" y="435429"/>
            <a:ext cx="5017861" cy="5441496"/>
          </a:xfrm>
        </p:spPr>
        <p:txBody>
          <a:bodyPr/>
          <a:lstStyle/>
          <a:p>
            <a:r>
              <a:rPr lang="en-US" sz="2400" dirty="0">
                <a:solidFill>
                  <a:schemeClr val="accent1"/>
                </a:solidFill>
              </a:rPr>
              <a:t> </a:t>
            </a:r>
            <a:r>
              <a:rPr lang="en-US" sz="2400" dirty="0">
                <a:solidFill>
                  <a:schemeClr val="tx1">
                    <a:lumMod val="65000"/>
                    <a:lumOff val="35000"/>
                  </a:schemeClr>
                </a:solidFill>
              </a:rPr>
              <a:t>Founded in 1878 as a grain inspection company</a:t>
            </a:r>
          </a:p>
          <a:p>
            <a:r>
              <a:rPr lang="en-US" sz="2400" dirty="0">
                <a:solidFill>
                  <a:schemeClr val="tx1">
                    <a:lumMod val="65000"/>
                    <a:lumOff val="35000"/>
                  </a:schemeClr>
                </a:solidFill>
              </a:rPr>
              <a:t>Expanded beyond agriculture in early and mid 20</a:t>
            </a:r>
            <a:r>
              <a:rPr lang="en-US" sz="2400" baseline="30000" dirty="0">
                <a:solidFill>
                  <a:schemeClr val="tx1">
                    <a:lumMod val="65000"/>
                    <a:lumOff val="35000"/>
                  </a:schemeClr>
                </a:solidFill>
              </a:rPr>
              <a:t>th</a:t>
            </a:r>
            <a:r>
              <a:rPr lang="en-US" sz="2400" dirty="0">
                <a:solidFill>
                  <a:schemeClr val="tx1">
                    <a:lumMod val="65000"/>
                    <a:lumOff val="35000"/>
                  </a:schemeClr>
                </a:solidFill>
              </a:rPr>
              <a:t> century to:</a:t>
            </a:r>
          </a:p>
          <a:p>
            <a:r>
              <a:rPr lang="en-US" dirty="0">
                <a:solidFill>
                  <a:schemeClr val="accent3"/>
                </a:solidFill>
              </a:rPr>
              <a:t> </a:t>
            </a:r>
            <a:r>
              <a:rPr lang="en-US" dirty="0">
                <a:solidFill>
                  <a:schemeClr val="tx1">
                    <a:lumMod val="65000"/>
                    <a:lumOff val="35000"/>
                  </a:schemeClr>
                </a:solidFill>
              </a:rPr>
              <a:t>Minerals</a:t>
            </a:r>
          </a:p>
          <a:p>
            <a:r>
              <a:rPr lang="en-US" dirty="0">
                <a:solidFill>
                  <a:schemeClr val="tx1">
                    <a:lumMod val="65000"/>
                    <a:lumOff val="35000"/>
                  </a:schemeClr>
                </a:solidFill>
              </a:rPr>
              <a:t>Oil, gas and chemicals</a:t>
            </a:r>
          </a:p>
          <a:p>
            <a:r>
              <a:rPr lang="en-US" dirty="0">
                <a:solidFill>
                  <a:schemeClr val="tx1">
                    <a:lumMod val="65000"/>
                    <a:lumOff val="35000"/>
                  </a:schemeClr>
                </a:solidFill>
              </a:rPr>
              <a:t>Consumer goods</a:t>
            </a:r>
          </a:p>
          <a:p>
            <a:r>
              <a:rPr lang="en-US" dirty="0">
                <a:solidFill>
                  <a:schemeClr val="tx1">
                    <a:lumMod val="65000"/>
                    <a:lumOff val="35000"/>
                  </a:schemeClr>
                </a:solidFill>
              </a:rPr>
              <a:t>Industrial sector</a:t>
            </a:r>
          </a:p>
          <a:p>
            <a:r>
              <a:rPr lang="en-US" dirty="0">
                <a:solidFill>
                  <a:schemeClr val="tx1">
                    <a:lumMod val="65000"/>
                    <a:lumOff val="35000"/>
                  </a:schemeClr>
                </a:solidFill>
              </a:rPr>
              <a:t>Listed in 1981</a:t>
            </a:r>
          </a:p>
          <a:p>
            <a:r>
              <a:rPr lang="en-US" dirty="0">
                <a:solidFill>
                  <a:schemeClr val="tx1">
                    <a:lumMod val="65000"/>
                    <a:lumOff val="35000"/>
                  </a:schemeClr>
                </a:solidFill>
              </a:rPr>
              <a:t>Growth and diversification continued throughout last half of the century</a:t>
            </a:r>
          </a:p>
          <a:p>
            <a:r>
              <a:rPr lang="en-US" dirty="0">
                <a:solidFill>
                  <a:schemeClr val="tx1">
                    <a:lumMod val="65000"/>
                    <a:lumOff val="35000"/>
                  </a:schemeClr>
                </a:solidFill>
              </a:rPr>
              <a:t>Current structure of ten business units initiated in 2001</a:t>
            </a:r>
          </a:p>
          <a:p>
            <a:pPr marL="0" indent="0">
              <a:spcBef>
                <a:spcPts val="0"/>
              </a:spcBef>
              <a:spcAft>
                <a:spcPts val="600"/>
              </a:spcAft>
              <a:buNone/>
            </a:pPr>
            <a:r>
              <a:rPr lang="en-US" dirty="0">
                <a:solidFill>
                  <a:schemeClr val="accent1"/>
                </a:solidFill>
              </a:rPr>
              <a:t>  </a:t>
            </a:r>
            <a:endParaRPr lang="en-US" sz="2400" dirty="0"/>
          </a:p>
        </p:txBody>
      </p:sp>
      <p:cxnSp>
        <p:nvCxnSpPr>
          <p:cNvPr id="5" name="Straight Connector 4">
            <a:extLst>
              <a:ext uri="{FF2B5EF4-FFF2-40B4-BE49-F238E27FC236}">
                <a16:creationId xmlns:a16="http://schemas.microsoft.com/office/drawing/2014/main" id="{C9711E99-A2C8-2A46-A74B-E8F64496BAFA}"/>
              </a:ext>
            </a:extLst>
          </p:cNvPr>
          <p:cNvCxnSpPr>
            <a:cxnSpLocks/>
          </p:cNvCxnSpPr>
          <p:nvPr/>
        </p:nvCxnSpPr>
        <p:spPr>
          <a:xfrm>
            <a:off x="498919" y="512763"/>
            <a:ext cx="500062" cy="0"/>
          </a:xfrm>
          <a:prstGeom prst="line">
            <a:avLst/>
          </a:prstGeom>
          <a:ln w="38100">
            <a:solidFill>
              <a:schemeClr val="accent3"/>
            </a:solidFill>
          </a:ln>
        </p:spPr>
        <p:style>
          <a:lnRef idx="1">
            <a:schemeClr val="dk1"/>
          </a:lnRef>
          <a:fillRef idx="0">
            <a:schemeClr val="dk1"/>
          </a:fillRef>
          <a:effectRef idx="0">
            <a:schemeClr val="dk1"/>
          </a:effectRef>
          <a:fontRef idx="minor">
            <a:schemeClr val="tx1"/>
          </a:fontRef>
        </p:style>
      </p:cxnSp>
      <p:pic>
        <p:nvPicPr>
          <p:cNvPr id="18" name="Picture Placeholder 17" descr="A picture containing person, indoor&#10;&#10;Description automatically generated">
            <a:extLst>
              <a:ext uri="{FF2B5EF4-FFF2-40B4-BE49-F238E27FC236}">
                <a16:creationId xmlns:a16="http://schemas.microsoft.com/office/drawing/2014/main" id="{34BF193A-6DEB-4BFA-8E04-7838F63F17CA}"/>
              </a:ext>
            </a:extLst>
          </p:cNvPr>
          <p:cNvPicPr>
            <a:picLocks noGrp="1" noChangeAspect="1"/>
          </p:cNvPicPr>
          <p:nvPr>
            <p:ph type="pic" sz="quarter" idx="10"/>
          </p:nvPr>
        </p:nvPicPr>
        <p:blipFill rotWithShape="1">
          <a:blip r:embed="rId3"/>
          <a:srcRect l="29638" r="37930"/>
          <a:stretch/>
        </p:blipFill>
        <p:spPr>
          <a:xfrm>
            <a:off x="3048000" y="0"/>
            <a:ext cx="3335338" cy="6858000"/>
          </a:xfrm>
        </p:spPr>
      </p:pic>
    </p:spTree>
    <p:extLst>
      <p:ext uri="{BB962C8B-B14F-4D97-AF65-F5344CB8AC3E}">
        <p14:creationId xmlns:p14="http://schemas.microsoft.com/office/powerpoint/2010/main" val="2064393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34889" r="34889"/>
          <a:stretch>
            <a:fillRect/>
          </a:stretch>
        </p:blipFill>
        <p:spPr>
          <a:xfrm>
            <a:off x="7959730" y="394138"/>
            <a:ext cx="3976255" cy="5623560"/>
          </a:xfrm>
        </p:spPr>
      </p:pic>
      <p:sp>
        <p:nvSpPr>
          <p:cNvPr id="3" name="Text Placeholder 2">
            <a:extLst>
              <a:ext uri="{FF2B5EF4-FFF2-40B4-BE49-F238E27FC236}">
                <a16:creationId xmlns:a16="http://schemas.microsoft.com/office/drawing/2014/main" id="{8FD39F1E-15EF-314F-BAA0-33B345F6D7FC}"/>
              </a:ext>
            </a:extLst>
          </p:cNvPr>
          <p:cNvSpPr>
            <a:spLocks noGrp="1"/>
          </p:cNvSpPr>
          <p:nvPr>
            <p:ph type="body" sz="quarter" idx="10"/>
          </p:nvPr>
        </p:nvSpPr>
        <p:spPr>
          <a:xfrm>
            <a:off x="479425" y="394138"/>
            <a:ext cx="7199957" cy="6053959"/>
          </a:xfrm>
          <a:solidFill>
            <a:schemeClr val="accent3"/>
          </a:solidFill>
        </p:spPr>
        <p:txBody>
          <a:bodyPr/>
          <a:lstStyle/>
          <a:p>
            <a:r>
              <a:rPr lang="en-US" sz="3600" b="0" i="0" dirty="0">
                <a:solidFill>
                  <a:srgbClr val="555555"/>
                </a:solidFill>
                <a:effectLst/>
                <a:latin typeface="Suisse Intl"/>
              </a:rPr>
              <a:t>The SGS Food Contact Product Certification Mark covers both mandatory safety requirements and voluntary performance parameters. It improves traceability and builds consumer confidence while simplifying market access and delivering competitive advantage.</a:t>
            </a:r>
            <a:endParaRPr lang="en-US" sz="3600" b="1" i="1" dirty="0"/>
          </a:p>
        </p:txBody>
      </p:sp>
      <p:pic>
        <p:nvPicPr>
          <p:cNvPr id="5" name="Picture 4">
            <a:extLst>
              <a:ext uri="{FF2B5EF4-FFF2-40B4-BE49-F238E27FC236}">
                <a16:creationId xmlns:a16="http://schemas.microsoft.com/office/drawing/2014/main" id="{F3B57033-EDD4-A34E-8E4D-9465631EE71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05878" y="6204073"/>
            <a:ext cx="936895" cy="441347"/>
          </a:xfrm>
          <a:prstGeom prst="rect">
            <a:avLst/>
          </a:prstGeom>
        </p:spPr>
      </p:pic>
      <p:sp>
        <p:nvSpPr>
          <p:cNvPr id="9" name="Rectangle 8">
            <a:extLst>
              <a:ext uri="{FF2B5EF4-FFF2-40B4-BE49-F238E27FC236}">
                <a16:creationId xmlns:a16="http://schemas.microsoft.com/office/drawing/2014/main" id="{817CA661-0A3D-4CCA-9AEB-7D25C27D462A}"/>
              </a:ext>
            </a:extLst>
          </p:cNvPr>
          <p:cNvSpPr/>
          <p:nvPr/>
        </p:nvSpPr>
        <p:spPr>
          <a:xfrm>
            <a:off x="12368463" y="3878882"/>
            <a:ext cx="2582779" cy="29791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2C8B5A2-62BD-439D-A12C-2482515E92C4}"/>
              </a:ext>
            </a:extLst>
          </p:cNvPr>
          <p:cNvPicPr>
            <a:picLocks noChangeAspect="1"/>
          </p:cNvPicPr>
          <p:nvPr/>
        </p:nvPicPr>
        <p:blipFill>
          <a:blip r:embed="rId5"/>
          <a:stretch>
            <a:fillRect/>
          </a:stretch>
        </p:blipFill>
        <p:spPr>
          <a:xfrm>
            <a:off x="12609017" y="6181725"/>
            <a:ext cx="932400" cy="439230"/>
          </a:xfrm>
          <a:prstGeom prst="rect">
            <a:avLst/>
          </a:prstGeom>
        </p:spPr>
      </p:pic>
      <p:sp>
        <p:nvSpPr>
          <p:cNvPr id="11" name="Rectangle 10">
            <a:extLst>
              <a:ext uri="{FF2B5EF4-FFF2-40B4-BE49-F238E27FC236}">
                <a16:creationId xmlns:a16="http://schemas.microsoft.com/office/drawing/2014/main" id="{8438E6CF-7172-4378-8642-5449A6E0688F}"/>
              </a:ext>
            </a:extLst>
          </p:cNvPr>
          <p:cNvSpPr/>
          <p:nvPr/>
        </p:nvSpPr>
        <p:spPr>
          <a:xfrm>
            <a:off x="12609017" y="4128181"/>
            <a:ext cx="2149643" cy="1477328"/>
          </a:xfrm>
          <a:prstGeom prst="rect">
            <a:avLst/>
          </a:prstGeom>
        </p:spPr>
        <p:txBody>
          <a:bodyPr wrap="square">
            <a:spAutoFit/>
          </a:bodyPr>
          <a:lstStyle/>
          <a:p>
            <a:r>
              <a:rPr lang="en-US" dirty="0"/>
              <a:t>Replace logo with gray or white, whichever is more visible above the image.</a:t>
            </a:r>
          </a:p>
        </p:txBody>
      </p:sp>
      <p:pic>
        <p:nvPicPr>
          <p:cNvPr id="12" name="Picture 11">
            <a:extLst>
              <a:ext uri="{FF2B5EF4-FFF2-40B4-BE49-F238E27FC236}">
                <a16:creationId xmlns:a16="http://schemas.microsoft.com/office/drawing/2014/main" id="{3126CF75-DA02-4218-ACE7-6A7B719F5905}"/>
              </a:ext>
            </a:extLst>
          </p:cNvPr>
          <p:cNvPicPr>
            <a:picLocks noChangeAspect="1"/>
          </p:cNvPicPr>
          <p:nvPr/>
        </p:nvPicPr>
        <p:blipFill>
          <a:blip r:embed="rId4"/>
          <a:stretch>
            <a:fillRect/>
          </a:stretch>
        </p:blipFill>
        <p:spPr>
          <a:xfrm>
            <a:off x="13821765" y="6179608"/>
            <a:ext cx="936895" cy="441347"/>
          </a:xfrm>
          <a:prstGeom prst="rect">
            <a:avLst/>
          </a:prstGeom>
        </p:spPr>
      </p:pic>
    </p:spTree>
    <p:extLst>
      <p:ext uri="{BB962C8B-B14F-4D97-AF65-F5344CB8AC3E}">
        <p14:creationId xmlns:p14="http://schemas.microsoft.com/office/powerpoint/2010/main" val="133152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40B7F-46EA-4AA4-9628-B9454AE90E5C}"/>
              </a:ext>
            </a:extLst>
          </p:cNvPr>
          <p:cNvSpPr>
            <a:spLocks noGrp="1"/>
          </p:cNvSpPr>
          <p:nvPr>
            <p:ph type="title"/>
          </p:nvPr>
        </p:nvSpPr>
        <p:spPr>
          <a:xfrm>
            <a:off x="516377" y="614363"/>
            <a:ext cx="11107351" cy="1163395"/>
          </a:xfrm>
        </p:spPr>
        <p:txBody>
          <a:bodyPr/>
          <a:lstStyle/>
          <a:p>
            <a:r>
              <a:rPr lang="en-US" sz="2800" b="1" i="0" dirty="0">
                <a:solidFill>
                  <a:schemeClr val="accent3"/>
                </a:solidFill>
                <a:effectLst/>
                <a:latin typeface="Suisse Intl"/>
              </a:rPr>
              <a:t>Utilizing SGS global network of state-of-the-art testing facilities, SGS Teams  provide comprehensive testing and certification services for the full range of FCM product categories, including:</a:t>
            </a:r>
            <a:endParaRPr lang="en-US" sz="2800" b="1" dirty="0">
              <a:solidFill>
                <a:schemeClr val="accent3"/>
              </a:solidFill>
            </a:endParaRPr>
          </a:p>
        </p:txBody>
      </p:sp>
      <p:sp>
        <p:nvSpPr>
          <p:cNvPr id="4" name="Content Placeholder 3">
            <a:extLst>
              <a:ext uri="{FF2B5EF4-FFF2-40B4-BE49-F238E27FC236}">
                <a16:creationId xmlns:a16="http://schemas.microsoft.com/office/drawing/2014/main" id="{1D32CCBF-D0D4-4E2C-B9D4-5AB148E367F6}"/>
              </a:ext>
            </a:extLst>
          </p:cNvPr>
          <p:cNvSpPr txBox="1">
            <a:spLocks/>
          </p:cNvSpPr>
          <p:nvPr/>
        </p:nvSpPr>
        <p:spPr>
          <a:xfrm>
            <a:off x="398040" y="2008012"/>
            <a:ext cx="4936579" cy="4514708"/>
          </a:xfrm>
          <a:prstGeom prst="rect">
            <a:avLst/>
          </a:prstGeom>
        </p:spPr>
        <p:txBody>
          <a:bodyPr/>
          <a:lstStyle>
            <a:lvl1pPr marL="228600" indent="-228600" algn="l" defTabSz="914400" rtl="0" eaLnBrk="1" latinLnBrk="0" hangingPunct="1">
              <a:lnSpc>
                <a:spcPct val="90000"/>
              </a:lnSpc>
              <a:spcBef>
                <a:spcPts val="1000"/>
              </a:spcBef>
              <a:buClr>
                <a:schemeClr val="accent3"/>
              </a:buClr>
              <a:buFont typeface="Wingdings"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10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buFont typeface="Arial" panose="020B0604020202020204" pitchFamily="34" charset="0"/>
              <a:buChar char="•"/>
            </a:pPr>
            <a:r>
              <a:rPr lang="en-US" sz="2800" b="0" i="0" dirty="0">
                <a:effectLst/>
                <a:latin typeface="Suisse Intl"/>
              </a:rPr>
              <a:t>Preparation wear - </a:t>
            </a:r>
            <a:r>
              <a:rPr lang="en-US" sz="2800" b="0" i="0" dirty="0">
                <a:solidFill>
                  <a:schemeClr val="accent3"/>
                </a:solidFill>
                <a:effectLst/>
                <a:latin typeface="Suisse Intl"/>
              </a:rPr>
              <a:t>bibs, napkins, etc.</a:t>
            </a:r>
          </a:p>
          <a:p>
            <a:pPr algn="l">
              <a:buFont typeface="Arial" panose="020B0604020202020204" pitchFamily="34" charset="0"/>
              <a:buChar char="•"/>
            </a:pPr>
            <a:r>
              <a:rPr lang="en-US" sz="2800" b="0" i="0" dirty="0">
                <a:effectLst/>
                <a:latin typeface="Suisse Intl"/>
              </a:rPr>
              <a:t>Preparation </a:t>
            </a:r>
            <a:r>
              <a:rPr lang="en-US" sz="2800" b="0" i="0" dirty="0">
                <a:solidFill>
                  <a:schemeClr val="accent3"/>
                </a:solidFill>
                <a:effectLst/>
                <a:latin typeface="Suisse Intl"/>
              </a:rPr>
              <a:t>utensils</a:t>
            </a:r>
            <a:r>
              <a:rPr lang="en-US" sz="2800" b="0" i="0" dirty="0">
                <a:effectLst/>
                <a:latin typeface="Suisse Intl"/>
              </a:rPr>
              <a:t> - bake- or cookware, etc.</a:t>
            </a:r>
          </a:p>
          <a:p>
            <a:pPr algn="l">
              <a:buFont typeface="Arial" panose="020B0604020202020204" pitchFamily="34" charset="0"/>
              <a:buChar char="•"/>
            </a:pPr>
            <a:r>
              <a:rPr lang="en-US" sz="2800" b="0" i="0" dirty="0">
                <a:effectLst/>
                <a:latin typeface="Suisse Intl"/>
              </a:rPr>
              <a:t>Serving utensils - drink- and </a:t>
            </a:r>
            <a:r>
              <a:rPr lang="en-US" sz="2800" b="0" i="0" dirty="0">
                <a:solidFill>
                  <a:schemeClr val="accent3"/>
                </a:solidFill>
                <a:effectLst/>
                <a:latin typeface="Suisse Intl"/>
              </a:rPr>
              <a:t>tableware</a:t>
            </a:r>
          </a:p>
          <a:p>
            <a:pPr algn="l">
              <a:buFont typeface="Arial" panose="020B0604020202020204" pitchFamily="34" charset="0"/>
              <a:buChar char="•"/>
            </a:pPr>
            <a:r>
              <a:rPr lang="en-US" sz="2800" b="0" i="0" dirty="0">
                <a:effectLst/>
                <a:latin typeface="Suisse Intl"/>
              </a:rPr>
              <a:t>Serving implements - </a:t>
            </a:r>
            <a:r>
              <a:rPr lang="en-US" sz="2800" b="0" i="0" dirty="0">
                <a:solidFill>
                  <a:schemeClr val="accent3"/>
                </a:solidFill>
                <a:effectLst/>
                <a:latin typeface="Suisse Intl"/>
              </a:rPr>
              <a:t>cutlery</a:t>
            </a:r>
            <a:r>
              <a:rPr lang="en-US" sz="2800" b="0" i="0" dirty="0">
                <a:effectLst/>
                <a:latin typeface="Suisse Intl"/>
              </a:rPr>
              <a:t> or </a:t>
            </a:r>
            <a:r>
              <a:rPr lang="en-US" sz="2800" b="0" i="0" dirty="0">
                <a:solidFill>
                  <a:schemeClr val="accent3"/>
                </a:solidFill>
                <a:effectLst/>
                <a:latin typeface="Suisse Intl"/>
              </a:rPr>
              <a:t>chopsticks</a:t>
            </a:r>
            <a:r>
              <a:rPr lang="en-US" sz="2800" b="0" i="0" dirty="0">
                <a:effectLst/>
                <a:latin typeface="Suisse Intl"/>
              </a:rPr>
              <a:t>, etc.</a:t>
            </a:r>
          </a:p>
          <a:p>
            <a:pPr algn="l">
              <a:buFont typeface="Arial" panose="020B0604020202020204" pitchFamily="34" charset="0"/>
              <a:buChar char="•"/>
            </a:pPr>
            <a:r>
              <a:rPr lang="en-US" sz="2800" b="0" i="0" dirty="0">
                <a:effectLst/>
                <a:latin typeface="Suisse Intl"/>
              </a:rPr>
              <a:t>Food containers - </a:t>
            </a:r>
            <a:r>
              <a:rPr lang="en-US" sz="2800" b="0" i="0" dirty="0">
                <a:solidFill>
                  <a:schemeClr val="accent3"/>
                </a:solidFill>
                <a:effectLst/>
                <a:latin typeface="Suisse Intl"/>
              </a:rPr>
              <a:t>lunchboxes</a:t>
            </a:r>
            <a:r>
              <a:rPr lang="en-US" sz="2800" b="0" i="0" dirty="0">
                <a:effectLst/>
                <a:latin typeface="Suisse Intl"/>
              </a:rPr>
              <a:t> or </a:t>
            </a:r>
            <a:r>
              <a:rPr lang="en-US" sz="2800" b="0" i="0" dirty="0">
                <a:solidFill>
                  <a:schemeClr val="accent3"/>
                </a:solidFill>
                <a:effectLst/>
                <a:latin typeface="Suisse Intl"/>
              </a:rPr>
              <a:t>foils</a:t>
            </a:r>
            <a:r>
              <a:rPr lang="en-US" sz="2800" b="0" i="0" dirty="0">
                <a:effectLst/>
                <a:latin typeface="Suisse Intl"/>
              </a:rPr>
              <a:t>, etc</a:t>
            </a:r>
            <a:r>
              <a:rPr lang="en-US" sz="2000" b="0" i="0" dirty="0">
                <a:effectLst/>
                <a:latin typeface="Suisse Intl"/>
              </a:rPr>
              <a:t>.</a:t>
            </a:r>
          </a:p>
        </p:txBody>
      </p:sp>
      <p:cxnSp>
        <p:nvCxnSpPr>
          <p:cNvPr id="7" name="Straight Connector 6">
            <a:extLst>
              <a:ext uri="{FF2B5EF4-FFF2-40B4-BE49-F238E27FC236}">
                <a16:creationId xmlns:a16="http://schemas.microsoft.com/office/drawing/2014/main" id="{3811AA1A-11B5-4E43-8791-28F791AF769E}"/>
              </a:ext>
            </a:extLst>
          </p:cNvPr>
          <p:cNvCxnSpPr/>
          <p:nvPr/>
        </p:nvCxnSpPr>
        <p:spPr>
          <a:xfrm flipH="1">
            <a:off x="5334656" y="1381618"/>
            <a:ext cx="0" cy="451470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Content Placeholder 3">
            <a:extLst>
              <a:ext uri="{FF2B5EF4-FFF2-40B4-BE49-F238E27FC236}">
                <a16:creationId xmlns:a16="http://schemas.microsoft.com/office/drawing/2014/main" id="{EAC94C5D-5206-4354-80D4-91EA0D30D16C}"/>
              </a:ext>
            </a:extLst>
          </p:cNvPr>
          <p:cNvSpPr txBox="1">
            <a:spLocks/>
          </p:cNvSpPr>
          <p:nvPr/>
        </p:nvSpPr>
        <p:spPr>
          <a:xfrm>
            <a:off x="5776352" y="1777758"/>
            <a:ext cx="5105975" cy="4592120"/>
          </a:xfrm>
          <a:prstGeom prst="rect">
            <a:avLst/>
          </a:prstGeom>
        </p:spPr>
        <p:txBody>
          <a:bodyPr/>
          <a:lstStyle>
            <a:lvl1pPr marL="228600" indent="-228600" algn="l" defTabSz="914400" rtl="0" eaLnBrk="1" latinLnBrk="0" hangingPunct="1">
              <a:lnSpc>
                <a:spcPct val="90000"/>
              </a:lnSpc>
              <a:spcBef>
                <a:spcPts val="1000"/>
              </a:spcBef>
              <a:buClr>
                <a:schemeClr val="accent3"/>
              </a:buClr>
              <a:buFont typeface="Wingdings"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10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dirty="0">
              <a:solidFill>
                <a:schemeClr val="accent3"/>
              </a:solidFill>
            </a:endParaRPr>
          </a:p>
          <a:p>
            <a:pPr algn="l"/>
            <a:r>
              <a:rPr lang="en-US" sz="2800" b="1" i="0" dirty="0">
                <a:effectLst/>
                <a:latin typeface="Suisse Intl"/>
              </a:rPr>
              <a:t>We cover products made from:</a:t>
            </a:r>
            <a:endParaRPr lang="en-US" sz="2800" b="0" i="0" dirty="0">
              <a:effectLst/>
              <a:latin typeface="Suisse Intl"/>
            </a:endParaRPr>
          </a:p>
          <a:p>
            <a:pPr algn="l">
              <a:buFont typeface="Arial" panose="020B0604020202020204" pitchFamily="34" charset="0"/>
              <a:buChar char="•"/>
            </a:pPr>
            <a:r>
              <a:rPr lang="en-US" sz="2800" b="0" i="0" dirty="0">
                <a:solidFill>
                  <a:schemeClr val="accent3"/>
                </a:solidFill>
                <a:effectLst/>
                <a:latin typeface="Suisse Intl"/>
              </a:rPr>
              <a:t>Plastic</a:t>
            </a:r>
            <a:r>
              <a:rPr lang="en-US" sz="2800" b="0" i="0" dirty="0">
                <a:effectLst/>
                <a:latin typeface="Suisse Intl"/>
              </a:rPr>
              <a:t>, </a:t>
            </a:r>
            <a:r>
              <a:rPr lang="en-US" sz="2800" b="0" i="0" dirty="0">
                <a:solidFill>
                  <a:schemeClr val="accent3"/>
                </a:solidFill>
                <a:effectLst/>
                <a:latin typeface="Suisse Intl"/>
              </a:rPr>
              <a:t>rubber</a:t>
            </a:r>
            <a:r>
              <a:rPr lang="en-US" sz="2800" b="0" i="0" dirty="0">
                <a:effectLst/>
                <a:latin typeface="Suisse Intl"/>
              </a:rPr>
              <a:t> and </a:t>
            </a:r>
            <a:r>
              <a:rPr lang="en-US" sz="2800" b="0" i="0" dirty="0">
                <a:solidFill>
                  <a:schemeClr val="accent3"/>
                </a:solidFill>
                <a:effectLst/>
                <a:latin typeface="Suisse Intl"/>
              </a:rPr>
              <a:t>silicone</a:t>
            </a:r>
          </a:p>
          <a:p>
            <a:pPr algn="l">
              <a:buFont typeface="Arial" panose="020B0604020202020204" pitchFamily="34" charset="0"/>
              <a:buChar char="•"/>
            </a:pPr>
            <a:r>
              <a:rPr lang="en-US" sz="2800" b="0" i="0" dirty="0">
                <a:solidFill>
                  <a:schemeClr val="accent3"/>
                </a:solidFill>
                <a:effectLst/>
                <a:latin typeface="Suisse Intl"/>
              </a:rPr>
              <a:t>Metals</a:t>
            </a:r>
            <a:r>
              <a:rPr lang="en-US" sz="2800" b="0" i="0" dirty="0">
                <a:effectLst/>
                <a:latin typeface="Suisse Intl"/>
              </a:rPr>
              <a:t> and </a:t>
            </a:r>
            <a:r>
              <a:rPr lang="en-US" sz="2800" b="0" i="0" dirty="0">
                <a:solidFill>
                  <a:schemeClr val="accent3"/>
                </a:solidFill>
                <a:effectLst/>
                <a:latin typeface="Suisse Intl"/>
              </a:rPr>
              <a:t>alloys</a:t>
            </a:r>
          </a:p>
          <a:p>
            <a:pPr algn="l">
              <a:buFont typeface="Arial" panose="020B0604020202020204" pitchFamily="34" charset="0"/>
              <a:buChar char="•"/>
            </a:pPr>
            <a:r>
              <a:rPr lang="en-US" sz="2800" b="0" i="0" dirty="0">
                <a:solidFill>
                  <a:schemeClr val="accent3"/>
                </a:solidFill>
                <a:effectLst/>
                <a:latin typeface="Suisse Intl"/>
              </a:rPr>
              <a:t>Vitreous</a:t>
            </a:r>
            <a:r>
              <a:rPr lang="en-US" sz="2800" b="0" i="0" dirty="0">
                <a:effectLst/>
                <a:latin typeface="Suisse Intl"/>
              </a:rPr>
              <a:t> (glass, ceramic, enamel)</a:t>
            </a:r>
          </a:p>
          <a:p>
            <a:pPr algn="l">
              <a:buFont typeface="Arial" panose="020B0604020202020204" pitchFamily="34" charset="0"/>
              <a:buChar char="•"/>
            </a:pPr>
            <a:r>
              <a:rPr lang="en-US" sz="2800" b="0" i="0" dirty="0">
                <a:solidFill>
                  <a:schemeClr val="accent3"/>
                </a:solidFill>
                <a:effectLst/>
                <a:latin typeface="Suisse Intl"/>
              </a:rPr>
              <a:t>Paper</a:t>
            </a:r>
            <a:r>
              <a:rPr lang="en-US" sz="2800" b="0" i="0" dirty="0">
                <a:effectLst/>
                <a:latin typeface="Suisse Intl"/>
              </a:rPr>
              <a:t> and </a:t>
            </a:r>
            <a:r>
              <a:rPr lang="en-US" sz="2800" b="0" i="0" dirty="0">
                <a:solidFill>
                  <a:schemeClr val="accent3"/>
                </a:solidFill>
                <a:effectLst/>
                <a:latin typeface="Suisse Intl"/>
              </a:rPr>
              <a:t>paperboard</a:t>
            </a:r>
          </a:p>
        </p:txBody>
      </p:sp>
    </p:spTree>
    <p:extLst>
      <p:ext uri="{BB962C8B-B14F-4D97-AF65-F5344CB8AC3E}">
        <p14:creationId xmlns:p14="http://schemas.microsoft.com/office/powerpoint/2010/main" val="1868721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ED040C-F3F0-8C49-8FE7-9567EDC6C50A}"/>
              </a:ext>
            </a:extLst>
          </p:cNvPr>
          <p:cNvSpPr>
            <a:spLocks noGrp="1"/>
          </p:cNvSpPr>
          <p:nvPr>
            <p:ph type="body" sz="quarter" idx="10"/>
          </p:nvPr>
        </p:nvSpPr>
        <p:spPr>
          <a:xfrm>
            <a:off x="375921" y="182881"/>
            <a:ext cx="7497132" cy="6152922"/>
          </a:xfrm>
        </p:spPr>
        <p:txBody>
          <a:bodyPr/>
          <a:lstStyle/>
          <a:p>
            <a:pPr marL="457200" indent="-457200">
              <a:buFont typeface="Arial" panose="020B0604020202020204" pitchFamily="34" charset="0"/>
              <a:buChar char="•"/>
            </a:pPr>
            <a:r>
              <a:rPr lang="en-US" sz="3200" b="0" i="0" dirty="0">
                <a:solidFill>
                  <a:srgbClr val="555555"/>
                </a:solidFill>
                <a:effectLst/>
                <a:latin typeface="Suisse Intl"/>
              </a:rPr>
              <a:t>Using </a:t>
            </a:r>
            <a:r>
              <a:rPr lang="en-US" sz="3200" b="0" i="0" dirty="0">
                <a:solidFill>
                  <a:schemeClr val="accent3"/>
                </a:solidFill>
                <a:effectLst/>
                <a:latin typeface="Suisse Intl"/>
              </a:rPr>
              <a:t>SGS experience </a:t>
            </a:r>
            <a:r>
              <a:rPr lang="en-US" sz="3200" b="0" i="0" dirty="0">
                <a:solidFill>
                  <a:srgbClr val="555555"/>
                </a:solidFill>
                <a:effectLst/>
                <a:latin typeface="Suisse Intl"/>
              </a:rPr>
              <a:t>of critical parameters and </a:t>
            </a:r>
            <a:r>
              <a:rPr lang="en-US" sz="3200" b="0" i="0" dirty="0">
                <a:solidFill>
                  <a:schemeClr val="accent3"/>
                </a:solidFill>
                <a:effectLst/>
                <a:latin typeface="Suisse Intl"/>
              </a:rPr>
              <a:t>target market </a:t>
            </a:r>
            <a:r>
              <a:rPr lang="en-US" sz="3200" b="0" i="0" dirty="0">
                <a:solidFill>
                  <a:srgbClr val="555555"/>
                </a:solidFill>
                <a:effectLst/>
                <a:latin typeface="Suisse Intl"/>
              </a:rPr>
              <a:t>requirements, </a:t>
            </a:r>
            <a:r>
              <a:rPr lang="en-US" sz="3200" b="0" i="0" dirty="0">
                <a:solidFill>
                  <a:schemeClr val="accent3"/>
                </a:solidFill>
                <a:effectLst/>
                <a:latin typeface="Suisse Intl"/>
              </a:rPr>
              <a:t>SGS Teams </a:t>
            </a:r>
            <a:r>
              <a:rPr lang="en-US" sz="3200" b="0" i="0" dirty="0">
                <a:solidFill>
                  <a:srgbClr val="555555"/>
                </a:solidFill>
                <a:effectLst/>
                <a:latin typeface="Suisse Intl"/>
              </a:rPr>
              <a:t>define the testing scope to ensure it meets the requirements of the market and manufacturer/supplier. </a:t>
            </a:r>
          </a:p>
          <a:p>
            <a:pPr marL="457200" indent="-457200">
              <a:buFont typeface="Arial" panose="020B0604020202020204" pitchFamily="34" charset="0"/>
              <a:buChar char="•"/>
            </a:pPr>
            <a:r>
              <a:rPr lang="en-US" sz="3200" b="0" i="0" dirty="0">
                <a:solidFill>
                  <a:schemeClr val="accent3"/>
                </a:solidFill>
                <a:effectLst/>
                <a:latin typeface="Suisse Intl"/>
              </a:rPr>
              <a:t>Certification</a:t>
            </a:r>
            <a:r>
              <a:rPr lang="en-US" sz="3200" b="0" i="0" dirty="0">
                <a:solidFill>
                  <a:srgbClr val="555555"/>
                </a:solidFill>
                <a:effectLst/>
                <a:latin typeface="Suisse Intl"/>
              </a:rPr>
              <a:t> is offered as either 'Food Safe' or 'Food Safe and Performance' and is a clear indication that a product complies with all relevant standards required to succeed in competitive, regulated markets like </a:t>
            </a:r>
            <a:r>
              <a:rPr lang="en-US" sz="3200" b="0" i="0" dirty="0">
                <a:solidFill>
                  <a:schemeClr val="accent3"/>
                </a:solidFill>
                <a:effectLst/>
                <a:latin typeface="Suisse Intl"/>
              </a:rPr>
              <a:t>USA, EU, UK, Switzerland </a:t>
            </a:r>
            <a:r>
              <a:rPr lang="en-US" sz="3200" b="0" i="0" dirty="0">
                <a:solidFill>
                  <a:srgbClr val="555555"/>
                </a:solidFill>
                <a:effectLst/>
                <a:latin typeface="Suisse Intl"/>
              </a:rPr>
              <a:t>and </a:t>
            </a:r>
            <a:r>
              <a:rPr lang="en-US" sz="3200" b="0" i="0" dirty="0">
                <a:solidFill>
                  <a:schemeClr val="accent3"/>
                </a:solidFill>
                <a:effectLst/>
                <a:latin typeface="Suisse Intl"/>
              </a:rPr>
              <a:t>China</a:t>
            </a:r>
            <a:r>
              <a:rPr lang="en-US" sz="3200" b="0" i="0" dirty="0">
                <a:solidFill>
                  <a:srgbClr val="555555"/>
                </a:solidFill>
                <a:effectLst/>
                <a:latin typeface="Suisse Intl"/>
              </a:rPr>
              <a:t> and others</a:t>
            </a:r>
            <a:endParaRPr lang="en-US" sz="3200" i="1" dirty="0">
              <a:solidFill>
                <a:schemeClr val="accent3"/>
              </a:solidFill>
              <a:cs typeface="Arial"/>
            </a:endParaRPr>
          </a:p>
        </p:txBody>
      </p:sp>
      <p:pic>
        <p:nvPicPr>
          <p:cNvPr id="10" name="Picture 9">
            <a:extLst>
              <a:ext uri="{FF2B5EF4-FFF2-40B4-BE49-F238E27FC236}">
                <a16:creationId xmlns:a16="http://schemas.microsoft.com/office/drawing/2014/main" id="{DEA5D2E1-FD15-DB4F-A7D6-DBB3F1DF648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821765" y="5792524"/>
            <a:ext cx="932400" cy="439230"/>
          </a:xfrm>
          <a:prstGeom prst="rect">
            <a:avLst/>
          </a:prstGeom>
        </p:spPr>
      </p:pic>
      <p:sp>
        <p:nvSpPr>
          <p:cNvPr id="11" name="Rectangle 10">
            <a:extLst>
              <a:ext uri="{FF2B5EF4-FFF2-40B4-BE49-F238E27FC236}">
                <a16:creationId xmlns:a16="http://schemas.microsoft.com/office/drawing/2014/main" id="{48568715-56BA-4BD9-A867-7C7441F42E55}"/>
              </a:ext>
            </a:extLst>
          </p:cNvPr>
          <p:cNvSpPr/>
          <p:nvPr/>
        </p:nvSpPr>
        <p:spPr>
          <a:xfrm>
            <a:off x="12368463" y="3878882"/>
            <a:ext cx="2582779" cy="29791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FC6DD5E-A215-43E2-8106-9EC0ED6E38A3}"/>
              </a:ext>
            </a:extLst>
          </p:cNvPr>
          <p:cNvPicPr>
            <a:picLocks noChangeAspect="1"/>
          </p:cNvPicPr>
          <p:nvPr/>
        </p:nvPicPr>
        <p:blipFill>
          <a:blip r:embed="rId3"/>
          <a:stretch>
            <a:fillRect/>
          </a:stretch>
        </p:blipFill>
        <p:spPr>
          <a:xfrm>
            <a:off x="12609017" y="6181725"/>
            <a:ext cx="932400" cy="439230"/>
          </a:xfrm>
          <a:prstGeom prst="rect">
            <a:avLst/>
          </a:prstGeom>
        </p:spPr>
      </p:pic>
      <p:sp>
        <p:nvSpPr>
          <p:cNvPr id="13" name="Rectangle 12">
            <a:extLst>
              <a:ext uri="{FF2B5EF4-FFF2-40B4-BE49-F238E27FC236}">
                <a16:creationId xmlns:a16="http://schemas.microsoft.com/office/drawing/2014/main" id="{2C34EC33-31C5-453E-AE2C-F22E0CEAC36A}"/>
              </a:ext>
            </a:extLst>
          </p:cNvPr>
          <p:cNvSpPr/>
          <p:nvPr/>
        </p:nvSpPr>
        <p:spPr>
          <a:xfrm>
            <a:off x="12609017" y="4128181"/>
            <a:ext cx="2149643" cy="1477328"/>
          </a:xfrm>
          <a:prstGeom prst="rect">
            <a:avLst/>
          </a:prstGeom>
        </p:spPr>
        <p:txBody>
          <a:bodyPr wrap="square">
            <a:spAutoFit/>
          </a:bodyPr>
          <a:lstStyle/>
          <a:p>
            <a:r>
              <a:rPr lang="en-US" dirty="0"/>
              <a:t>Replace logo with gray or white, whichever is more visible above the image.</a:t>
            </a:r>
          </a:p>
        </p:txBody>
      </p:sp>
      <p:pic>
        <p:nvPicPr>
          <p:cNvPr id="14" name="Picture 13">
            <a:extLst>
              <a:ext uri="{FF2B5EF4-FFF2-40B4-BE49-F238E27FC236}">
                <a16:creationId xmlns:a16="http://schemas.microsoft.com/office/drawing/2014/main" id="{A0F72A1D-D17B-4D43-8B23-CB8BC0D2671D}"/>
              </a:ext>
            </a:extLst>
          </p:cNvPr>
          <p:cNvPicPr>
            <a:picLocks noChangeAspect="1"/>
          </p:cNvPicPr>
          <p:nvPr/>
        </p:nvPicPr>
        <p:blipFill>
          <a:blip r:embed="rId4"/>
          <a:stretch>
            <a:fillRect/>
          </a:stretch>
        </p:blipFill>
        <p:spPr>
          <a:xfrm>
            <a:off x="13821765" y="6179608"/>
            <a:ext cx="936895" cy="441347"/>
          </a:xfrm>
          <a:prstGeom prst="rect">
            <a:avLst/>
          </a:prstGeom>
        </p:spPr>
      </p:pic>
      <p:pic>
        <p:nvPicPr>
          <p:cNvPr id="3" name="Picture Placeholder 2"/>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l="24699" r="24699"/>
          <a:stretch>
            <a:fillRect/>
          </a:stretch>
        </p:blipFill>
        <p:spPr>
          <a:xfrm>
            <a:off x="8113606" y="281843"/>
            <a:ext cx="4062275" cy="5791200"/>
          </a:xfrm>
        </p:spPr>
      </p:pic>
    </p:spTree>
    <p:extLst>
      <p:ext uri="{BB962C8B-B14F-4D97-AF65-F5344CB8AC3E}">
        <p14:creationId xmlns:p14="http://schemas.microsoft.com/office/powerpoint/2010/main" val="2233763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0F92DC-ACEE-452A-B6FB-D76E32D2F201}"/>
              </a:ext>
            </a:extLst>
          </p:cNvPr>
          <p:cNvSpPr>
            <a:spLocks noGrp="1"/>
          </p:cNvSpPr>
          <p:nvPr>
            <p:ph type="title"/>
          </p:nvPr>
        </p:nvSpPr>
        <p:spPr>
          <a:xfrm>
            <a:off x="479425" y="614364"/>
            <a:ext cx="6378575" cy="2492990"/>
          </a:xfrm>
        </p:spPr>
        <p:txBody>
          <a:bodyPr/>
          <a:lstStyle/>
          <a:p>
            <a:r>
              <a:rPr lang="en-US" sz="3600" b="1" i="0" dirty="0">
                <a:solidFill>
                  <a:schemeClr val="accent3"/>
                </a:solidFill>
                <a:effectLst/>
                <a:latin typeface="Suisse Intl"/>
              </a:rPr>
              <a:t>Certified products can display the SGS Food Contact Product Certification Mark, which includes:</a:t>
            </a:r>
            <a:br>
              <a:rPr lang="en-US" sz="3600" b="0" i="0" dirty="0">
                <a:solidFill>
                  <a:schemeClr val="accent3"/>
                </a:solidFill>
                <a:effectLst/>
                <a:latin typeface="Suisse Intl"/>
              </a:rPr>
            </a:br>
            <a:endParaRPr lang="en-US" sz="3600" b="1" dirty="0">
              <a:solidFill>
                <a:schemeClr val="accent3"/>
              </a:solidFill>
            </a:endParaRPr>
          </a:p>
        </p:txBody>
      </p:sp>
      <p:sp>
        <p:nvSpPr>
          <p:cNvPr id="7" name="Content Placeholder 6">
            <a:extLst>
              <a:ext uri="{FF2B5EF4-FFF2-40B4-BE49-F238E27FC236}">
                <a16:creationId xmlns:a16="http://schemas.microsoft.com/office/drawing/2014/main" id="{E401A2A0-691C-423A-AA66-C04EC09A5565}"/>
              </a:ext>
            </a:extLst>
          </p:cNvPr>
          <p:cNvSpPr>
            <a:spLocks noGrp="1"/>
          </p:cNvSpPr>
          <p:nvPr>
            <p:ph sz="quarter" idx="13"/>
          </p:nvPr>
        </p:nvSpPr>
        <p:spPr>
          <a:xfrm>
            <a:off x="479425" y="2657139"/>
            <a:ext cx="8009733" cy="3904000"/>
          </a:xfrm>
        </p:spPr>
        <p:txBody>
          <a:bodyPr/>
          <a:lstStyle/>
          <a:p>
            <a:pPr algn="l">
              <a:buFont typeface="Arial" panose="020B0604020202020204" pitchFamily="34" charset="0"/>
              <a:buChar char="•"/>
            </a:pPr>
            <a:r>
              <a:rPr lang="en-US" sz="3200" b="0" i="0" dirty="0">
                <a:effectLst/>
                <a:latin typeface="Suisse Intl"/>
              </a:rPr>
              <a:t>Evidence of independent certification by a trusted service provider</a:t>
            </a:r>
          </a:p>
          <a:p>
            <a:pPr algn="l">
              <a:buFont typeface="Arial" panose="020B0604020202020204" pitchFamily="34" charset="0"/>
              <a:buChar char="•"/>
            </a:pPr>
            <a:r>
              <a:rPr lang="en-US" sz="3200" b="0" i="0" dirty="0">
                <a:effectLst/>
                <a:latin typeface="Suisse Intl"/>
              </a:rPr>
              <a:t>Information on the criteria against which the product was assessed (safety/performance)</a:t>
            </a:r>
          </a:p>
          <a:p>
            <a:pPr algn="l">
              <a:buFont typeface="Arial" panose="020B0604020202020204" pitchFamily="34" charset="0"/>
              <a:buChar char="•"/>
            </a:pPr>
            <a:r>
              <a:rPr lang="en-US" sz="3200" b="0" i="0" dirty="0">
                <a:effectLst/>
                <a:latin typeface="Suisse Intl"/>
              </a:rPr>
              <a:t>QR code linked to the ProCert client database</a:t>
            </a:r>
          </a:p>
          <a:p>
            <a:pPr lvl="1">
              <a:spcBef>
                <a:spcPts val="600"/>
              </a:spcBef>
            </a:pPr>
            <a:endParaRPr lang="en-US" sz="2800" dirty="0">
              <a:solidFill>
                <a:schemeClr val="accent3"/>
              </a:solidFill>
            </a:endParaRPr>
          </a:p>
        </p:txBody>
      </p:sp>
      <p:grpSp>
        <p:nvGrpSpPr>
          <p:cNvPr id="15" name="Group 14">
            <a:extLst>
              <a:ext uri="{FF2B5EF4-FFF2-40B4-BE49-F238E27FC236}">
                <a16:creationId xmlns:a16="http://schemas.microsoft.com/office/drawing/2014/main" id="{BC8154AA-BBF6-46A0-B57D-02AB8DB207D8}"/>
              </a:ext>
            </a:extLst>
          </p:cNvPr>
          <p:cNvGrpSpPr>
            <a:grpSpLocks noChangeAspect="1"/>
          </p:cNvGrpSpPr>
          <p:nvPr/>
        </p:nvGrpSpPr>
        <p:grpSpPr>
          <a:xfrm>
            <a:off x="8600385" y="443198"/>
            <a:ext cx="1812278" cy="6127845"/>
            <a:chOff x="5126243" y="2378738"/>
            <a:chExt cx="1296907" cy="4385223"/>
          </a:xfrm>
        </p:grpSpPr>
        <p:pic>
          <p:nvPicPr>
            <p:cNvPr id="16" name="Picture 15">
              <a:extLst>
                <a:ext uri="{FF2B5EF4-FFF2-40B4-BE49-F238E27FC236}">
                  <a16:creationId xmlns:a16="http://schemas.microsoft.com/office/drawing/2014/main" id="{592073E3-4C07-4499-8E41-9E039A8E71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26243" y="2378738"/>
              <a:ext cx="1296907" cy="4385223"/>
            </a:xfrm>
            <a:prstGeom prst="rect">
              <a:avLst/>
            </a:prstGeom>
          </p:spPr>
        </p:pic>
        <p:sp>
          <p:nvSpPr>
            <p:cNvPr id="17" name="TextBox 16">
              <a:extLst>
                <a:ext uri="{FF2B5EF4-FFF2-40B4-BE49-F238E27FC236}">
                  <a16:creationId xmlns:a16="http://schemas.microsoft.com/office/drawing/2014/main" id="{ED52DCEB-E51C-46AB-9EB6-E97CDF3F28E1}"/>
                </a:ext>
              </a:extLst>
            </p:cNvPr>
            <p:cNvSpPr txBox="1"/>
            <p:nvPr/>
          </p:nvSpPr>
          <p:spPr>
            <a:xfrm rot="19015303">
              <a:off x="5213304" y="4146270"/>
              <a:ext cx="1043188" cy="276999"/>
            </a:xfrm>
            <a:prstGeom prst="rect">
              <a:avLst/>
            </a:prstGeom>
            <a:noFill/>
          </p:spPr>
          <p:txBody>
            <a:bodyPr wrap="square" rtlCol="0">
              <a:spAutoFit/>
            </a:bodyPr>
            <a:lstStyle/>
            <a:p>
              <a:pPr algn="ctr"/>
              <a:r>
                <a:rPr lang="en-US" sz="1200" dirty="0">
                  <a:solidFill>
                    <a:srgbClr val="FF0000"/>
                  </a:solidFill>
                </a:rPr>
                <a:t>Sample</a:t>
              </a:r>
            </a:p>
          </p:txBody>
        </p:sp>
        <p:sp>
          <p:nvSpPr>
            <p:cNvPr id="18" name="TextBox 17">
              <a:extLst>
                <a:ext uri="{FF2B5EF4-FFF2-40B4-BE49-F238E27FC236}">
                  <a16:creationId xmlns:a16="http://schemas.microsoft.com/office/drawing/2014/main" id="{55A2C0A9-CB42-499F-AD04-68BD3A0C30AB}"/>
                </a:ext>
              </a:extLst>
            </p:cNvPr>
            <p:cNvSpPr txBox="1"/>
            <p:nvPr/>
          </p:nvSpPr>
          <p:spPr>
            <a:xfrm rot="19015303">
              <a:off x="5253102" y="5933909"/>
              <a:ext cx="1043188" cy="276999"/>
            </a:xfrm>
            <a:prstGeom prst="rect">
              <a:avLst/>
            </a:prstGeom>
            <a:noFill/>
          </p:spPr>
          <p:txBody>
            <a:bodyPr wrap="square" rtlCol="0">
              <a:spAutoFit/>
            </a:bodyPr>
            <a:lstStyle/>
            <a:p>
              <a:pPr algn="ctr"/>
              <a:r>
                <a:rPr lang="en-US" sz="1200" dirty="0">
                  <a:solidFill>
                    <a:srgbClr val="FF0000"/>
                  </a:solidFill>
                </a:rPr>
                <a:t>Sample</a:t>
              </a:r>
            </a:p>
          </p:txBody>
        </p:sp>
      </p:grpSp>
    </p:spTree>
    <p:extLst>
      <p:ext uri="{BB962C8B-B14F-4D97-AF65-F5344CB8AC3E}">
        <p14:creationId xmlns:p14="http://schemas.microsoft.com/office/powerpoint/2010/main" val="616057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40B7F-46EA-4AA4-9628-B9454AE90E5C}"/>
              </a:ext>
            </a:extLst>
          </p:cNvPr>
          <p:cNvSpPr>
            <a:spLocks noGrp="1"/>
          </p:cNvSpPr>
          <p:nvPr>
            <p:ph type="title"/>
          </p:nvPr>
        </p:nvSpPr>
        <p:spPr>
          <a:xfrm>
            <a:off x="479425" y="614363"/>
            <a:ext cx="11144303" cy="443198"/>
          </a:xfrm>
        </p:spPr>
        <p:txBody>
          <a:bodyPr/>
          <a:lstStyle/>
          <a:p>
            <a:r>
              <a:rPr lang="en-US" b="1" dirty="0">
                <a:solidFill>
                  <a:schemeClr val="tx2"/>
                </a:solidFill>
              </a:rPr>
              <a:t> </a:t>
            </a:r>
            <a:r>
              <a:rPr lang="en-US" sz="3200" b="0" i="0" u="none" strike="noStrike" dirty="0">
                <a:effectLst/>
                <a:latin typeface="Suisse Intl"/>
                <a:hlinkClick r:id="rId3"/>
              </a:rPr>
              <a:t>Food Contact Materials Testing</a:t>
            </a:r>
            <a:r>
              <a:rPr lang="en-US" sz="3200" b="0" i="0" dirty="0">
                <a:effectLst/>
                <a:latin typeface="Suisse Intl"/>
              </a:rPr>
              <a:t> </a:t>
            </a:r>
            <a:endParaRPr lang="en-US" b="1" dirty="0">
              <a:solidFill>
                <a:schemeClr val="tx2"/>
              </a:solidFill>
            </a:endParaRPr>
          </a:p>
        </p:txBody>
      </p:sp>
      <p:sp>
        <p:nvSpPr>
          <p:cNvPr id="4" name="Content Placeholder 3">
            <a:extLst>
              <a:ext uri="{FF2B5EF4-FFF2-40B4-BE49-F238E27FC236}">
                <a16:creationId xmlns:a16="http://schemas.microsoft.com/office/drawing/2014/main" id="{1D32CCBF-D0D4-4E2C-B9D4-5AB148E367F6}"/>
              </a:ext>
            </a:extLst>
          </p:cNvPr>
          <p:cNvSpPr txBox="1">
            <a:spLocks/>
          </p:cNvSpPr>
          <p:nvPr/>
        </p:nvSpPr>
        <p:spPr>
          <a:xfrm>
            <a:off x="365763" y="1888558"/>
            <a:ext cx="4891999" cy="4599327"/>
          </a:xfrm>
          <a:prstGeom prst="rect">
            <a:avLst/>
          </a:prstGeom>
        </p:spPr>
        <p:txBody>
          <a:bodyPr/>
          <a:lstStyle>
            <a:lvl1pPr marL="228600" indent="-228600" algn="l" defTabSz="914400" rtl="0" eaLnBrk="1" latinLnBrk="0" hangingPunct="1">
              <a:lnSpc>
                <a:spcPct val="90000"/>
              </a:lnSpc>
              <a:spcBef>
                <a:spcPts val="1000"/>
              </a:spcBef>
              <a:buClr>
                <a:schemeClr val="accent3"/>
              </a:buClr>
              <a:buFont typeface="Wingdings"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10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p>
          <a:p>
            <a:pPr marL="0" indent="0">
              <a:buNone/>
            </a:pPr>
            <a:endParaRPr lang="en-US" sz="2800" dirty="0"/>
          </a:p>
        </p:txBody>
      </p:sp>
      <p:cxnSp>
        <p:nvCxnSpPr>
          <p:cNvPr id="7" name="Straight Connector 6">
            <a:extLst>
              <a:ext uri="{FF2B5EF4-FFF2-40B4-BE49-F238E27FC236}">
                <a16:creationId xmlns:a16="http://schemas.microsoft.com/office/drawing/2014/main" id="{3811AA1A-11B5-4E43-8791-28F791AF769E}"/>
              </a:ext>
            </a:extLst>
          </p:cNvPr>
          <p:cNvCxnSpPr/>
          <p:nvPr/>
        </p:nvCxnSpPr>
        <p:spPr>
          <a:xfrm flipH="1">
            <a:off x="5334656" y="1381618"/>
            <a:ext cx="0" cy="451470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Content Placeholder 3">
            <a:extLst>
              <a:ext uri="{FF2B5EF4-FFF2-40B4-BE49-F238E27FC236}">
                <a16:creationId xmlns:a16="http://schemas.microsoft.com/office/drawing/2014/main" id="{A7C11A44-E04C-4A64-BB9F-0D7AC025924E}"/>
              </a:ext>
            </a:extLst>
          </p:cNvPr>
          <p:cNvSpPr txBox="1">
            <a:spLocks/>
          </p:cNvSpPr>
          <p:nvPr/>
        </p:nvSpPr>
        <p:spPr>
          <a:xfrm>
            <a:off x="5611093" y="1655298"/>
            <a:ext cx="5140102" cy="4832588"/>
          </a:xfrm>
          <a:prstGeom prst="rect">
            <a:avLst/>
          </a:prstGeom>
        </p:spPr>
        <p:txBody>
          <a:bodyPr/>
          <a:lstStyle>
            <a:lvl1pPr marL="228600" indent="-228600" algn="l" defTabSz="914400" rtl="0" eaLnBrk="1" latinLnBrk="0" hangingPunct="1">
              <a:lnSpc>
                <a:spcPct val="90000"/>
              </a:lnSpc>
              <a:spcBef>
                <a:spcPts val="1000"/>
              </a:spcBef>
              <a:buClr>
                <a:schemeClr val="accent3"/>
              </a:buClr>
              <a:buFont typeface="Wingdings"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10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b="1" dirty="0">
                <a:solidFill>
                  <a:schemeClr val="accent3"/>
                </a:solidFill>
              </a:rPr>
              <a:t>. At the beginning of future projects, team leaders can use the evaluations to learn </a:t>
            </a:r>
            <a:r>
              <a:rPr lang="en-US" sz="2800" b="1" dirty="0">
                <a:solidFill>
                  <a:schemeClr val="bg2"/>
                </a:solidFill>
              </a:rPr>
              <a:t>what not to do</a:t>
            </a:r>
            <a:r>
              <a:rPr lang="en-US" sz="2800" b="1" dirty="0">
                <a:solidFill>
                  <a:schemeClr val="accent3"/>
                </a:solidFill>
              </a:rPr>
              <a:t>, thereby reversing any damaging trends</a:t>
            </a:r>
          </a:p>
        </p:txBody>
      </p:sp>
      <p:sp>
        <p:nvSpPr>
          <p:cNvPr id="6" name="Rectangle 5">
            <a:extLst>
              <a:ext uri="{FF2B5EF4-FFF2-40B4-BE49-F238E27FC236}">
                <a16:creationId xmlns:a16="http://schemas.microsoft.com/office/drawing/2014/main" id="{1D8A5433-2270-4BDC-9CCE-D1F881A49837}"/>
              </a:ext>
            </a:extLst>
          </p:cNvPr>
          <p:cNvSpPr/>
          <p:nvPr/>
        </p:nvSpPr>
        <p:spPr>
          <a:xfrm>
            <a:off x="670568" y="1002733"/>
            <a:ext cx="4587193" cy="4893647"/>
          </a:xfrm>
          <a:prstGeom prst="rect">
            <a:avLst/>
          </a:prstGeom>
        </p:spPr>
        <p:txBody>
          <a:bodyPr wrap="square">
            <a:spAutoFit/>
          </a:bodyPr>
          <a:lstStyle/>
          <a:p>
            <a:pPr algn="l"/>
            <a:r>
              <a:rPr lang="en-US" sz="2400" b="0" i="0" dirty="0">
                <a:effectLst/>
                <a:latin typeface="Suisse Intl"/>
              </a:rPr>
              <a:t>At a time when regulatory authorities and consumers are demanding independent verification that products are safe and will perform effectively, the SGS Food Contact Product Certification Mark shows manufacturers/suppliers have gone beyond basic compliance, building trust in their products and gaining competitive advantage in global markets.</a:t>
            </a:r>
          </a:p>
          <a:p>
            <a:endParaRPr lang="en-US" sz="2400" u="sng" dirty="0">
              <a:solidFill>
                <a:schemeClr val="tx2">
                  <a:lumMod val="50000"/>
                </a:schemeClr>
              </a:solidFill>
            </a:endParaRPr>
          </a:p>
        </p:txBody>
      </p:sp>
    </p:spTree>
    <p:extLst>
      <p:ext uri="{BB962C8B-B14F-4D97-AF65-F5344CB8AC3E}">
        <p14:creationId xmlns:p14="http://schemas.microsoft.com/office/powerpoint/2010/main" val="6621065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1E50D-F85A-43AA-916D-D33B2DBD09ED}"/>
              </a:ext>
            </a:extLst>
          </p:cNvPr>
          <p:cNvSpPr>
            <a:spLocks noGrp="1"/>
          </p:cNvSpPr>
          <p:nvPr>
            <p:ph type="title"/>
          </p:nvPr>
        </p:nvSpPr>
        <p:spPr/>
        <p:txBody>
          <a:bodyPr/>
          <a:lstStyle/>
          <a:p>
            <a:r>
              <a:rPr lang="fr-FR" dirty="0">
                <a:cs typeface="Arial Narrow"/>
              </a:rPr>
              <a:t>Connectivity AND Product </a:t>
            </a:r>
            <a:br>
              <a:rPr lang="fr-FR" dirty="0">
                <a:cs typeface="Arial Narrow"/>
              </a:rPr>
            </a:br>
            <a:r>
              <a:rPr lang="fr-FR" dirty="0">
                <a:solidFill>
                  <a:srgbClr val="FF6600"/>
                </a:solidFill>
                <a:cs typeface="Arial Narrow"/>
              </a:rPr>
              <a:t>CONNECT WITH US</a:t>
            </a:r>
            <a:endParaRPr lang="en-US" dirty="0"/>
          </a:p>
        </p:txBody>
      </p:sp>
      <p:grpSp>
        <p:nvGrpSpPr>
          <p:cNvPr id="3" name="Group 18">
            <a:extLst>
              <a:ext uri="{FF2B5EF4-FFF2-40B4-BE49-F238E27FC236}">
                <a16:creationId xmlns:a16="http://schemas.microsoft.com/office/drawing/2014/main" id="{BE0FAF21-4031-48B1-A5B1-035B73DE0CF7}"/>
              </a:ext>
            </a:extLst>
          </p:cNvPr>
          <p:cNvGrpSpPr/>
          <p:nvPr/>
        </p:nvGrpSpPr>
        <p:grpSpPr>
          <a:xfrm>
            <a:off x="4015317" y="908720"/>
            <a:ext cx="3944510" cy="5434640"/>
            <a:chOff x="3262445" y="908720"/>
            <a:chExt cx="3204914" cy="5434640"/>
          </a:xfrm>
        </p:grpSpPr>
        <p:sp>
          <p:nvSpPr>
            <p:cNvPr id="6" name="Rectangle 5">
              <a:extLst>
                <a:ext uri="{FF2B5EF4-FFF2-40B4-BE49-F238E27FC236}">
                  <a16:creationId xmlns:a16="http://schemas.microsoft.com/office/drawing/2014/main" id="{4F8085EE-B8F6-4479-8F6B-785014FE012F}"/>
                </a:ext>
              </a:extLst>
            </p:cNvPr>
            <p:cNvSpPr/>
            <p:nvPr/>
          </p:nvSpPr>
          <p:spPr bwMode="auto">
            <a:xfrm>
              <a:off x="3262445" y="1843360"/>
              <a:ext cx="2880651" cy="4500000"/>
            </a:xfrm>
            <a:prstGeom prst="rect">
              <a:avLst/>
            </a:prstGeom>
            <a:solidFill>
              <a:schemeClr val="bg1">
                <a:lumMod val="95000"/>
              </a:schemeClr>
            </a:solidFill>
            <a:ln w="952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8" name="Rectangle 7">
              <a:extLst>
                <a:ext uri="{FF2B5EF4-FFF2-40B4-BE49-F238E27FC236}">
                  <a16:creationId xmlns:a16="http://schemas.microsoft.com/office/drawing/2014/main" id="{DEB95007-C933-4175-9727-25F4AF1BD8CB}"/>
                </a:ext>
              </a:extLst>
            </p:cNvPr>
            <p:cNvSpPr/>
            <p:nvPr/>
          </p:nvSpPr>
          <p:spPr>
            <a:xfrm>
              <a:off x="3340778" y="1849710"/>
              <a:ext cx="3126581" cy="861774"/>
            </a:xfrm>
            <a:prstGeom prst="rect">
              <a:avLst/>
            </a:prstGeom>
          </p:spPr>
          <p:txBody>
            <a:bodyPr>
              <a:spAutoFit/>
            </a:bodyPr>
            <a:lstStyle/>
            <a:p>
              <a:pPr defTabSz="742950">
                <a:defRPr/>
              </a:pPr>
              <a:r>
                <a:rPr lang="fr-FR" sz="1800" b="1" kern="0" dirty="0">
                  <a:solidFill>
                    <a:srgbClr val="FF6600"/>
                  </a:solidFill>
                  <a:latin typeface="Arial Narrow" panose="020B0606020202030204" pitchFamily="34" charset="0"/>
                  <a:cs typeface="Arial" panose="020B0604020202020204" pitchFamily="34" charset="0"/>
                </a:rPr>
                <a:t>KEEP UP-TO-DATE</a:t>
              </a:r>
            </a:p>
            <a:p>
              <a:pPr defTabSz="742950">
                <a:defRPr/>
              </a:pPr>
              <a:r>
                <a:rPr lang="en-GB" sz="1800" b="1" dirty="0">
                  <a:solidFill>
                    <a:srgbClr val="FF6600"/>
                  </a:solidFill>
                  <a:latin typeface="Arial Narrow" panose="020B0606020202030204" pitchFamily="34" charset="0"/>
                  <a:cs typeface="Arial" panose="020B0604020202020204" pitchFamily="34" charset="0"/>
                </a:rPr>
                <a:t>Online Services.sgs.com</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400" b="1" i="0" u="none" strike="noStrike" kern="1200" cap="none" spc="0" normalizeH="0" baseline="0" noProof="0" dirty="0">
                <a:ln>
                  <a:noFill/>
                </a:ln>
                <a:solidFill>
                  <a:srgbClr val="FF6600"/>
                </a:solidFill>
                <a:effectLst/>
                <a:uLnTx/>
                <a:uFillTx/>
                <a:latin typeface="Arial" panose="020B0604020202020204" pitchFamily="34" charset="0"/>
                <a:cs typeface="Arial" panose="020B0604020202020204" pitchFamily="34" charset="0"/>
              </a:endParaRPr>
            </a:p>
          </p:txBody>
        </p:sp>
        <p:pic>
          <p:nvPicPr>
            <p:cNvPr id="9" name="Picture 2" descr="C:\Users\stephanie_pionchon\Documents\Travail S.Pionchon\BRAINSHARK\Icon Subscribe.jpg">
              <a:extLst>
                <a:ext uri="{FF2B5EF4-FFF2-40B4-BE49-F238E27FC236}">
                  <a16:creationId xmlns:a16="http://schemas.microsoft.com/office/drawing/2014/main" id="{4C439220-28AE-431F-96C0-3F5B6706EECE}"/>
                </a:ext>
              </a:extLst>
            </p:cNvPr>
            <p:cNvPicPr>
              <a:picLocks noChangeAspect="1" noChangeArrowheads="1"/>
            </p:cNvPicPr>
            <p:nvPr/>
          </p:nvPicPr>
          <p:blipFill>
            <a:blip r:embed="rId2" cstate="print"/>
            <a:srcRect/>
            <a:stretch>
              <a:fillRect/>
            </a:stretch>
          </p:blipFill>
          <p:spPr bwMode="auto">
            <a:xfrm>
              <a:off x="5042260" y="908720"/>
              <a:ext cx="1095507" cy="989013"/>
            </a:xfrm>
            <a:prstGeom prst="rect">
              <a:avLst/>
            </a:prstGeom>
            <a:noFill/>
            <a:ln w="9525">
              <a:noFill/>
              <a:miter lim="800000"/>
              <a:headEnd/>
              <a:tailEnd/>
            </a:ln>
          </p:spPr>
        </p:pic>
      </p:grpSp>
      <p:grpSp>
        <p:nvGrpSpPr>
          <p:cNvPr id="4" name="Group 17">
            <a:extLst>
              <a:ext uri="{FF2B5EF4-FFF2-40B4-BE49-F238E27FC236}">
                <a16:creationId xmlns:a16="http://schemas.microsoft.com/office/drawing/2014/main" id="{EC7FD8B6-8BB1-4B6D-81C3-9A5B34C8F355}"/>
              </a:ext>
            </a:extLst>
          </p:cNvPr>
          <p:cNvGrpSpPr/>
          <p:nvPr/>
        </p:nvGrpSpPr>
        <p:grpSpPr>
          <a:xfrm>
            <a:off x="7782984" y="1843360"/>
            <a:ext cx="3820363" cy="4500000"/>
            <a:chOff x="6323674" y="1843360"/>
            <a:chExt cx="3104045" cy="4500000"/>
          </a:xfrm>
        </p:grpSpPr>
        <p:sp>
          <p:nvSpPr>
            <p:cNvPr id="7" name="Rectangle 6">
              <a:extLst>
                <a:ext uri="{FF2B5EF4-FFF2-40B4-BE49-F238E27FC236}">
                  <a16:creationId xmlns:a16="http://schemas.microsoft.com/office/drawing/2014/main" id="{887351BB-5639-44FB-B3D2-EC63A9E17EF0}"/>
                </a:ext>
              </a:extLst>
            </p:cNvPr>
            <p:cNvSpPr/>
            <p:nvPr/>
          </p:nvSpPr>
          <p:spPr bwMode="auto">
            <a:xfrm>
              <a:off x="6323674" y="1843360"/>
              <a:ext cx="2880651" cy="4500000"/>
            </a:xfrm>
            <a:prstGeom prst="rect">
              <a:avLst/>
            </a:prstGeom>
            <a:solidFill>
              <a:schemeClr val="bg1">
                <a:lumMod val="95000"/>
              </a:schemeClr>
            </a:solidFill>
            <a:ln w="952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1" name="Rectangle 10">
              <a:extLst>
                <a:ext uri="{FF2B5EF4-FFF2-40B4-BE49-F238E27FC236}">
                  <a16:creationId xmlns:a16="http://schemas.microsoft.com/office/drawing/2014/main" id="{F6F5396A-4763-4804-90A5-A5968D96A4B9}"/>
                </a:ext>
              </a:extLst>
            </p:cNvPr>
            <p:cNvSpPr/>
            <p:nvPr/>
          </p:nvSpPr>
          <p:spPr>
            <a:xfrm>
              <a:off x="6401064" y="1849710"/>
              <a:ext cx="2909888" cy="922338"/>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800" b="1" i="0" u="none" strike="noStrike" kern="0" cap="none" spc="0" normalizeH="0" baseline="0" noProof="0" dirty="0">
                  <a:ln>
                    <a:noFill/>
                  </a:ln>
                  <a:solidFill>
                    <a:srgbClr val="FF6600"/>
                  </a:solidFill>
                  <a:effectLst/>
                  <a:uLnTx/>
                  <a:uFillTx/>
                  <a:latin typeface="Arial Narrow" pitchFamily="34" charset="0"/>
                  <a:ea typeface="+mn-ea"/>
                  <a:cs typeface="+mn-cs"/>
                </a:rPr>
                <a:t>VISIT SGS’S LINKEDIN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800" b="1" i="0" u="none" strike="noStrike" kern="0" cap="none" spc="0" normalizeH="0" baseline="0" noProof="0" dirty="0">
                  <a:ln>
                    <a:noFill/>
                  </a:ln>
                  <a:solidFill>
                    <a:srgbClr val="FF6600"/>
                  </a:solidFill>
                  <a:effectLst/>
                  <a:uLnTx/>
                  <a:uFillTx/>
                  <a:latin typeface="Arial Narrow" pitchFamily="34" charset="0"/>
                  <a:ea typeface="+mn-ea"/>
                  <a:cs typeface="+mn-cs"/>
                </a:rPr>
                <a:t>PAGE TODAY AND FOLLOW US NOW!</a:t>
              </a:r>
              <a:endParaRPr kumimoji="0" lang="fr-FR" sz="1800" b="1" i="0" u="none" strike="noStrike" kern="1200" cap="none" spc="0" normalizeH="0" baseline="0" noProof="0" dirty="0">
                <a:ln>
                  <a:noFill/>
                </a:ln>
                <a:solidFill>
                  <a:srgbClr val="FF6600"/>
                </a:solidFill>
                <a:effectLst/>
                <a:uLnTx/>
                <a:uFillTx/>
                <a:latin typeface="Arial Narrow" pitchFamily="34" charset="0"/>
                <a:ea typeface="+mn-ea"/>
                <a:cs typeface="+mn-cs"/>
              </a:endParaRPr>
            </a:p>
          </p:txBody>
        </p:sp>
        <p:pic>
          <p:nvPicPr>
            <p:cNvPr id="13" name="Picture 4" descr="C:\Users\stephanie_pionchon\Documents\Travail S.Pionchon\BRAINSHARK\Linkedin Showcase.PNG">
              <a:extLst>
                <a:ext uri="{FF2B5EF4-FFF2-40B4-BE49-F238E27FC236}">
                  <a16:creationId xmlns:a16="http://schemas.microsoft.com/office/drawing/2014/main" id="{DFE1A6C0-5B6B-48E8-B033-F79C07254040}"/>
                </a:ext>
              </a:extLst>
            </p:cNvPr>
            <p:cNvPicPr>
              <a:picLocks noChangeAspect="1" noChangeArrowheads="1"/>
            </p:cNvPicPr>
            <p:nvPr/>
          </p:nvPicPr>
          <p:blipFill>
            <a:blip r:embed="rId3" cstate="print"/>
            <a:srcRect/>
            <a:stretch>
              <a:fillRect/>
            </a:stretch>
          </p:blipFill>
          <p:spPr bwMode="auto">
            <a:xfrm>
              <a:off x="6487055" y="2927623"/>
              <a:ext cx="2548731" cy="2052637"/>
            </a:xfrm>
            <a:prstGeom prst="rect">
              <a:avLst/>
            </a:prstGeom>
            <a:noFill/>
            <a:ln w="9525">
              <a:noFill/>
              <a:miter lim="800000"/>
              <a:headEnd/>
              <a:tailEnd/>
            </a:ln>
          </p:spPr>
        </p:pic>
        <p:pic>
          <p:nvPicPr>
            <p:cNvPr id="14" name="Picture 3" descr="C:\Users\stephanie_pionchon\Documents\Travail S.Pionchon\BRAINSHARK\LinkedIn logo.PNG">
              <a:extLst>
                <a:ext uri="{FF2B5EF4-FFF2-40B4-BE49-F238E27FC236}">
                  <a16:creationId xmlns:a16="http://schemas.microsoft.com/office/drawing/2014/main" id="{3B17D75E-6680-486C-B9E1-B5009782321D}"/>
                </a:ext>
              </a:extLst>
            </p:cNvPr>
            <p:cNvPicPr>
              <a:picLocks noChangeAspect="1" noChangeArrowheads="1"/>
            </p:cNvPicPr>
            <p:nvPr/>
          </p:nvPicPr>
          <p:blipFill>
            <a:blip r:embed="rId4" cstate="print"/>
            <a:srcRect/>
            <a:stretch>
              <a:fillRect/>
            </a:stretch>
          </p:blipFill>
          <p:spPr bwMode="auto">
            <a:xfrm>
              <a:off x="7603044" y="5431465"/>
              <a:ext cx="396000" cy="402677"/>
            </a:xfrm>
            <a:prstGeom prst="rect">
              <a:avLst/>
            </a:prstGeom>
            <a:noFill/>
            <a:ln w="9525">
              <a:noFill/>
              <a:miter lim="800000"/>
              <a:headEnd/>
              <a:tailEnd/>
            </a:ln>
          </p:spPr>
        </p:pic>
        <p:sp>
          <p:nvSpPr>
            <p:cNvPr id="15" name="Rectangle 15">
              <a:extLst>
                <a:ext uri="{FF2B5EF4-FFF2-40B4-BE49-F238E27FC236}">
                  <a16:creationId xmlns:a16="http://schemas.microsoft.com/office/drawing/2014/main" id="{ACCC41B4-7EA8-4EC0-814B-84D0663AC08C}"/>
                </a:ext>
              </a:extLst>
            </p:cNvPr>
            <p:cNvSpPr>
              <a:spLocks noChangeArrowheads="1"/>
            </p:cNvSpPr>
            <p:nvPr/>
          </p:nvSpPr>
          <p:spPr bwMode="auto">
            <a:xfrm>
              <a:off x="6474837" y="5157192"/>
              <a:ext cx="2952882" cy="261938"/>
            </a:xfrm>
            <a:prstGeom prst="rect">
              <a:avLst/>
            </a:prstGeom>
            <a:noFill/>
            <a:ln w="9525">
              <a:noFill/>
              <a:miter lim="800000"/>
              <a:headEnd/>
              <a:tailEnd/>
            </a:ln>
          </p:spPr>
          <p:txBody>
            <a:bodyPr lIns="0" tIns="0" rIns="0" bIns="4680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6600"/>
                  </a:solidFill>
                  <a:effectLst/>
                  <a:uLnTx/>
                  <a:uFillTx/>
                  <a:latin typeface="Arial"/>
                  <a:ea typeface="+mn-ea"/>
                  <a:cs typeface="+mn-cs"/>
                </a:rPr>
                <a:t>www.sgs.com/linkedinconsumer</a:t>
              </a:r>
            </a:p>
          </p:txBody>
        </p:sp>
      </p:grpSp>
      <p:grpSp>
        <p:nvGrpSpPr>
          <p:cNvPr id="12" name="Group 19">
            <a:extLst>
              <a:ext uri="{FF2B5EF4-FFF2-40B4-BE49-F238E27FC236}">
                <a16:creationId xmlns:a16="http://schemas.microsoft.com/office/drawing/2014/main" id="{1F4B1DE7-4DCE-4825-AA4C-2478B0A65DE5}"/>
              </a:ext>
            </a:extLst>
          </p:cNvPr>
          <p:cNvGrpSpPr/>
          <p:nvPr/>
        </p:nvGrpSpPr>
        <p:grpSpPr>
          <a:xfrm>
            <a:off x="249767" y="1846535"/>
            <a:ext cx="3545418" cy="4500000"/>
            <a:chOff x="202936" y="1846535"/>
            <a:chExt cx="2880652" cy="4500000"/>
          </a:xfrm>
        </p:grpSpPr>
        <p:sp>
          <p:nvSpPr>
            <p:cNvPr id="5" name="Rectangle 4">
              <a:extLst>
                <a:ext uri="{FF2B5EF4-FFF2-40B4-BE49-F238E27FC236}">
                  <a16:creationId xmlns:a16="http://schemas.microsoft.com/office/drawing/2014/main" id="{E02C4288-8B1D-48DD-93A8-727C532D8250}"/>
                </a:ext>
              </a:extLst>
            </p:cNvPr>
            <p:cNvSpPr/>
            <p:nvPr/>
          </p:nvSpPr>
          <p:spPr bwMode="auto">
            <a:xfrm>
              <a:off x="202936" y="1846535"/>
              <a:ext cx="2880652" cy="4500000"/>
            </a:xfrm>
            <a:prstGeom prst="rect">
              <a:avLst/>
            </a:prstGeom>
            <a:solidFill>
              <a:schemeClr val="bg1">
                <a:lumMod val="95000"/>
              </a:schemeClr>
            </a:solidFill>
            <a:ln w="952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0" name="Rectangle 9">
              <a:extLst>
                <a:ext uri="{FF2B5EF4-FFF2-40B4-BE49-F238E27FC236}">
                  <a16:creationId xmlns:a16="http://schemas.microsoft.com/office/drawing/2014/main" id="{BCD838EF-9883-4961-A85B-2BA1EF356DB4}"/>
                </a:ext>
              </a:extLst>
            </p:cNvPr>
            <p:cNvSpPr/>
            <p:nvPr/>
          </p:nvSpPr>
          <p:spPr>
            <a:xfrm>
              <a:off x="218414" y="1849710"/>
              <a:ext cx="2448983" cy="646112"/>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800" b="1" i="0" u="none" strike="noStrike" kern="0" cap="none" spc="0" normalizeH="0" baseline="0" noProof="0" dirty="0">
                  <a:ln>
                    <a:noFill/>
                  </a:ln>
                  <a:solidFill>
                    <a:srgbClr val="FF6600"/>
                  </a:solidFill>
                  <a:effectLst/>
                  <a:uLnTx/>
                  <a:uFillTx/>
                  <a:latin typeface="Arial Narrow" pitchFamily="34" charset="0"/>
                  <a:ea typeface="+mn-ea"/>
                  <a:cs typeface="+mn-cs"/>
                </a:rPr>
                <a:t>VISIT SGS WEBSITE WWW.SGS.COM</a:t>
              </a:r>
              <a:endParaRPr kumimoji="0" lang="fr-FR" sz="1800" b="1" i="0" u="none" strike="noStrike" kern="1200" cap="none" spc="0" normalizeH="0" baseline="0" noProof="0" dirty="0">
                <a:ln>
                  <a:noFill/>
                </a:ln>
                <a:solidFill>
                  <a:srgbClr val="FF6600"/>
                </a:solidFill>
                <a:effectLst/>
                <a:uLnTx/>
                <a:uFillTx/>
                <a:latin typeface="Arial Narrow" pitchFamily="34" charset="0"/>
                <a:ea typeface="+mn-ea"/>
                <a:cs typeface="+mn-cs"/>
              </a:endParaRPr>
            </a:p>
          </p:txBody>
        </p:sp>
        <p:sp>
          <p:nvSpPr>
            <p:cNvPr id="16" name="Rectangle 17">
              <a:extLst>
                <a:ext uri="{FF2B5EF4-FFF2-40B4-BE49-F238E27FC236}">
                  <a16:creationId xmlns:a16="http://schemas.microsoft.com/office/drawing/2014/main" id="{9B6E23F3-C1F8-45AD-B791-3EEF112CCDD4}"/>
                </a:ext>
              </a:extLst>
            </p:cNvPr>
            <p:cNvSpPr>
              <a:spLocks noChangeArrowheads="1"/>
            </p:cNvSpPr>
            <p:nvPr/>
          </p:nvSpPr>
          <p:spPr bwMode="auto">
            <a:xfrm>
              <a:off x="317051" y="4507650"/>
              <a:ext cx="2749947" cy="262701"/>
            </a:xfrm>
            <a:prstGeom prst="rect">
              <a:avLst/>
            </a:prstGeom>
            <a:noFill/>
            <a:ln w="9525">
              <a:noFill/>
              <a:miter lim="800000"/>
              <a:headEnd/>
              <a:tailEnd/>
            </a:ln>
          </p:spPr>
          <p:txBody>
            <a:bodyPr lIns="0" tIns="0" rIns="0" bIns="4680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FF6600"/>
                </a:solidFill>
                <a:effectLst/>
                <a:uLnTx/>
                <a:uFillTx/>
                <a:latin typeface="Arial"/>
                <a:ea typeface="+mn-ea"/>
                <a:cs typeface="+mn-cs"/>
              </a:endParaRPr>
            </a:p>
          </p:txBody>
        </p:sp>
      </p:grpSp>
      <p:pic>
        <p:nvPicPr>
          <p:cNvPr id="22" name="Picture 21" descr="Untitled.png"/>
          <p:cNvPicPr>
            <a:picLocks noChangeAspect="1"/>
          </p:cNvPicPr>
          <p:nvPr/>
        </p:nvPicPr>
        <p:blipFill>
          <a:blip r:embed="rId5" cstate="print"/>
          <a:stretch>
            <a:fillRect/>
          </a:stretch>
        </p:blipFill>
        <p:spPr>
          <a:xfrm>
            <a:off x="210077" y="2989731"/>
            <a:ext cx="3556313" cy="2106525"/>
          </a:xfrm>
          <a:prstGeom prst="rect">
            <a:avLst/>
          </a:prstGeom>
        </p:spPr>
      </p:pic>
      <p:pic>
        <p:nvPicPr>
          <p:cNvPr id="23" name="Picture 22" descr="Untitled.png"/>
          <p:cNvPicPr>
            <a:picLocks noChangeAspect="1"/>
          </p:cNvPicPr>
          <p:nvPr/>
        </p:nvPicPr>
        <p:blipFill>
          <a:blip r:embed="rId6" cstate="print"/>
          <a:stretch>
            <a:fillRect/>
          </a:stretch>
        </p:blipFill>
        <p:spPr>
          <a:xfrm>
            <a:off x="4066501" y="3179082"/>
            <a:ext cx="3383749" cy="2100055"/>
          </a:xfrm>
          <a:prstGeom prst="rect">
            <a:avLst/>
          </a:prstGeom>
        </p:spPr>
      </p:pic>
      <p:sp>
        <p:nvSpPr>
          <p:cNvPr id="19" name="TextBox 18">
            <a:extLst>
              <a:ext uri="{FF2B5EF4-FFF2-40B4-BE49-F238E27FC236}">
                <a16:creationId xmlns:a16="http://schemas.microsoft.com/office/drawing/2014/main" id="{01A1456A-D26C-40FC-A8B9-1066AEBDECBD}"/>
              </a:ext>
            </a:extLst>
          </p:cNvPr>
          <p:cNvSpPr txBox="1"/>
          <p:nvPr/>
        </p:nvSpPr>
        <p:spPr>
          <a:xfrm>
            <a:off x="335046" y="6378080"/>
            <a:ext cx="8742693" cy="230832"/>
          </a:xfrm>
          <a:prstGeom prst="rect">
            <a:avLst/>
          </a:prstGeom>
          <a:noFill/>
        </p:spPr>
        <p:txBody>
          <a:bodyPr wrap="square" rtlCol="0">
            <a:spAutoFit/>
          </a:bodyPr>
          <a:lstStyle/>
          <a:p>
            <a:r>
              <a:rPr lang="en-US" sz="900" kern="0" dirty="0">
                <a:ea typeface="Arial Narrow" charset="0"/>
                <a:cs typeface="Arial Narrow" charset="0"/>
              </a:rPr>
              <a:t>© SGS Group Management SA – 2020 – All Rights Reserved – SGS is a registered trademark of SGS Group Management SA</a:t>
            </a:r>
          </a:p>
        </p:txBody>
      </p:sp>
    </p:spTree>
    <p:extLst>
      <p:ext uri="{BB962C8B-B14F-4D97-AF65-F5344CB8AC3E}">
        <p14:creationId xmlns:p14="http://schemas.microsoft.com/office/powerpoint/2010/main" val="18733323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F6822-DBD2-5A4E-A911-D81F12E0C5AF}"/>
              </a:ext>
            </a:extLst>
          </p:cNvPr>
          <p:cNvSpPr>
            <a:spLocks noGrp="1"/>
          </p:cNvSpPr>
          <p:nvPr>
            <p:ph type="title"/>
          </p:nvPr>
        </p:nvSpPr>
        <p:spPr>
          <a:xfrm>
            <a:off x="5100637" y="2963864"/>
            <a:ext cx="6611937" cy="857249"/>
          </a:xfrm>
        </p:spPr>
        <p:txBody>
          <a:bodyPr/>
          <a:lstStyle/>
          <a:p>
            <a:r>
              <a:rPr lang="en-US" sz="6000" dirty="0"/>
              <a:t>Questions?</a:t>
            </a:r>
          </a:p>
        </p:txBody>
      </p:sp>
      <p:sp>
        <p:nvSpPr>
          <p:cNvPr id="6" name="Rectangle 5">
            <a:extLst>
              <a:ext uri="{FF2B5EF4-FFF2-40B4-BE49-F238E27FC236}">
                <a16:creationId xmlns:a16="http://schemas.microsoft.com/office/drawing/2014/main" id="{9727BB0C-732A-9E4B-9BC3-206F35AA9009}"/>
              </a:ext>
            </a:extLst>
          </p:cNvPr>
          <p:cNvSpPr/>
          <p:nvPr/>
        </p:nvSpPr>
        <p:spPr>
          <a:xfrm>
            <a:off x="5029200" y="723900"/>
            <a:ext cx="736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208">
            <a:extLst>
              <a:ext uri="{FF2B5EF4-FFF2-40B4-BE49-F238E27FC236}">
                <a16:creationId xmlns:a16="http://schemas.microsoft.com/office/drawing/2014/main" id="{77A98738-7058-D748-B472-27134D1D5B42}"/>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6080" r="26080"/>
          <a:stretch>
            <a:fillRect/>
          </a:stretch>
        </p:blipFill>
        <p:spPr/>
      </p:pic>
      <p:sp>
        <p:nvSpPr>
          <p:cNvPr id="9" name="TextBox 8">
            <a:extLst>
              <a:ext uri="{FF2B5EF4-FFF2-40B4-BE49-F238E27FC236}">
                <a16:creationId xmlns:a16="http://schemas.microsoft.com/office/drawing/2014/main" id="{8A08AF1F-7FCD-4E5D-8381-62F39BB280F3}"/>
              </a:ext>
            </a:extLst>
          </p:cNvPr>
          <p:cNvSpPr txBox="1"/>
          <p:nvPr/>
        </p:nvSpPr>
        <p:spPr>
          <a:xfrm>
            <a:off x="171622" y="6251623"/>
            <a:ext cx="3502020" cy="369332"/>
          </a:xfrm>
          <a:prstGeom prst="rect">
            <a:avLst/>
          </a:prstGeom>
          <a:noFill/>
        </p:spPr>
        <p:txBody>
          <a:bodyPr wrap="square" rtlCol="0">
            <a:spAutoFit/>
          </a:bodyPr>
          <a:lstStyle/>
          <a:p>
            <a:r>
              <a:rPr lang="en-US" sz="900" kern="0" dirty="0">
                <a:ea typeface="Arial Narrow" charset="0"/>
                <a:cs typeface="Arial Narrow" charset="0"/>
              </a:rPr>
              <a:t>© SGS Group Management SA – 2020 – All Rights Reserved – SGS is a registered trademark of SGS Group Management SA</a:t>
            </a:r>
          </a:p>
        </p:txBody>
      </p:sp>
    </p:spTree>
    <p:extLst>
      <p:ext uri="{BB962C8B-B14F-4D97-AF65-F5344CB8AC3E}">
        <p14:creationId xmlns:p14="http://schemas.microsoft.com/office/powerpoint/2010/main" val="30762939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12DD23F-3ADB-47ED-BCD0-B42D87883E1B}"/>
              </a:ext>
            </a:extLst>
          </p:cNvPr>
          <p:cNvSpPr>
            <a:spLocks noGrp="1"/>
          </p:cNvSpPr>
          <p:nvPr>
            <p:ph type="pic" sz="quarter" idx="10"/>
          </p:nvPr>
        </p:nvSpPr>
        <p:spPr/>
      </p:sp>
      <p:sp>
        <p:nvSpPr>
          <p:cNvPr id="2" name="Title 1">
            <a:extLst>
              <a:ext uri="{FF2B5EF4-FFF2-40B4-BE49-F238E27FC236}">
                <a16:creationId xmlns:a16="http://schemas.microsoft.com/office/drawing/2014/main" id="{E1EF6822-DBD2-5A4E-A911-D81F12E0C5AF}"/>
              </a:ext>
            </a:extLst>
          </p:cNvPr>
          <p:cNvSpPr>
            <a:spLocks noGrp="1"/>
          </p:cNvSpPr>
          <p:nvPr>
            <p:ph type="title"/>
          </p:nvPr>
        </p:nvSpPr>
        <p:spPr/>
        <p:txBody>
          <a:bodyPr/>
          <a:lstStyle/>
          <a:p>
            <a:r>
              <a:rPr lang="en-US" sz="2400" dirty="0"/>
              <a:t>Contact us</a:t>
            </a:r>
          </a:p>
        </p:txBody>
      </p:sp>
      <p:sp>
        <p:nvSpPr>
          <p:cNvPr id="9" name="Text Placeholder 8">
            <a:extLst>
              <a:ext uri="{FF2B5EF4-FFF2-40B4-BE49-F238E27FC236}">
                <a16:creationId xmlns:a16="http://schemas.microsoft.com/office/drawing/2014/main" id="{25E4563E-5664-B14D-A58C-75B707722E91}"/>
              </a:ext>
            </a:extLst>
          </p:cNvPr>
          <p:cNvSpPr>
            <a:spLocks noGrp="1"/>
          </p:cNvSpPr>
          <p:nvPr>
            <p:ph sz="quarter" idx="13"/>
          </p:nvPr>
        </p:nvSpPr>
        <p:spPr/>
        <p:txBody>
          <a:bodyPr/>
          <a:lstStyle/>
          <a:p>
            <a:pPr marL="0" lvl="0" indent="0">
              <a:buNone/>
            </a:pPr>
            <a:r>
              <a:rPr lang="en-US" sz="1800" dirty="0"/>
              <a:t>Contact us today:</a:t>
            </a:r>
          </a:p>
          <a:p>
            <a:pPr marL="0" lvl="0" indent="0">
              <a:buNone/>
            </a:pPr>
            <a:endParaRPr lang="en-US" altLang="zh-TW" sz="1800" u="sng" dirty="0">
              <a:solidFill>
                <a:srgbClr val="FF6600"/>
              </a:solidFill>
              <a:latin typeface="Arial" charset="0"/>
              <a:ea typeface="新細明體" pitchFamily="18" charset="-120"/>
            </a:endParaRPr>
          </a:p>
          <a:p>
            <a:pPr marL="0" indent="0">
              <a:buNone/>
            </a:pPr>
            <a:r>
              <a:rPr lang="en-US" sz="1800" dirty="0">
                <a:solidFill>
                  <a:schemeClr val="accent3"/>
                </a:solidFill>
              </a:rPr>
              <a:t>www.sgs.com</a:t>
            </a:r>
          </a:p>
          <a:p>
            <a:pPr marL="0" indent="0">
              <a:buNone/>
            </a:pPr>
            <a:endParaRPr lang="en-US" sz="1800" dirty="0">
              <a:solidFill>
                <a:schemeClr val="accent3"/>
              </a:solidFill>
            </a:endParaRPr>
          </a:p>
          <a:p>
            <a:pPr marL="0" indent="0">
              <a:buNone/>
            </a:pPr>
            <a:r>
              <a:rPr lang="en-US" sz="1800" dirty="0">
                <a:solidFill>
                  <a:schemeClr val="tx1">
                    <a:lumMod val="95000"/>
                    <a:lumOff val="5000"/>
                  </a:schemeClr>
                </a:solidFill>
              </a:rPr>
              <a:t>Subscribe to our news and resources at</a:t>
            </a:r>
          </a:p>
          <a:p>
            <a:pPr marL="0" indent="0">
              <a:buNone/>
            </a:pPr>
            <a:r>
              <a:rPr lang="fr-FR" sz="1800" dirty="0">
                <a:solidFill>
                  <a:srgbClr val="FF6600"/>
                </a:solidFill>
                <a:hlinkClick r:id="rId3"/>
              </a:rPr>
              <a:t>www.sgs.com/subscribe</a:t>
            </a:r>
            <a:r>
              <a:rPr lang="en-US" sz="1800" dirty="0">
                <a:solidFill>
                  <a:schemeClr val="accent3"/>
                </a:solidFill>
              </a:rPr>
              <a:t>  </a:t>
            </a:r>
          </a:p>
        </p:txBody>
      </p:sp>
      <p:sp>
        <p:nvSpPr>
          <p:cNvPr id="5" name="Graphic 14">
            <a:hlinkClick r:id="rId4"/>
            <a:extLst>
              <a:ext uri="{FF2B5EF4-FFF2-40B4-BE49-F238E27FC236}">
                <a16:creationId xmlns:a16="http://schemas.microsoft.com/office/drawing/2014/main" id="{4BFF1099-FFE1-574A-9EDA-65437F52F392}"/>
              </a:ext>
            </a:extLst>
          </p:cNvPr>
          <p:cNvSpPr>
            <a:spLocks noChangeAspect="1"/>
          </p:cNvSpPr>
          <p:nvPr/>
        </p:nvSpPr>
        <p:spPr>
          <a:xfrm>
            <a:off x="6466514" y="4888787"/>
            <a:ext cx="392367" cy="392659"/>
          </a:xfrm>
          <a:custGeom>
            <a:avLst/>
            <a:gdLst>
              <a:gd name="connsiteX0" fmla="*/ 0 w 672701"/>
              <a:gd name="connsiteY0" fmla="*/ 0 h 672701"/>
              <a:gd name="connsiteX1" fmla="*/ 0 w 672701"/>
              <a:gd name="connsiteY1" fmla="*/ 672702 h 672701"/>
              <a:gd name="connsiteX2" fmla="*/ 358255 w 672701"/>
              <a:gd name="connsiteY2" fmla="*/ 672702 h 672701"/>
              <a:gd name="connsiteX3" fmla="*/ 358255 w 672701"/>
              <a:gd name="connsiteY3" fmla="*/ 412851 h 672701"/>
              <a:gd name="connsiteX4" fmla="*/ 270678 w 672701"/>
              <a:gd name="connsiteY4" fmla="*/ 412851 h 672701"/>
              <a:gd name="connsiteX5" fmla="*/ 270678 w 672701"/>
              <a:gd name="connsiteY5" fmla="*/ 306773 h 672701"/>
              <a:gd name="connsiteX6" fmla="*/ 358255 w 672701"/>
              <a:gd name="connsiteY6" fmla="*/ 306773 h 672701"/>
              <a:gd name="connsiteX7" fmla="*/ 358255 w 672701"/>
              <a:gd name="connsiteY7" fmla="*/ 217686 h 672701"/>
              <a:gd name="connsiteX8" fmla="*/ 475567 w 672701"/>
              <a:gd name="connsiteY8" fmla="*/ 100373 h 672701"/>
              <a:gd name="connsiteX9" fmla="*/ 567122 w 672701"/>
              <a:gd name="connsiteY9" fmla="*/ 100373 h 672701"/>
              <a:gd name="connsiteX10" fmla="*/ 567122 w 672701"/>
              <a:gd name="connsiteY10" fmla="*/ 195761 h 672701"/>
              <a:gd name="connsiteX11" fmla="*/ 501610 w 672701"/>
              <a:gd name="connsiteY11" fmla="*/ 195761 h 672701"/>
              <a:gd name="connsiteX12" fmla="*/ 464333 w 672701"/>
              <a:gd name="connsiteY12" fmla="*/ 233039 h 672701"/>
              <a:gd name="connsiteX13" fmla="*/ 464333 w 672701"/>
              <a:gd name="connsiteY13" fmla="*/ 306774 h 672701"/>
              <a:gd name="connsiteX14" fmla="*/ 565476 w 672701"/>
              <a:gd name="connsiteY14" fmla="*/ 306774 h 672701"/>
              <a:gd name="connsiteX15" fmla="*/ 551498 w 672701"/>
              <a:gd name="connsiteY15" fmla="*/ 412852 h 672701"/>
              <a:gd name="connsiteX16" fmla="*/ 464333 w 672701"/>
              <a:gd name="connsiteY16" fmla="*/ 412852 h 672701"/>
              <a:gd name="connsiteX17" fmla="*/ 464333 w 672701"/>
              <a:gd name="connsiteY17" fmla="*/ 672702 h 672701"/>
              <a:gd name="connsiteX18" fmla="*/ 672702 w 672701"/>
              <a:gd name="connsiteY18" fmla="*/ 672702 h 672701"/>
              <a:gd name="connsiteX19" fmla="*/ 672702 w 672701"/>
              <a:gd name="connsiteY19" fmla="*/ 0 h 672701"/>
              <a:gd name="connsiteX20" fmla="*/ 0 w 672701"/>
              <a:gd name="connsiteY20" fmla="*/ 0 h 67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2701" h="672701">
                <a:moveTo>
                  <a:pt x="0" y="0"/>
                </a:moveTo>
                <a:lnTo>
                  <a:pt x="0" y="672702"/>
                </a:lnTo>
                <a:lnTo>
                  <a:pt x="358255" y="672702"/>
                </a:lnTo>
                <a:lnTo>
                  <a:pt x="358255" y="412851"/>
                </a:lnTo>
                <a:lnTo>
                  <a:pt x="270678" y="412851"/>
                </a:lnTo>
                <a:lnTo>
                  <a:pt x="270678" y="306773"/>
                </a:lnTo>
                <a:lnTo>
                  <a:pt x="358255" y="306773"/>
                </a:lnTo>
                <a:lnTo>
                  <a:pt x="358255" y="217686"/>
                </a:lnTo>
                <a:cubicBezTo>
                  <a:pt x="358255" y="152896"/>
                  <a:pt x="410777" y="100373"/>
                  <a:pt x="475567" y="100373"/>
                </a:cubicBezTo>
                <a:lnTo>
                  <a:pt x="567122" y="100373"/>
                </a:lnTo>
                <a:lnTo>
                  <a:pt x="567122" y="195761"/>
                </a:lnTo>
                <a:lnTo>
                  <a:pt x="501610" y="195761"/>
                </a:lnTo>
                <a:cubicBezTo>
                  <a:pt x="481023" y="195761"/>
                  <a:pt x="464333" y="212452"/>
                  <a:pt x="464333" y="233039"/>
                </a:cubicBezTo>
                <a:lnTo>
                  <a:pt x="464333" y="306774"/>
                </a:lnTo>
                <a:lnTo>
                  <a:pt x="565476" y="306774"/>
                </a:lnTo>
                <a:lnTo>
                  <a:pt x="551498" y="412852"/>
                </a:lnTo>
                <a:lnTo>
                  <a:pt x="464333" y="412852"/>
                </a:lnTo>
                <a:lnTo>
                  <a:pt x="464333" y="672702"/>
                </a:lnTo>
                <a:lnTo>
                  <a:pt x="672702" y="672702"/>
                </a:lnTo>
                <a:lnTo>
                  <a:pt x="672702" y="0"/>
                </a:lnTo>
                <a:lnTo>
                  <a:pt x="0" y="0"/>
                </a:lnTo>
                <a:close/>
              </a:path>
            </a:pathLst>
          </a:custGeom>
          <a:solidFill>
            <a:schemeClr val="bg2"/>
          </a:solidFill>
          <a:ln w="1462" cap="flat">
            <a:noFill/>
            <a:prstDash val="solid"/>
            <a:miter/>
          </a:ln>
        </p:spPr>
        <p:txBody>
          <a:bodyPr rtlCol="0" anchor="ctr"/>
          <a:lstStyle/>
          <a:p>
            <a:endParaRPr lang="en-US"/>
          </a:p>
        </p:txBody>
      </p:sp>
      <p:sp>
        <p:nvSpPr>
          <p:cNvPr id="11" name="Graphic 15">
            <a:hlinkClick r:id="rId5"/>
            <a:extLst>
              <a:ext uri="{FF2B5EF4-FFF2-40B4-BE49-F238E27FC236}">
                <a16:creationId xmlns:a16="http://schemas.microsoft.com/office/drawing/2014/main" id="{983DD641-6CC4-E34A-8CD6-5AFA4262CE80}"/>
              </a:ext>
            </a:extLst>
          </p:cNvPr>
          <p:cNvSpPr/>
          <p:nvPr/>
        </p:nvSpPr>
        <p:spPr>
          <a:xfrm>
            <a:off x="5221662" y="4888787"/>
            <a:ext cx="392659" cy="392659"/>
          </a:xfrm>
          <a:custGeom>
            <a:avLst/>
            <a:gdLst>
              <a:gd name="connsiteX0" fmla="*/ 0 w 672702"/>
              <a:gd name="connsiteY0" fmla="*/ 0 h 672702"/>
              <a:gd name="connsiteX1" fmla="*/ 0 w 672702"/>
              <a:gd name="connsiteY1" fmla="*/ 672703 h 672702"/>
              <a:gd name="connsiteX2" fmla="*/ 672703 w 672702"/>
              <a:gd name="connsiteY2" fmla="*/ 672703 h 672702"/>
              <a:gd name="connsiteX3" fmla="*/ 672703 w 672702"/>
              <a:gd name="connsiteY3" fmla="*/ 0 h 672702"/>
              <a:gd name="connsiteX4" fmla="*/ 0 w 672702"/>
              <a:gd name="connsiteY4" fmla="*/ 0 h 672702"/>
              <a:gd name="connsiteX5" fmla="*/ 206565 w 672702"/>
              <a:gd name="connsiteY5" fmla="*/ 554958 h 672702"/>
              <a:gd name="connsiteX6" fmla="*/ 191053 w 672702"/>
              <a:gd name="connsiteY6" fmla="*/ 570470 h 672702"/>
              <a:gd name="connsiteX7" fmla="*/ 125040 w 672702"/>
              <a:gd name="connsiteY7" fmla="*/ 570470 h 672702"/>
              <a:gd name="connsiteX8" fmla="*/ 109528 w 672702"/>
              <a:gd name="connsiteY8" fmla="*/ 554958 h 672702"/>
              <a:gd name="connsiteX9" fmla="*/ 109528 w 672702"/>
              <a:gd name="connsiteY9" fmla="*/ 273344 h 672702"/>
              <a:gd name="connsiteX10" fmla="*/ 125040 w 672702"/>
              <a:gd name="connsiteY10" fmla="*/ 257831 h 672702"/>
              <a:gd name="connsiteX11" fmla="*/ 191053 w 672702"/>
              <a:gd name="connsiteY11" fmla="*/ 257831 h 672702"/>
              <a:gd name="connsiteX12" fmla="*/ 206565 w 672702"/>
              <a:gd name="connsiteY12" fmla="*/ 273344 h 672702"/>
              <a:gd name="connsiteX13" fmla="*/ 206565 w 672702"/>
              <a:gd name="connsiteY13" fmla="*/ 554958 h 672702"/>
              <a:gd name="connsiteX14" fmla="*/ 157939 w 672702"/>
              <a:gd name="connsiteY14" fmla="*/ 214759 h 672702"/>
              <a:gd name="connsiteX15" fmla="*/ 101625 w 672702"/>
              <a:gd name="connsiteY15" fmla="*/ 158390 h 672702"/>
              <a:gd name="connsiteX16" fmla="*/ 158319 w 672702"/>
              <a:gd name="connsiteY16" fmla="*/ 102168 h 672702"/>
              <a:gd name="connsiteX17" fmla="*/ 214474 w 672702"/>
              <a:gd name="connsiteY17" fmla="*/ 158605 h 672702"/>
              <a:gd name="connsiteX18" fmla="*/ 157939 w 672702"/>
              <a:gd name="connsiteY18" fmla="*/ 214759 h 672702"/>
              <a:gd name="connsiteX19" fmla="*/ 571078 w 672702"/>
              <a:gd name="connsiteY19" fmla="*/ 564095 h 672702"/>
              <a:gd name="connsiteX20" fmla="*/ 564636 w 672702"/>
              <a:gd name="connsiteY20" fmla="*/ 570533 h 672702"/>
              <a:gd name="connsiteX21" fmla="*/ 480275 w 672702"/>
              <a:gd name="connsiteY21" fmla="*/ 570513 h 672702"/>
              <a:gd name="connsiteX22" fmla="*/ 473836 w 672702"/>
              <a:gd name="connsiteY22" fmla="*/ 564073 h 672702"/>
              <a:gd name="connsiteX23" fmla="*/ 473836 w 672702"/>
              <a:gd name="connsiteY23" fmla="*/ 390178 h 672702"/>
              <a:gd name="connsiteX24" fmla="*/ 457891 w 672702"/>
              <a:gd name="connsiteY24" fmla="*/ 351683 h 672702"/>
              <a:gd name="connsiteX25" fmla="*/ 418773 w 672702"/>
              <a:gd name="connsiteY25" fmla="*/ 335743 h 672702"/>
              <a:gd name="connsiteX26" fmla="*/ 364963 w 672702"/>
              <a:gd name="connsiteY26" fmla="*/ 390872 h 672702"/>
              <a:gd name="connsiteX27" fmla="*/ 364963 w 672702"/>
              <a:gd name="connsiteY27" fmla="*/ 564052 h 672702"/>
              <a:gd name="connsiteX28" fmla="*/ 358522 w 672702"/>
              <a:gd name="connsiteY28" fmla="*/ 570491 h 672702"/>
              <a:gd name="connsiteX29" fmla="*/ 274368 w 672702"/>
              <a:gd name="connsiteY29" fmla="*/ 570470 h 672702"/>
              <a:gd name="connsiteX30" fmla="*/ 267931 w 672702"/>
              <a:gd name="connsiteY30" fmla="*/ 564031 h 672702"/>
              <a:gd name="connsiteX31" fmla="*/ 267931 w 672702"/>
              <a:gd name="connsiteY31" fmla="*/ 264271 h 672702"/>
              <a:gd name="connsiteX32" fmla="*/ 274371 w 672702"/>
              <a:gd name="connsiteY32" fmla="*/ 257831 h 672702"/>
              <a:gd name="connsiteX33" fmla="*/ 356730 w 672702"/>
              <a:gd name="connsiteY33" fmla="*/ 257831 h 672702"/>
              <a:gd name="connsiteX34" fmla="*/ 363170 w 672702"/>
              <a:gd name="connsiteY34" fmla="*/ 264271 h 672702"/>
              <a:gd name="connsiteX35" fmla="*/ 363170 w 672702"/>
              <a:gd name="connsiteY35" fmla="*/ 298839 h 672702"/>
              <a:gd name="connsiteX36" fmla="*/ 364054 w 672702"/>
              <a:gd name="connsiteY36" fmla="*/ 298949 h 672702"/>
              <a:gd name="connsiteX37" fmla="*/ 369250 w 672702"/>
              <a:gd name="connsiteY37" fmla="*/ 290598 h 672702"/>
              <a:gd name="connsiteX38" fmla="*/ 447250 w 672702"/>
              <a:gd name="connsiteY38" fmla="*/ 249849 h 672702"/>
              <a:gd name="connsiteX39" fmla="*/ 464181 w 672702"/>
              <a:gd name="connsiteY39" fmla="*/ 249849 h 672702"/>
              <a:gd name="connsiteX40" fmla="*/ 571080 w 672702"/>
              <a:gd name="connsiteY40" fmla="*/ 356747 h 672702"/>
              <a:gd name="connsiteX41" fmla="*/ 571080 w 672702"/>
              <a:gd name="connsiteY41" fmla="*/ 564095 h 6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72702" h="672702">
                <a:moveTo>
                  <a:pt x="0" y="0"/>
                </a:moveTo>
                <a:lnTo>
                  <a:pt x="0" y="672703"/>
                </a:lnTo>
                <a:lnTo>
                  <a:pt x="672703" y="672703"/>
                </a:lnTo>
                <a:lnTo>
                  <a:pt x="672703" y="0"/>
                </a:lnTo>
                <a:lnTo>
                  <a:pt x="0" y="0"/>
                </a:lnTo>
                <a:close/>
                <a:moveTo>
                  <a:pt x="206565" y="554958"/>
                </a:moveTo>
                <a:cubicBezTo>
                  <a:pt x="206565" y="563525"/>
                  <a:pt x="199620" y="570470"/>
                  <a:pt x="191053" y="570470"/>
                </a:cubicBezTo>
                <a:lnTo>
                  <a:pt x="125040" y="570470"/>
                </a:lnTo>
                <a:cubicBezTo>
                  <a:pt x="116473" y="570470"/>
                  <a:pt x="109528" y="563525"/>
                  <a:pt x="109528" y="554958"/>
                </a:cubicBezTo>
                <a:lnTo>
                  <a:pt x="109528" y="273344"/>
                </a:lnTo>
                <a:cubicBezTo>
                  <a:pt x="109528" y="264776"/>
                  <a:pt x="116473" y="257831"/>
                  <a:pt x="125040" y="257831"/>
                </a:cubicBezTo>
                <a:lnTo>
                  <a:pt x="191053" y="257831"/>
                </a:lnTo>
                <a:cubicBezTo>
                  <a:pt x="199620" y="257831"/>
                  <a:pt x="206565" y="264776"/>
                  <a:pt x="206565" y="273344"/>
                </a:cubicBezTo>
                <a:lnTo>
                  <a:pt x="206565" y="554958"/>
                </a:lnTo>
                <a:close/>
                <a:moveTo>
                  <a:pt x="157939" y="214759"/>
                </a:moveTo>
                <a:cubicBezTo>
                  <a:pt x="127963" y="215365"/>
                  <a:pt x="101619" y="190328"/>
                  <a:pt x="101625" y="158390"/>
                </a:cubicBezTo>
                <a:cubicBezTo>
                  <a:pt x="101625" y="127414"/>
                  <a:pt x="127135" y="102143"/>
                  <a:pt x="158319" y="102168"/>
                </a:cubicBezTo>
                <a:cubicBezTo>
                  <a:pt x="189129" y="102193"/>
                  <a:pt x="214540" y="127641"/>
                  <a:pt x="214474" y="158605"/>
                </a:cubicBezTo>
                <a:cubicBezTo>
                  <a:pt x="214400" y="191026"/>
                  <a:pt x="187494" y="215464"/>
                  <a:pt x="157939" y="214759"/>
                </a:cubicBezTo>
                <a:close/>
                <a:moveTo>
                  <a:pt x="571078" y="564095"/>
                </a:moveTo>
                <a:cubicBezTo>
                  <a:pt x="571078" y="567652"/>
                  <a:pt x="568194" y="570535"/>
                  <a:pt x="564636" y="570533"/>
                </a:cubicBezTo>
                <a:lnTo>
                  <a:pt x="480275" y="570513"/>
                </a:lnTo>
                <a:cubicBezTo>
                  <a:pt x="476719" y="570511"/>
                  <a:pt x="473836" y="567629"/>
                  <a:pt x="473836" y="564073"/>
                </a:cubicBezTo>
                <a:lnTo>
                  <a:pt x="473836" y="390178"/>
                </a:lnTo>
                <a:cubicBezTo>
                  <a:pt x="473836" y="375147"/>
                  <a:pt x="467745" y="361531"/>
                  <a:pt x="457891" y="351683"/>
                </a:cubicBezTo>
                <a:cubicBezTo>
                  <a:pt x="447907" y="341693"/>
                  <a:pt x="434054" y="335570"/>
                  <a:pt x="418773" y="335743"/>
                </a:cubicBezTo>
                <a:cubicBezTo>
                  <a:pt x="388839" y="336081"/>
                  <a:pt x="364963" y="360937"/>
                  <a:pt x="364963" y="390872"/>
                </a:cubicBezTo>
                <a:lnTo>
                  <a:pt x="364963" y="564052"/>
                </a:lnTo>
                <a:cubicBezTo>
                  <a:pt x="364963" y="567609"/>
                  <a:pt x="362079" y="570492"/>
                  <a:pt x="358522" y="570491"/>
                </a:cubicBezTo>
                <a:lnTo>
                  <a:pt x="274368" y="570470"/>
                </a:lnTo>
                <a:cubicBezTo>
                  <a:pt x="270812" y="570469"/>
                  <a:pt x="267931" y="567586"/>
                  <a:pt x="267931" y="564031"/>
                </a:cubicBezTo>
                <a:lnTo>
                  <a:pt x="267931" y="264271"/>
                </a:lnTo>
                <a:cubicBezTo>
                  <a:pt x="267931" y="260716"/>
                  <a:pt x="270814" y="257831"/>
                  <a:pt x="274371" y="257831"/>
                </a:cubicBezTo>
                <a:lnTo>
                  <a:pt x="356730" y="257831"/>
                </a:lnTo>
                <a:cubicBezTo>
                  <a:pt x="360286" y="257831"/>
                  <a:pt x="363170" y="260714"/>
                  <a:pt x="363170" y="264271"/>
                </a:cubicBezTo>
                <a:lnTo>
                  <a:pt x="363170" y="298839"/>
                </a:lnTo>
                <a:cubicBezTo>
                  <a:pt x="363177" y="298824"/>
                  <a:pt x="363502" y="298865"/>
                  <a:pt x="364054" y="298949"/>
                </a:cubicBezTo>
                <a:cubicBezTo>
                  <a:pt x="365645" y="296071"/>
                  <a:pt x="367378" y="293283"/>
                  <a:pt x="369250" y="290598"/>
                </a:cubicBezTo>
                <a:cubicBezTo>
                  <a:pt x="386414" y="265965"/>
                  <a:pt x="414950" y="249849"/>
                  <a:pt x="447250" y="249849"/>
                </a:cubicBezTo>
                <a:lnTo>
                  <a:pt x="464181" y="249849"/>
                </a:lnTo>
                <a:cubicBezTo>
                  <a:pt x="523219" y="249849"/>
                  <a:pt x="571080" y="297708"/>
                  <a:pt x="571080" y="356747"/>
                </a:cubicBezTo>
                <a:lnTo>
                  <a:pt x="571080" y="564095"/>
                </a:lnTo>
                <a:close/>
              </a:path>
            </a:pathLst>
          </a:custGeom>
          <a:solidFill>
            <a:schemeClr val="bg2"/>
          </a:solidFill>
          <a:ln w="1462" cap="flat">
            <a:noFill/>
            <a:prstDash val="solid"/>
            <a:miter/>
          </a:ln>
        </p:spPr>
        <p:txBody>
          <a:bodyPr rtlCol="0" anchor="ctr"/>
          <a:lstStyle/>
          <a:p>
            <a:endParaRPr lang="en-US"/>
          </a:p>
        </p:txBody>
      </p:sp>
      <p:sp>
        <p:nvSpPr>
          <p:cNvPr id="12" name="Graphic 3">
            <a:hlinkClick r:id="rId6"/>
            <a:extLst>
              <a:ext uri="{FF2B5EF4-FFF2-40B4-BE49-F238E27FC236}">
                <a16:creationId xmlns:a16="http://schemas.microsoft.com/office/drawing/2014/main" id="{FC7571D4-0260-7341-82CD-67C497D3E722}"/>
              </a:ext>
            </a:extLst>
          </p:cNvPr>
          <p:cNvSpPr/>
          <p:nvPr/>
        </p:nvSpPr>
        <p:spPr>
          <a:xfrm>
            <a:off x="8329936" y="4888787"/>
            <a:ext cx="392659" cy="392659"/>
          </a:xfrm>
          <a:custGeom>
            <a:avLst/>
            <a:gdLst>
              <a:gd name="connsiteX0" fmla="*/ 336343 w 672701"/>
              <a:gd name="connsiteY0" fmla="*/ 269461 h 672701"/>
              <a:gd name="connsiteX1" fmla="*/ 269447 w 672701"/>
              <a:gd name="connsiteY1" fmla="*/ 336343 h 672701"/>
              <a:gd name="connsiteX2" fmla="*/ 336343 w 672701"/>
              <a:gd name="connsiteY2" fmla="*/ 403255 h 672701"/>
              <a:gd name="connsiteX3" fmla="*/ 403240 w 672701"/>
              <a:gd name="connsiteY3" fmla="*/ 336343 h 672701"/>
              <a:gd name="connsiteX4" fmla="*/ 336343 w 672701"/>
              <a:gd name="connsiteY4" fmla="*/ 269461 h 672701"/>
              <a:gd name="connsiteX5" fmla="*/ 336343 w 672701"/>
              <a:gd name="connsiteY5" fmla="*/ 269461 h 672701"/>
              <a:gd name="connsiteX6" fmla="*/ 269447 w 672701"/>
              <a:gd name="connsiteY6" fmla="*/ 336343 h 672701"/>
              <a:gd name="connsiteX7" fmla="*/ 336343 w 672701"/>
              <a:gd name="connsiteY7" fmla="*/ 403255 h 672701"/>
              <a:gd name="connsiteX8" fmla="*/ 403240 w 672701"/>
              <a:gd name="connsiteY8" fmla="*/ 336343 h 672701"/>
              <a:gd name="connsiteX9" fmla="*/ 336343 w 672701"/>
              <a:gd name="connsiteY9" fmla="*/ 269461 h 672701"/>
              <a:gd name="connsiteX10" fmla="*/ 447789 w 672701"/>
              <a:gd name="connsiteY10" fmla="*/ 160393 h 672701"/>
              <a:gd name="connsiteX11" fmla="*/ 224913 w 672701"/>
              <a:gd name="connsiteY11" fmla="*/ 160393 h 672701"/>
              <a:gd name="connsiteX12" fmla="*/ 160393 w 672701"/>
              <a:gd name="connsiteY12" fmla="*/ 224913 h 672701"/>
              <a:gd name="connsiteX13" fmla="*/ 160393 w 672701"/>
              <a:gd name="connsiteY13" fmla="*/ 447789 h 672701"/>
              <a:gd name="connsiteX14" fmla="*/ 224913 w 672701"/>
              <a:gd name="connsiteY14" fmla="*/ 512309 h 672701"/>
              <a:gd name="connsiteX15" fmla="*/ 447789 w 672701"/>
              <a:gd name="connsiteY15" fmla="*/ 512309 h 672701"/>
              <a:gd name="connsiteX16" fmla="*/ 512309 w 672701"/>
              <a:gd name="connsiteY16" fmla="*/ 447789 h 672701"/>
              <a:gd name="connsiteX17" fmla="*/ 512309 w 672701"/>
              <a:gd name="connsiteY17" fmla="*/ 224913 h 672701"/>
              <a:gd name="connsiteX18" fmla="*/ 447789 w 672701"/>
              <a:gd name="connsiteY18" fmla="*/ 160393 h 672701"/>
              <a:gd name="connsiteX19" fmla="*/ 336343 w 672701"/>
              <a:gd name="connsiteY19" fmla="*/ 452202 h 672701"/>
              <a:gd name="connsiteX20" fmla="*/ 220499 w 672701"/>
              <a:gd name="connsiteY20" fmla="*/ 336343 h 672701"/>
              <a:gd name="connsiteX21" fmla="*/ 336343 w 672701"/>
              <a:gd name="connsiteY21" fmla="*/ 220499 h 672701"/>
              <a:gd name="connsiteX22" fmla="*/ 452202 w 672701"/>
              <a:gd name="connsiteY22" fmla="*/ 336343 h 672701"/>
              <a:gd name="connsiteX23" fmla="*/ 336343 w 672701"/>
              <a:gd name="connsiteY23" fmla="*/ 452202 h 672701"/>
              <a:gd name="connsiteX24" fmla="*/ 455922 w 672701"/>
              <a:gd name="connsiteY24" fmla="*/ 244456 h 672701"/>
              <a:gd name="connsiteX25" fmla="*/ 428511 w 672701"/>
              <a:gd name="connsiteY25" fmla="*/ 217045 h 672701"/>
              <a:gd name="connsiteX26" fmla="*/ 455922 w 672701"/>
              <a:gd name="connsiteY26" fmla="*/ 189634 h 672701"/>
              <a:gd name="connsiteX27" fmla="*/ 483333 w 672701"/>
              <a:gd name="connsiteY27" fmla="*/ 217045 h 672701"/>
              <a:gd name="connsiteX28" fmla="*/ 455922 w 672701"/>
              <a:gd name="connsiteY28" fmla="*/ 244456 h 672701"/>
              <a:gd name="connsiteX29" fmla="*/ 336343 w 672701"/>
              <a:gd name="connsiteY29" fmla="*/ 269461 h 672701"/>
              <a:gd name="connsiteX30" fmla="*/ 269447 w 672701"/>
              <a:gd name="connsiteY30" fmla="*/ 336343 h 672701"/>
              <a:gd name="connsiteX31" fmla="*/ 336343 w 672701"/>
              <a:gd name="connsiteY31" fmla="*/ 403255 h 672701"/>
              <a:gd name="connsiteX32" fmla="*/ 403240 w 672701"/>
              <a:gd name="connsiteY32" fmla="*/ 336343 h 672701"/>
              <a:gd name="connsiteX33" fmla="*/ 336343 w 672701"/>
              <a:gd name="connsiteY33" fmla="*/ 269461 h 672701"/>
              <a:gd name="connsiteX34" fmla="*/ 447789 w 672701"/>
              <a:gd name="connsiteY34" fmla="*/ 160393 h 672701"/>
              <a:gd name="connsiteX35" fmla="*/ 224913 w 672701"/>
              <a:gd name="connsiteY35" fmla="*/ 160393 h 672701"/>
              <a:gd name="connsiteX36" fmla="*/ 160393 w 672701"/>
              <a:gd name="connsiteY36" fmla="*/ 224913 h 672701"/>
              <a:gd name="connsiteX37" fmla="*/ 160393 w 672701"/>
              <a:gd name="connsiteY37" fmla="*/ 447789 h 672701"/>
              <a:gd name="connsiteX38" fmla="*/ 224913 w 672701"/>
              <a:gd name="connsiteY38" fmla="*/ 512309 h 672701"/>
              <a:gd name="connsiteX39" fmla="*/ 447789 w 672701"/>
              <a:gd name="connsiteY39" fmla="*/ 512309 h 672701"/>
              <a:gd name="connsiteX40" fmla="*/ 512309 w 672701"/>
              <a:gd name="connsiteY40" fmla="*/ 447789 h 672701"/>
              <a:gd name="connsiteX41" fmla="*/ 512309 w 672701"/>
              <a:gd name="connsiteY41" fmla="*/ 224913 h 672701"/>
              <a:gd name="connsiteX42" fmla="*/ 447789 w 672701"/>
              <a:gd name="connsiteY42" fmla="*/ 160393 h 672701"/>
              <a:gd name="connsiteX43" fmla="*/ 336343 w 672701"/>
              <a:gd name="connsiteY43" fmla="*/ 452202 h 672701"/>
              <a:gd name="connsiteX44" fmla="*/ 220499 w 672701"/>
              <a:gd name="connsiteY44" fmla="*/ 336343 h 672701"/>
              <a:gd name="connsiteX45" fmla="*/ 336343 w 672701"/>
              <a:gd name="connsiteY45" fmla="*/ 220499 h 672701"/>
              <a:gd name="connsiteX46" fmla="*/ 452202 w 672701"/>
              <a:gd name="connsiteY46" fmla="*/ 336343 h 672701"/>
              <a:gd name="connsiteX47" fmla="*/ 336343 w 672701"/>
              <a:gd name="connsiteY47" fmla="*/ 452202 h 672701"/>
              <a:gd name="connsiteX48" fmla="*/ 455922 w 672701"/>
              <a:gd name="connsiteY48" fmla="*/ 244456 h 672701"/>
              <a:gd name="connsiteX49" fmla="*/ 428511 w 672701"/>
              <a:gd name="connsiteY49" fmla="*/ 217045 h 672701"/>
              <a:gd name="connsiteX50" fmla="*/ 455922 w 672701"/>
              <a:gd name="connsiteY50" fmla="*/ 189634 h 672701"/>
              <a:gd name="connsiteX51" fmla="*/ 483333 w 672701"/>
              <a:gd name="connsiteY51" fmla="*/ 217045 h 672701"/>
              <a:gd name="connsiteX52" fmla="*/ 455922 w 672701"/>
              <a:gd name="connsiteY52" fmla="*/ 244456 h 672701"/>
              <a:gd name="connsiteX53" fmla="*/ 336343 w 672701"/>
              <a:gd name="connsiteY53" fmla="*/ 269461 h 672701"/>
              <a:gd name="connsiteX54" fmla="*/ 269447 w 672701"/>
              <a:gd name="connsiteY54" fmla="*/ 336343 h 672701"/>
              <a:gd name="connsiteX55" fmla="*/ 336343 w 672701"/>
              <a:gd name="connsiteY55" fmla="*/ 403255 h 672701"/>
              <a:gd name="connsiteX56" fmla="*/ 403240 w 672701"/>
              <a:gd name="connsiteY56" fmla="*/ 336343 h 672701"/>
              <a:gd name="connsiteX57" fmla="*/ 336343 w 672701"/>
              <a:gd name="connsiteY57" fmla="*/ 269461 h 672701"/>
              <a:gd name="connsiteX58" fmla="*/ 0 w 672701"/>
              <a:gd name="connsiteY58" fmla="*/ 0 h 672701"/>
              <a:gd name="connsiteX59" fmla="*/ 0 w 672701"/>
              <a:gd name="connsiteY59" fmla="*/ 672702 h 672701"/>
              <a:gd name="connsiteX60" fmla="*/ 672702 w 672701"/>
              <a:gd name="connsiteY60" fmla="*/ 672702 h 672701"/>
              <a:gd name="connsiteX61" fmla="*/ 672702 w 672701"/>
              <a:gd name="connsiteY61" fmla="*/ 0 h 672701"/>
              <a:gd name="connsiteX62" fmla="*/ 0 w 672701"/>
              <a:gd name="connsiteY62" fmla="*/ 0 h 672701"/>
              <a:gd name="connsiteX63" fmla="*/ 561256 w 672701"/>
              <a:gd name="connsiteY63" fmla="*/ 447789 h 672701"/>
              <a:gd name="connsiteX64" fmla="*/ 447789 w 672701"/>
              <a:gd name="connsiteY64" fmla="*/ 561256 h 672701"/>
              <a:gd name="connsiteX65" fmla="*/ 224913 w 672701"/>
              <a:gd name="connsiteY65" fmla="*/ 561256 h 672701"/>
              <a:gd name="connsiteX66" fmla="*/ 111445 w 672701"/>
              <a:gd name="connsiteY66" fmla="*/ 447789 h 672701"/>
              <a:gd name="connsiteX67" fmla="*/ 111445 w 672701"/>
              <a:gd name="connsiteY67" fmla="*/ 224913 h 672701"/>
              <a:gd name="connsiteX68" fmla="*/ 224913 w 672701"/>
              <a:gd name="connsiteY68" fmla="*/ 111445 h 672701"/>
              <a:gd name="connsiteX69" fmla="*/ 447789 w 672701"/>
              <a:gd name="connsiteY69" fmla="*/ 111445 h 672701"/>
              <a:gd name="connsiteX70" fmla="*/ 561256 w 672701"/>
              <a:gd name="connsiteY70" fmla="*/ 224913 h 672701"/>
              <a:gd name="connsiteX71" fmla="*/ 561256 w 672701"/>
              <a:gd name="connsiteY71" fmla="*/ 447789 h 672701"/>
              <a:gd name="connsiteX72" fmla="*/ 447789 w 672701"/>
              <a:gd name="connsiteY72" fmla="*/ 160393 h 672701"/>
              <a:gd name="connsiteX73" fmla="*/ 224913 w 672701"/>
              <a:gd name="connsiteY73" fmla="*/ 160393 h 672701"/>
              <a:gd name="connsiteX74" fmla="*/ 160393 w 672701"/>
              <a:gd name="connsiteY74" fmla="*/ 224913 h 672701"/>
              <a:gd name="connsiteX75" fmla="*/ 160393 w 672701"/>
              <a:gd name="connsiteY75" fmla="*/ 447789 h 672701"/>
              <a:gd name="connsiteX76" fmla="*/ 224913 w 672701"/>
              <a:gd name="connsiteY76" fmla="*/ 512309 h 672701"/>
              <a:gd name="connsiteX77" fmla="*/ 447789 w 672701"/>
              <a:gd name="connsiteY77" fmla="*/ 512309 h 672701"/>
              <a:gd name="connsiteX78" fmla="*/ 512309 w 672701"/>
              <a:gd name="connsiteY78" fmla="*/ 447789 h 672701"/>
              <a:gd name="connsiteX79" fmla="*/ 512309 w 672701"/>
              <a:gd name="connsiteY79" fmla="*/ 224913 h 672701"/>
              <a:gd name="connsiteX80" fmla="*/ 447789 w 672701"/>
              <a:gd name="connsiteY80" fmla="*/ 160393 h 672701"/>
              <a:gd name="connsiteX81" fmla="*/ 336343 w 672701"/>
              <a:gd name="connsiteY81" fmla="*/ 452202 h 672701"/>
              <a:gd name="connsiteX82" fmla="*/ 220499 w 672701"/>
              <a:gd name="connsiteY82" fmla="*/ 336343 h 672701"/>
              <a:gd name="connsiteX83" fmla="*/ 336343 w 672701"/>
              <a:gd name="connsiteY83" fmla="*/ 220499 h 672701"/>
              <a:gd name="connsiteX84" fmla="*/ 452202 w 672701"/>
              <a:gd name="connsiteY84" fmla="*/ 336343 h 672701"/>
              <a:gd name="connsiteX85" fmla="*/ 336343 w 672701"/>
              <a:gd name="connsiteY85" fmla="*/ 452202 h 672701"/>
              <a:gd name="connsiteX86" fmla="*/ 455922 w 672701"/>
              <a:gd name="connsiteY86" fmla="*/ 244456 h 672701"/>
              <a:gd name="connsiteX87" fmla="*/ 428511 w 672701"/>
              <a:gd name="connsiteY87" fmla="*/ 217045 h 672701"/>
              <a:gd name="connsiteX88" fmla="*/ 455922 w 672701"/>
              <a:gd name="connsiteY88" fmla="*/ 189634 h 672701"/>
              <a:gd name="connsiteX89" fmla="*/ 483333 w 672701"/>
              <a:gd name="connsiteY89" fmla="*/ 217045 h 672701"/>
              <a:gd name="connsiteX90" fmla="*/ 455922 w 672701"/>
              <a:gd name="connsiteY90" fmla="*/ 244456 h 672701"/>
              <a:gd name="connsiteX91" fmla="*/ 336343 w 672701"/>
              <a:gd name="connsiteY91" fmla="*/ 269461 h 672701"/>
              <a:gd name="connsiteX92" fmla="*/ 269447 w 672701"/>
              <a:gd name="connsiteY92" fmla="*/ 336343 h 672701"/>
              <a:gd name="connsiteX93" fmla="*/ 336343 w 672701"/>
              <a:gd name="connsiteY93" fmla="*/ 403255 h 672701"/>
              <a:gd name="connsiteX94" fmla="*/ 403240 w 672701"/>
              <a:gd name="connsiteY94" fmla="*/ 336343 h 672701"/>
              <a:gd name="connsiteX95" fmla="*/ 336343 w 672701"/>
              <a:gd name="connsiteY95" fmla="*/ 269461 h 672701"/>
              <a:gd name="connsiteX96" fmla="*/ 336343 w 672701"/>
              <a:gd name="connsiteY96" fmla="*/ 269461 h 672701"/>
              <a:gd name="connsiteX97" fmla="*/ 269447 w 672701"/>
              <a:gd name="connsiteY97" fmla="*/ 336343 h 672701"/>
              <a:gd name="connsiteX98" fmla="*/ 336343 w 672701"/>
              <a:gd name="connsiteY98" fmla="*/ 403255 h 672701"/>
              <a:gd name="connsiteX99" fmla="*/ 403240 w 672701"/>
              <a:gd name="connsiteY99" fmla="*/ 336343 h 672701"/>
              <a:gd name="connsiteX100" fmla="*/ 336343 w 672701"/>
              <a:gd name="connsiteY100" fmla="*/ 269461 h 672701"/>
              <a:gd name="connsiteX101" fmla="*/ 336343 w 672701"/>
              <a:gd name="connsiteY101" fmla="*/ 269461 h 672701"/>
              <a:gd name="connsiteX102" fmla="*/ 269447 w 672701"/>
              <a:gd name="connsiteY102" fmla="*/ 336343 h 672701"/>
              <a:gd name="connsiteX103" fmla="*/ 336343 w 672701"/>
              <a:gd name="connsiteY103" fmla="*/ 403255 h 672701"/>
              <a:gd name="connsiteX104" fmla="*/ 403240 w 672701"/>
              <a:gd name="connsiteY104" fmla="*/ 336343 h 672701"/>
              <a:gd name="connsiteX105" fmla="*/ 336343 w 672701"/>
              <a:gd name="connsiteY105" fmla="*/ 269461 h 672701"/>
              <a:gd name="connsiteX106" fmla="*/ 447789 w 672701"/>
              <a:gd name="connsiteY106" fmla="*/ 160393 h 672701"/>
              <a:gd name="connsiteX107" fmla="*/ 224913 w 672701"/>
              <a:gd name="connsiteY107" fmla="*/ 160393 h 672701"/>
              <a:gd name="connsiteX108" fmla="*/ 160393 w 672701"/>
              <a:gd name="connsiteY108" fmla="*/ 224913 h 672701"/>
              <a:gd name="connsiteX109" fmla="*/ 160393 w 672701"/>
              <a:gd name="connsiteY109" fmla="*/ 447789 h 672701"/>
              <a:gd name="connsiteX110" fmla="*/ 224913 w 672701"/>
              <a:gd name="connsiteY110" fmla="*/ 512309 h 672701"/>
              <a:gd name="connsiteX111" fmla="*/ 447789 w 672701"/>
              <a:gd name="connsiteY111" fmla="*/ 512309 h 672701"/>
              <a:gd name="connsiteX112" fmla="*/ 512309 w 672701"/>
              <a:gd name="connsiteY112" fmla="*/ 447789 h 672701"/>
              <a:gd name="connsiteX113" fmla="*/ 512309 w 672701"/>
              <a:gd name="connsiteY113" fmla="*/ 224913 h 672701"/>
              <a:gd name="connsiteX114" fmla="*/ 447789 w 672701"/>
              <a:gd name="connsiteY114" fmla="*/ 160393 h 672701"/>
              <a:gd name="connsiteX115" fmla="*/ 336343 w 672701"/>
              <a:gd name="connsiteY115" fmla="*/ 452202 h 672701"/>
              <a:gd name="connsiteX116" fmla="*/ 220499 w 672701"/>
              <a:gd name="connsiteY116" fmla="*/ 336343 h 672701"/>
              <a:gd name="connsiteX117" fmla="*/ 336343 w 672701"/>
              <a:gd name="connsiteY117" fmla="*/ 220499 h 672701"/>
              <a:gd name="connsiteX118" fmla="*/ 452202 w 672701"/>
              <a:gd name="connsiteY118" fmla="*/ 336343 h 672701"/>
              <a:gd name="connsiteX119" fmla="*/ 336343 w 672701"/>
              <a:gd name="connsiteY119" fmla="*/ 452202 h 672701"/>
              <a:gd name="connsiteX120" fmla="*/ 455922 w 672701"/>
              <a:gd name="connsiteY120" fmla="*/ 244456 h 672701"/>
              <a:gd name="connsiteX121" fmla="*/ 428511 w 672701"/>
              <a:gd name="connsiteY121" fmla="*/ 217045 h 672701"/>
              <a:gd name="connsiteX122" fmla="*/ 455922 w 672701"/>
              <a:gd name="connsiteY122" fmla="*/ 189634 h 672701"/>
              <a:gd name="connsiteX123" fmla="*/ 483333 w 672701"/>
              <a:gd name="connsiteY123" fmla="*/ 217045 h 672701"/>
              <a:gd name="connsiteX124" fmla="*/ 455922 w 672701"/>
              <a:gd name="connsiteY124" fmla="*/ 244456 h 672701"/>
              <a:gd name="connsiteX125" fmla="*/ 336343 w 672701"/>
              <a:gd name="connsiteY125" fmla="*/ 269461 h 672701"/>
              <a:gd name="connsiteX126" fmla="*/ 269447 w 672701"/>
              <a:gd name="connsiteY126" fmla="*/ 336343 h 672701"/>
              <a:gd name="connsiteX127" fmla="*/ 336343 w 672701"/>
              <a:gd name="connsiteY127" fmla="*/ 403255 h 672701"/>
              <a:gd name="connsiteX128" fmla="*/ 403240 w 672701"/>
              <a:gd name="connsiteY128" fmla="*/ 336343 h 672701"/>
              <a:gd name="connsiteX129" fmla="*/ 336343 w 672701"/>
              <a:gd name="connsiteY129" fmla="*/ 269461 h 672701"/>
              <a:gd name="connsiteX130" fmla="*/ 336343 w 672701"/>
              <a:gd name="connsiteY130" fmla="*/ 269461 h 672701"/>
              <a:gd name="connsiteX131" fmla="*/ 269447 w 672701"/>
              <a:gd name="connsiteY131" fmla="*/ 336343 h 672701"/>
              <a:gd name="connsiteX132" fmla="*/ 336343 w 672701"/>
              <a:gd name="connsiteY132" fmla="*/ 403255 h 672701"/>
              <a:gd name="connsiteX133" fmla="*/ 403240 w 672701"/>
              <a:gd name="connsiteY133" fmla="*/ 336343 h 672701"/>
              <a:gd name="connsiteX134" fmla="*/ 336343 w 672701"/>
              <a:gd name="connsiteY134" fmla="*/ 269461 h 672701"/>
              <a:gd name="connsiteX135" fmla="*/ 336343 w 672701"/>
              <a:gd name="connsiteY135" fmla="*/ 269461 h 672701"/>
              <a:gd name="connsiteX136" fmla="*/ 269447 w 672701"/>
              <a:gd name="connsiteY136" fmla="*/ 336343 h 672701"/>
              <a:gd name="connsiteX137" fmla="*/ 336343 w 672701"/>
              <a:gd name="connsiteY137" fmla="*/ 403255 h 672701"/>
              <a:gd name="connsiteX138" fmla="*/ 403240 w 672701"/>
              <a:gd name="connsiteY138" fmla="*/ 336343 h 672701"/>
              <a:gd name="connsiteX139" fmla="*/ 336343 w 672701"/>
              <a:gd name="connsiteY139" fmla="*/ 269461 h 672701"/>
              <a:gd name="connsiteX140" fmla="*/ 447789 w 672701"/>
              <a:gd name="connsiteY140" fmla="*/ 160393 h 672701"/>
              <a:gd name="connsiteX141" fmla="*/ 224913 w 672701"/>
              <a:gd name="connsiteY141" fmla="*/ 160393 h 672701"/>
              <a:gd name="connsiteX142" fmla="*/ 160393 w 672701"/>
              <a:gd name="connsiteY142" fmla="*/ 224913 h 672701"/>
              <a:gd name="connsiteX143" fmla="*/ 160393 w 672701"/>
              <a:gd name="connsiteY143" fmla="*/ 447789 h 672701"/>
              <a:gd name="connsiteX144" fmla="*/ 224913 w 672701"/>
              <a:gd name="connsiteY144" fmla="*/ 512309 h 672701"/>
              <a:gd name="connsiteX145" fmla="*/ 447789 w 672701"/>
              <a:gd name="connsiteY145" fmla="*/ 512309 h 672701"/>
              <a:gd name="connsiteX146" fmla="*/ 512309 w 672701"/>
              <a:gd name="connsiteY146" fmla="*/ 447789 h 672701"/>
              <a:gd name="connsiteX147" fmla="*/ 512309 w 672701"/>
              <a:gd name="connsiteY147" fmla="*/ 224913 h 672701"/>
              <a:gd name="connsiteX148" fmla="*/ 447789 w 672701"/>
              <a:gd name="connsiteY148" fmla="*/ 160393 h 672701"/>
              <a:gd name="connsiteX149" fmla="*/ 336343 w 672701"/>
              <a:gd name="connsiteY149" fmla="*/ 452202 h 672701"/>
              <a:gd name="connsiteX150" fmla="*/ 220499 w 672701"/>
              <a:gd name="connsiteY150" fmla="*/ 336343 h 672701"/>
              <a:gd name="connsiteX151" fmla="*/ 336343 w 672701"/>
              <a:gd name="connsiteY151" fmla="*/ 220499 h 672701"/>
              <a:gd name="connsiteX152" fmla="*/ 452202 w 672701"/>
              <a:gd name="connsiteY152" fmla="*/ 336343 h 672701"/>
              <a:gd name="connsiteX153" fmla="*/ 336343 w 672701"/>
              <a:gd name="connsiteY153" fmla="*/ 452202 h 672701"/>
              <a:gd name="connsiteX154" fmla="*/ 455922 w 672701"/>
              <a:gd name="connsiteY154" fmla="*/ 244456 h 672701"/>
              <a:gd name="connsiteX155" fmla="*/ 428511 w 672701"/>
              <a:gd name="connsiteY155" fmla="*/ 217045 h 672701"/>
              <a:gd name="connsiteX156" fmla="*/ 455922 w 672701"/>
              <a:gd name="connsiteY156" fmla="*/ 189634 h 672701"/>
              <a:gd name="connsiteX157" fmla="*/ 483333 w 672701"/>
              <a:gd name="connsiteY157" fmla="*/ 217045 h 672701"/>
              <a:gd name="connsiteX158" fmla="*/ 455922 w 672701"/>
              <a:gd name="connsiteY158" fmla="*/ 244456 h 672701"/>
              <a:gd name="connsiteX159" fmla="*/ 336343 w 672701"/>
              <a:gd name="connsiteY159" fmla="*/ 269461 h 672701"/>
              <a:gd name="connsiteX160" fmla="*/ 269447 w 672701"/>
              <a:gd name="connsiteY160" fmla="*/ 336343 h 672701"/>
              <a:gd name="connsiteX161" fmla="*/ 336343 w 672701"/>
              <a:gd name="connsiteY161" fmla="*/ 403255 h 672701"/>
              <a:gd name="connsiteX162" fmla="*/ 403240 w 672701"/>
              <a:gd name="connsiteY162" fmla="*/ 336343 h 672701"/>
              <a:gd name="connsiteX163" fmla="*/ 336343 w 672701"/>
              <a:gd name="connsiteY163" fmla="*/ 269461 h 67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672701" h="672701">
                <a:moveTo>
                  <a:pt x="336343" y="269461"/>
                </a:moveTo>
                <a:cubicBezTo>
                  <a:pt x="299470" y="269461"/>
                  <a:pt x="269447" y="299470"/>
                  <a:pt x="269447" y="336343"/>
                </a:cubicBezTo>
                <a:cubicBezTo>
                  <a:pt x="269447" y="373231"/>
                  <a:pt x="299470" y="403255"/>
                  <a:pt x="336343" y="403255"/>
                </a:cubicBezTo>
                <a:cubicBezTo>
                  <a:pt x="373231" y="403255"/>
                  <a:pt x="403240" y="373231"/>
                  <a:pt x="403240" y="336343"/>
                </a:cubicBezTo>
                <a:cubicBezTo>
                  <a:pt x="403240" y="299470"/>
                  <a:pt x="373231" y="269461"/>
                  <a:pt x="336343" y="269461"/>
                </a:cubicBezTo>
                <a:close/>
                <a:moveTo>
                  <a:pt x="336343" y="269461"/>
                </a:moveTo>
                <a:cubicBezTo>
                  <a:pt x="299470" y="269461"/>
                  <a:pt x="269447" y="299470"/>
                  <a:pt x="269447" y="336343"/>
                </a:cubicBezTo>
                <a:cubicBezTo>
                  <a:pt x="269447" y="373231"/>
                  <a:pt x="299470" y="403255"/>
                  <a:pt x="336343" y="403255"/>
                </a:cubicBezTo>
                <a:cubicBezTo>
                  <a:pt x="373231" y="403255"/>
                  <a:pt x="403240" y="373231"/>
                  <a:pt x="403240" y="336343"/>
                </a:cubicBezTo>
                <a:cubicBezTo>
                  <a:pt x="403240" y="299470"/>
                  <a:pt x="373231" y="269461"/>
                  <a:pt x="336343" y="269461"/>
                </a:cubicBezTo>
                <a:close/>
                <a:moveTo>
                  <a:pt x="447789" y="160393"/>
                </a:moveTo>
                <a:lnTo>
                  <a:pt x="224913" y="160393"/>
                </a:lnTo>
                <a:cubicBezTo>
                  <a:pt x="189339" y="160393"/>
                  <a:pt x="160393" y="189339"/>
                  <a:pt x="160393" y="224913"/>
                </a:cubicBezTo>
                <a:lnTo>
                  <a:pt x="160393" y="447789"/>
                </a:lnTo>
                <a:cubicBezTo>
                  <a:pt x="160393" y="483363"/>
                  <a:pt x="189339" y="512309"/>
                  <a:pt x="224913" y="512309"/>
                </a:cubicBezTo>
                <a:lnTo>
                  <a:pt x="447789" y="512309"/>
                </a:lnTo>
                <a:cubicBezTo>
                  <a:pt x="483363" y="512309"/>
                  <a:pt x="512309" y="483363"/>
                  <a:pt x="512309" y="447789"/>
                </a:cubicBezTo>
                <a:lnTo>
                  <a:pt x="512309" y="224913"/>
                </a:lnTo>
                <a:cubicBezTo>
                  <a:pt x="512309" y="189339"/>
                  <a:pt x="483363" y="160393"/>
                  <a:pt x="447789" y="160393"/>
                </a:cubicBezTo>
                <a:close/>
                <a:moveTo>
                  <a:pt x="336343" y="452202"/>
                </a:moveTo>
                <a:cubicBezTo>
                  <a:pt x="272473" y="452202"/>
                  <a:pt x="220499" y="400229"/>
                  <a:pt x="220499" y="336343"/>
                </a:cubicBezTo>
                <a:cubicBezTo>
                  <a:pt x="220499" y="272473"/>
                  <a:pt x="272473" y="220499"/>
                  <a:pt x="336343" y="220499"/>
                </a:cubicBezTo>
                <a:cubicBezTo>
                  <a:pt x="400229" y="220499"/>
                  <a:pt x="452202" y="272473"/>
                  <a:pt x="452202" y="336343"/>
                </a:cubicBezTo>
                <a:cubicBezTo>
                  <a:pt x="452202" y="400229"/>
                  <a:pt x="400229" y="452202"/>
                  <a:pt x="336343" y="452202"/>
                </a:cubicBezTo>
                <a:close/>
                <a:moveTo>
                  <a:pt x="455922" y="244456"/>
                </a:moveTo>
                <a:cubicBezTo>
                  <a:pt x="440807" y="244456"/>
                  <a:pt x="428511" y="232160"/>
                  <a:pt x="428511" y="217045"/>
                </a:cubicBezTo>
                <a:cubicBezTo>
                  <a:pt x="428511" y="201930"/>
                  <a:pt x="440807" y="189634"/>
                  <a:pt x="455922" y="189634"/>
                </a:cubicBezTo>
                <a:cubicBezTo>
                  <a:pt x="471037" y="189634"/>
                  <a:pt x="483333" y="201930"/>
                  <a:pt x="483333" y="217045"/>
                </a:cubicBezTo>
                <a:cubicBezTo>
                  <a:pt x="483333" y="232160"/>
                  <a:pt x="471037" y="244456"/>
                  <a:pt x="455922" y="244456"/>
                </a:cubicBezTo>
                <a:close/>
                <a:moveTo>
                  <a:pt x="336343" y="269461"/>
                </a:moveTo>
                <a:cubicBezTo>
                  <a:pt x="299470" y="269461"/>
                  <a:pt x="269447" y="299470"/>
                  <a:pt x="269447" y="336343"/>
                </a:cubicBezTo>
                <a:cubicBezTo>
                  <a:pt x="269447" y="373231"/>
                  <a:pt x="299470" y="403255"/>
                  <a:pt x="336343" y="403255"/>
                </a:cubicBezTo>
                <a:cubicBezTo>
                  <a:pt x="373231" y="403255"/>
                  <a:pt x="403240" y="373231"/>
                  <a:pt x="403240" y="336343"/>
                </a:cubicBezTo>
                <a:cubicBezTo>
                  <a:pt x="403240" y="299470"/>
                  <a:pt x="373231" y="269461"/>
                  <a:pt x="336343" y="269461"/>
                </a:cubicBezTo>
                <a:close/>
                <a:moveTo>
                  <a:pt x="447789" y="160393"/>
                </a:moveTo>
                <a:lnTo>
                  <a:pt x="224913" y="160393"/>
                </a:lnTo>
                <a:cubicBezTo>
                  <a:pt x="189339" y="160393"/>
                  <a:pt x="160393" y="189339"/>
                  <a:pt x="160393" y="224913"/>
                </a:cubicBezTo>
                <a:lnTo>
                  <a:pt x="160393" y="447789"/>
                </a:lnTo>
                <a:cubicBezTo>
                  <a:pt x="160393" y="483363"/>
                  <a:pt x="189339" y="512309"/>
                  <a:pt x="224913" y="512309"/>
                </a:cubicBezTo>
                <a:lnTo>
                  <a:pt x="447789" y="512309"/>
                </a:lnTo>
                <a:cubicBezTo>
                  <a:pt x="483363" y="512309"/>
                  <a:pt x="512309" y="483363"/>
                  <a:pt x="512309" y="447789"/>
                </a:cubicBezTo>
                <a:lnTo>
                  <a:pt x="512309" y="224913"/>
                </a:lnTo>
                <a:cubicBezTo>
                  <a:pt x="512309" y="189339"/>
                  <a:pt x="483363" y="160393"/>
                  <a:pt x="447789" y="160393"/>
                </a:cubicBezTo>
                <a:close/>
                <a:moveTo>
                  <a:pt x="336343" y="452202"/>
                </a:moveTo>
                <a:cubicBezTo>
                  <a:pt x="272473" y="452202"/>
                  <a:pt x="220499" y="400229"/>
                  <a:pt x="220499" y="336343"/>
                </a:cubicBezTo>
                <a:cubicBezTo>
                  <a:pt x="220499" y="272473"/>
                  <a:pt x="272473" y="220499"/>
                  <a:pt x="336343" y="220499"/>
                </a:cubicBezTo>
                <a:cubicBezTo>
                  <a:pt x="400229" y="220499"/>
                  <a:pt x="452202" y="272473"/>
                  <a:pt x="452202" y="336343"/>
                </a:cubicBezTo>
                <a:cubicBezTo>
                  <a:pt x="452202" y="400229"/>
                  <a:pt x="400229" y="452202"/>
                  <a:pt x="336343" y="452202"/>
                </a:cubicBezTo>
                <a:close/>
                <a:moveTo>
                  <a:pt x="455922" y="244456"/>
                </a:moveTo>
                <a:cubicBezTo>
                  <a:pt x="440807" y="244456"/>
                  <a:pt x="428511" y="232160"/>
                  <a:pt x="428511" y="217045"/>
                </a:cubicBezTo>
                <a:cubicBezTo>
                  <a:pt x="428511" y="201930"/>
                  <a:pt x="440807" y="189634"/>
                  <a:pt x="455922" y="189634"/>
                </a:cubicBezTo>
                <a:cubicBezTo>
                  <a:pt x="471037" y="189634"/>
                  <a:pt x="483333" y="201930"/>
                  <a:pt x="483333" y="217045"/>
                </a:cubicBezTo>
                <a:cubicBezTo>
                  <a:pt x="483333" y="232160"/>
                  <a:pt x="471037" y="244456"/>
                  <a:pt x="455922" y="244456"/>
                </a:cubicBezTo>
                <a:close/>
                <a:moveTo>
                  <a:pt x="336343" y="269461"/>
                </a:moveTo>
                <a:cubicBezTo>
                  <a:pt x="299470" y="269461"/>
                  <a:pt x="269447" y="299470"/>
                  <a:pt x="269447" y="336343"/>
                </a:cubicBezTo>
                <a:cubicBezTo>
                  <a:pt x="269447" y="373231"/>
                  <a:pt x="299470" y="403255"/>
                  <a:pt x="336343" y="403255"/>
                </a:cubicBezTo>
                <a:cubicBezTo>
                  <a:pt x="373231" y="403255"/>
                  <a:pt x="403240" y="373231"/>
                  <a:pt x="403240" y="336343"/>
                </a:cubicBezTo>
                <a:cubicBezTo>
                  <a:pt x="403240" y="299470"/>
                  <a:pt x="373231" y="269461"/>
                  <a:pt x="336343" y="269461"/>
                </a:cubicBezTo>
                <a:close/>
                <a:moveTo>
                  <a:pt x="0" y="0"/>
                </a:moveTo>
                <a:lnTo>
                  <a:pt x="0" y="672702"/>
                </a:lnTo>
                <a:lnTo>
                  <a:pt x="672702" y="672702"/>
                </a:lnTo>
                <a:lnTo>
                  <a:pt x="672702" y="0"/>
                </a:lnTo>
                <a:lnTo>
                  <a:pt x="0" y="0"/>
                </a:lnTo>
                <a:close/>
                <a:moveTo>
                  <a:pt x="561256" y="447789"/>
                </a:moveTo>
                <a:cubicBezTo>
                  <a:pt x="561256" y="510360"/>
                  <a:pt x="510360" y="561256"/>
                  <a:pt x="447789" y="561256"/>
                </a:cubicBezTo>
                <a:lnTo>
                  <a:pt x="224913" y="561256"/>
                </a:lnTo>
                <a:cubicBezTo>
                  <a:pt x="162341" y="561256"/>
                  <a:pt x="111445" y="510360"/>
                  <a:pt x="111445" y="447789"/>
                </a:cubicBezTo>
                <a:lnTo>
                  <a:pt x="111445" y="224913"/>
                </a:lnTo>
                <a:cubicBezTo>
                  <a:pt x="111445" y="162341"/>
                  <a:pt x="162341" y="111445"/>
                  <a:pt x="224913" y="111445"/>
                </a:cubicBezTo>
                <a:lnTo>
                  <a:pt x="447789" y="111445"/>
                </a:lnTo>
                <a:cubicBezTo>
                  <a:pt x="510360" y="111445"/>
                  <a:pt x="561256" y="162341"/>
                  <a:pt x="561256" y="224913"/>
                </a:cubicBezTo>
                <a:lnTo>
                  <a:pt x="561256" y="447789"/>
                </a:lnTo>
                <a:close/>
                <a:moveTo>
                  <a:pt x="447789" y="160393"/>
                </a:moveTo>
                <a:lnTo>
                  <a:pt x="224913" y="160393"/>
                </a:lnTo>
                <a:cubicBezTo>
                  <a:pt x="189339" y="160393"/>
                  <a:pt x="160393" y="189339"/>
                  <a:pt x="160393" y="224913"/>
                </a:cubicBezTo>
                <a:lnTo>
                  <a:pt x="160393" y="447789"/>
                </a:lnTo>
                <a:cubicBezTo>
                  <a:pt x="160393" y="483363"/>
                  <a:pt x="189339" y="512309"/>
                  <a:pt x="224913" y="512309"/>
                </a:cubicBezTo>
                <a:lnTo>
                  <a:pt x="447789" y="512309"/>
                </a:lnTo>
                <a:cubicBezTo>
                  <a:pt x="483363" y="512309"/>
                  <a:pt x="512309" y="483363"/>
                  <a:pt x="512309" y="447789"/>
                </a:cubicBezTo>
                <a:lnTo>
                  <a:pt x="512309" y="224913"/>
                </a:lnTo>
                <a:cubicBezTo>
                  <a:pt x="512309" y="189339"/>
                  <a:pt x="483363" y="160393"/>
                  <a:pt x="447789" y="160393"/>
                </a:cubicBezTo>
                <a:close/>
                <a:moveTo>
                  <a:pt x="336343" y="452202"/>
                </a:moveTo>
                <a:cubicBezTo>
                  <a:pt x="272473" y="452202"/>
                  <a:pt x="220499" y="400229"/>
                  <a:pt x="220499" y="336343"/>
                </a:cubicBezTo>
                <a:cubicBezTo>
                  <a:pt x="220499" y="272473"/>
                  <a:pt x="272473" y="220499"/>
                  <a:pt x="336343" y="220499"/>
                </a:cubicBezTo>
                <a:cubicBezTo>
                  <a:pt x="400229" y="220499"/>
                  <a:pt x="452202" y="272473"/>
                  <a:pt x="452202" y="336343"/>
                </a:cubicBezTo>
                <a:cubicBezTo>
                  <a:pt x="452202" y="400229"/>
                  <a:pt x="400229" y="452202"/>
                  <a:pt x="336343" y="452202"/>
                </a:cubicBezTo>
                <a:close/>
                <a:moveTo>
                  <a:pt x="455922" y="244456"/>
                </a:moveTo>
                <a:cubicBezTo>
                  <a:pt x="440807" y="244456"/>
                  <a:pt x="428511" y="232160"/>
                  <a:pt x="428511" y="217045"/>
                </a:cubicBezTo>
                <a:cubicBezTo>
                  <a:pt x="428511" y="201930"/>
                  <a:pt x="440807" y="189634"/>
                  <a:pt x="455922" y="189634"/>
                </a:cubicBezTo>
                <a:cubicBezTo>
                  <a:pt x="471037" y="189634"/>
                  <a:pt x="483333" y="201930"/>
                  <a:pt x="483333" y="217045"/>
                </a:cubicBezTo>
                <a:cubicBezTo>
                  <a:pt x="483333" y="232160"/>
                  <a:pt x="471037" y="244456"/>
                  <a:pt x="455922" y="244456"/>
                </a:cubicBezTo>
                <a:close/>
                <a:moveTo>
                  <a:pt x="336343" y="269461"/>
                </a:moveTo>
                <a:cubicBezTo>
                  <a:pt x="299470" y="269461"/>
                  <a:pt x="269447" y="299470"/>
                  <a:pt x="269447" y="336343"/>
                </a:cubicBezTo>
                <a:cubicBezTo>
                  <a:pt x="269447" y="373231"/>
                  <a:pt x="299470" y="403255"/>
                  <a:pt x="336343" y="403255"/>
                </a:cubicBezTo>
                <a:cubicBezTo>
                  <a:pt x="373231" y="403255"/>
                  <a:pt x="403240" y="373231"/>
                  <a:pt x="403240" y="336343"/>
                </a:cubicBezTo>
                <a:cubicBezTo>
                  <a:pt x="403240" y="299470"/>
                  <a:pt x="373231" y="269461"/>
                  <a:pt x="336343" y="269461"/>
                </a:cubicBezTo>
                <a:close/>
                <a:moveTo>
                  <a:pt x="336343" y="269461"/>
                </a:moveTo>
                <a:cubicBezTo>
                  <a:pt x="299470" y="269461"/>
                  <a:pt x="269447" y="299470"/>
                  <a:pt x="269447" y="336343"/>
                </a:cubicBezTo>
                <a:cubicBezTo>
                  <a:pt x="269447" y="373231"/>
                  <a:pt x="299470" y="403255"/>
                  <a:pt x="336343" y="403255"/>
                </a:cubicBezTo>
                <a:cubicBezTo>
                  <a:pt x="373231" y="403255"/>
                  <a:pt x="403240" y="373231"/>
                  <a:pt x="403240" y="336343"/>
                </a:cubicBezTo>
                <a:cubicBezTo>
                  <a:pt x="403240" y="299470"/>
                  <a:pt x="373231" y="269461"/>
                  <a:pt x="336343" y="269461"/>
                </a:cubicBezTo>
                <a:close/>
                <a:moveTo>
                  <a:pt x="336343" y="269461"/>
                </a:moveTo>
                <a:cubicBezTo>
                  <a:pt x="299470" y="269461"/>
                  <a:pt x="269447" y="299470"/>
                  <a:pt x="269447" y="336343"/>
                </a:cubicBezTo>
                <a:cubicBezTo>
                  <a:pt x="269447" y="373231"/>
                  <a:pt x="299470" y="403255"/>
                  <a:pt x="336343" y="403255"/>
                </a:cubicBezTo>
                <a:cubicBezTo>
                  <a:pt x="373231" y="403255"/>
                  <a:pt x="403240" y="373231"/>
                  <a:pt x="403240" y="336343"/>
                </a:cubicBezTo>
                <a:cubicBezTo>
                  <a:pt x="403240" y="299470"/>
                  <a:pt x="373231" y="269461"/>
                  <a:pt x="336343" y="269461"/>
                </a:cubicBezTo>
                <a:close/>
                <a:moveTo>
                  <a:pt x="447789" y="160393"/>
                </a:moveTo>
                <a:lnTo>
                  <a:pt x="224913" y="160393"/>
                </a:lnTo>
                <a:cubicBezTo>
                  <a:pt x="189339" y="160393"/>
                  <a:pt x="160393" y="189339"/>
                  <a:pt x="160393" y="224913"/>
                </a:cubicBezTo>
                <a:lnTo>
                  <a:pt x="160393" y="447789"/>
                </a:lnTo>
                <a:cubicBezTo>
                  <a:pt x="160393" y="483363"/>
                  <a:pt x="189339" y="512309"/>
                  <a:pt x="224913" y="512309"/>
                </a:cubicBezTo>
                <a:lnTo>
                  <a:pt x="447789" y="512309"/>
                </a:lnTo>
                <a:cubicBezTo>
                  <a:pt x="483363" y="512309"/>
                  <a:pt x="512309" y="483363"/>
                  <a:pt x="512309" y="447789"/>
                </a:cubicBezTo>
                <a:lnTo>
                  <a:pt x="512309" y="224913"/>
                </a:lnTo>
                <a:cubicBezTo>
                  <a:pt x="512309" y="189339"/>
                  <a:pt x="483363" y="160393"/>
                  <a:pt x="447789" y="160393"/>
                </a:cubicBezTo>
                <a:close/>
                <a:moveTo>
                  <a:pt x="336343" y="452202"/>
                </a:moveTo>
                <a:cubicBezTo>
                  <a:pt x="272473" y="452202"/>
                  <a:pt x="220499" y="400229"/>
                  <a:pt x="220499" y="336343"/>
                </a:cubicBezTo>
                <a:cubicBezTo>
                  <a:pt x="220499" y="272473"/>
                  <a:pt x="272473" y="220499"/>
                  <a:pt x="336343" y="220499"/>
                </a:cubicBezTo>
                <a:cubicBezTo>
                  <a:pt x="400229" y="220499"/>
                  <a:pt x="452202" y="272473"/>
                  <a:pt x="452202" y="336343"/>
                </a:cubicBezTo>
                <a:cubicBezTo>
                  <a:pt x="452202" y="400229"/>
                  <a:pt x="400229" y="452202"/>
                  <a:pt x="336343" y="452202"/>
                </a:cubicBezTo>
                <a:close/>
                <a:moveTo>
                  <a:pt x="455922" y="244456"/>
                </a:moveTo>
                <a:cubicBezTo>
                  <a:pt x="440807" y="244456"/>
                  <a:pt x="428511" y="232160"/>
                  <a:pt x="428511" y="217045"/>
                </a:cubicBezTo>
                <a:cubicBezTo>
                  <a:pt x="428511" y="201930"/>
                  <a:pt x="440807" y="189634"/>
                  <a:pt x="455922" y="189634"/>
                </a:cubicBezTo>
                <a:cubicBezTo>
                  <a:pt x="471037" y="189634"/>
                  <a:pt x="483333" y="201930"/>
                  <a:pt x="483333" y="217045"/>
                </a:cubicBezTo>
                <a:cubicBezTo>
                  <a:pt x="483333" y="232160"/>
                  <a:pt x="471037" y="244456"/>
                  <a:pt x="455922" y="244456"/>
                </a:cubicBezTo>
                <a:close/>
                <a:moveTo>
                  <a:pt x="336343" y="269461"/>
                </a:moveTo>
                <a:cubicBezTo>
                  <a:pt x="299470" y="269461"/>
                  <a:pt x="269447" y="299470"/>
                  <a:pt x="269447" y="336343"/>
                </a:cubicBezTo>
                <a:cubicBezTo>
                  <a:pt x="269447" y="373231"/>
                  <a:pt x="299470" y="403255"/>
                  <a:pt x="336343" y="403255"/>
                </a:cubicBezTo>
                <a:cubicBezTo>
                  <a:pt x="373231" y="403255"/>
                  <a:pt x="403240" y="373231"/>
                  <a:pt x="403240" y="336343"/>
                </a:cubicBezTo>
                <a:cubicBezTo>
                  <a:pt x="403240" y="299470"/>
                  <a:pt x="373231" y="269461"/>
                  <a:pt x="336343" y="269461"/>
                </a:cubicBezTo>
                <a:close/>
                <a:moveTo>
                  <a:pt x="336343" y="269461"/>
                </a:moveTo>
                <a:cubicBezTo>
                  <a:pt x="299470" y="269461"/>
                  <a:pt x="269447" y="299470"/>
                  <a:pt x="269447" y="336343"/>
                </a:cubicBezTo>
                <a:cubicBezTo>
                  <a:pt x="269447" y="373231"/>
                  <a:pt x="299470" y="403255"/>
                  <a:pt x="336343" y="403255"/>
                </a:cubicBezTo>
                <a:cubicBezTo>
                  <a:pt x="373231" y="403255"/>
                  <a:pt x="403240" y="373231"/>
                  <a:pt x="403240" y="336343"/>
                </a:cubicBezTo>
                <a:cubicBezTo>
                  <a:pt x="403240" y="299470"/>
                  <a:pt x="373231" y="269461"/>
                  <a:pt x="336343" y="269461"/>
                </a:cubicBezTo>
                <a:close/>
                <a:moveTo>
                  <a:pt x="336343" y="269461"/>
                </a:moveTo>
                <a:cubicBezTo>
                  <a:pt x="299470" y="269461"/>
                  <a:pt x="269447" y="299470"/>
                  <a:pt x="269447" y="336343"/>
                </a:cubicBezTo>
                <a:cubicBezTo>
                  <a:pt x="269447" y="373231"/>
                  <a:pt x="299470" y="403255"/>
                  <a:pt x="336343" y="403255"/>
                </a:cubicBezTo>
                <a:cubicBezTo>
                  <a:pt x="373231" y="403255"/>
                  <a:pt x="403240" y="373231"/>
                  <a:pt x="403240" y="336343"/>
                </a:cubicBezTo>
                <a:cubicBezTo>
                  <a:pt x="403240" y="299470"/>
                  <a:pt x="373231" y="269461"/>
                  <a:pt x="336343" y="269461"/>
                </a:cubicBezTo>
                <a:close/>
                <a:moveTo>
                  <a:pt x="447789" y="160393"/>
                </a:moveTo>
                <a:lnTo>
                  <a:pt x="224913" y="160393"/>
                </a:lnTo>
                <a:cubicBezTo>
                  <a:pt x="189339" y="160393"/>
                  <a:pt x="160393" y="189339"/>
                  <a:pt x="160393" y="224913"/>
                </a:cubicBezTo>
                <a:lnTo>
                  <a:pt x="160393" y="447789"/>
                </a:lnTo>
                <a:cubicBezTo>
                  <a:pt x="160393" y="483363"/>
                  <a:pt x="189339" y="512309"/>
                  <a:pt x="224913" y="512309"/>
                </a:cubicBezTo>
                <a:lnTo>
                  <a:pt x="447789" y="512309"/>
                </a:lnTo>
                <a:cubicBezTo>
                  <a:pt x="483363" y="512309"/>
                  <a:pt x="512309" y="483363"/>
                  <a:pt x="512309" y="447789"/>
                </a:cubicBezTo>
                <a:lnTo>
                  <a:pt x="512309" y="224913"/>
                </a:lnTo>
                <a:cubicBezTo>
                  <a:pt x="512309" y="189339"/>
                  <a:pt x="483363" y="160393"/>
                  <a:pt x="447789" y="160393"/>
                </a:cubicBezTo>
                <a:close/>
                <a:moveTo>
                  <a:pt x="336343" y="452202"/>
                </a:moveTo>
                <a:cubicBezTo>
                  <a:pt x="272473" y="452202"/>
                  <a:pt x="220499" y="400229"/>
                  <a:pt x="220499" y="336343"/>
                </a:cubicBezTo>
                <a:cubicBezTo>
                  <a:pt x="220499" y="272473"/>
                  <a:pt x="272473" y="220499"/>
                  <a:pt x="336343" y="220499"/>
                </a:cubicBezTo>
                <a:cubicBezTo>
                  <a:pt x="400229" y="220499"/>
                  <a:pt x="452202" y="272473"/>
                  <a:pt x="452202" y="336343"/>
                </a:cubicBezTo>
                <a:cubicBezTo>
                  <a:pt x="452202" y="400229"/>
                  <a:pt x="400229" y="452202"/>
                  <a:pt x="336343" y="452202"/>
                </a:cubicBezTo>
                <a:close/>
                <a:moveTo>
                  <a:pt x="455922" y="244456"/>
                </a:moveTo>
                <a:cubicBezTo>
                  <a:pt x="440807" y="244456"/>
                  <a:pt x="428511" y="232160"/>
                  <a:pt x="428511" y="217045"/>
                </a:cubicBezTo>
                <a:cubicBezTo>
                  <a:pt x="428511" y="201930"/>
                  <a:pt x="440807" y="189634"/>
                  <a:pt x="455922" y="189634"/>
                </a:cubicBezTo>
                <a:cubicBezTo>
                  <a:pt x="471037" y="189634"/>
                  <a:pt x="483333" y="201930"/>
                  <a:pt x="483333" y="217045"/>
                </a:cubicBezTo>
                <a:cubicBezTo>
                  <a:pt x="483333" y="232160"/>
                  <a:pt x="471037" y="244456"/>
                  <a:pt x="455922" y="244456"/>
                </a:cubicBezTo>
                <a:close/>
                <a:moveTo>
                  <a:pt x="336343" y="269461"/>
                </a:moveTo>
                <a:cubicBezTo>
                  <a:pt x="299470" y="269461"/>
                  <a:pt x="269447" y="299470"/>
                  <a:pt x="269447" y="336343"/>
                </a:cubicBezTo>
                <a:cubicBezTo>
                  <a:pt x="269447" y="373231"/>
                  <a:pt x="299470" y="403255"/>
                  <a:pt x="336343" y="403255"/>
                </a:cubicBezTo>
                <a:cubicBezTo>
                  <a:pt x="373231" y="403255"/>
                  <a:pt x="403240" y="373231"/>
                  <a:pt x="403240" y="336343"/>
                </a:cubicBezTo>
                <a:cubicBezTo>
                  <a:pt x="403240" y="299470"/>
                  <a:pt x="373231" y="269461"/>
                  <a:pt x="336343" y="269461"/>
                </a:cubicBezTo>
                <a:close/>
              </a:path>
            </a:pathLst>
          </a:custGeom>
          <a:solidFill>
            <a:schemeClr val="bg2"/>
          </a:solidFill>
          <a:ln w="1462" cap="flat">
            <a:noFill/>
            <a:prstDash val="solid"/>
            <a:miter/>
          </a:ln>
        </p:spPr>
        <p:txBody>
          <a:bodyPr rtlCol="0" anchor="ctr"/>
          <a:lstStyle/>
          <a:p>
            <a:endParaRPr lang="en-US" dirty="0"/>
          </a:p>
        </p:txBody>
      </p:sp>
      <p:sp>
        <p:nvSpPr>
          <p:cNvPr id="13" name="Graphic 6">
            <a:hlinkClick r:id="rId7"/>
            <a:extLst>
              <a:ext uri="{FF2B5EF4-FFF2-40B4-BE49-F238E27FC236}">
                <a16:creationId xmlns:a16="http://schemas.microsoft.com/office/drawing/2014/main" id="{97AFD8AA-C656-0E41-A792-9214FBEDAFFD}"/>
              </a:ext>
            </a:extLst>
          </p:cNvPr>
          <p:cNvSpPr>
            <a:spLocks noChangeAspect="1"/>
          </p:cNvSpPr>
          <p:nvPr/>
        </p:nvSpPr>
        <p:spPr>
          <a:xfrm>
            <a:off x="5844088" y="4888787"/>
            <a:ext cx="392659" cy="392659"/>
          </a:xfrm>
          <a:custGeom>
            <a:avLst/>
            <a:gdLst>
              <a:gd name="connsiteX0" fmla="*/ 0 w 676400"/>
              <a:gd name="connsiteY0" fmla="*/ 0 h 676400"/>
              <a:gd name="connsiteX1" fmla="*/ 0 w 676400"/>
              <a:gd name="connsiteY1" fmla="*/ 676401 h 676400"/>
              <a:gd name="connsiteX2" fmla="*/ 676401 w 676400"/>
              <a:gd name="connsiteY2" fmla="*/ 676401 h 676400"/>
              <a:gd name="connsiteX3" fmla="*/ 676401 w 676400"/>
              <a:gd name="connsiteY3" fmla="*/ 0 h 676400"/>
              <a:gd name="connsiteX4" fmla="*/ 0 w 676400"/>
              <a:gd name="connsiteY4" fmla="*/ 0 h 676400"/>
              <a:gd name="connsiteX5" fmla="*/ 536202 w 676400"/>
              <a:gd name="connsiteY5" fmla="*/ 243327 h 676400"/>
              <a:gd name="connsiteX6" fmla="*/ 536441 w 676400"/>
              <a:gd name="connsiteY6" fmla="*/ 255301 h 676400"/>
              <a:gd name="connsiteX7" fmla="*/ 245269 w 676400"/>
              <a:gd name="connsiteY7" fmla="*/ 546473 h 676400"/>
              <a:gd name="connsiteX8" fmla="*/ 89612 w 676400"/>
              <a:gd name="connsiteY8" fmla="*/ 501400 h 676400"/>
              <a:gd name="connsiteX9" fmla="*/ 89582 w 676400"/>
              <a:gd name="connsiteY9" fmla="*/ 501396 h 676400"/>
              <a:gd name="connsiteX10" fmla="*/ 89612 w 676400"/>
              <a:gd name="connsiteY10" fmla="*/ 501400 h 676400"/>
              <a:gd name="connsiteX11" fmla="*/ 89612 w 676400"/>
              <a:gd name="connsiteY11" fmla="*/ 501400 h 676400"/>
              <a:gd name="connsiteX12" fmla="*/ 239606 w 676400"/>
              <a:gd name="connsiteY12" fmla="*/ 458525 h 676400"/>
              <a:gd name="connsiteX13" fmla="*/ 145699 w 676400"/>
              <a:gd name="connsiteY13" fmla="*/ 387168 h 676400"/>
              <a:gd name="connsiteX14" fmla="*/ 190772 w 676400"/>
              <a:gd name="connsiteY14" fmla="*/ 385280 h 676400"/>
              <a:gd name="connsiteX15" fmla="*/ 110020 w 676400"/>
              <a:gd name="connsiteY15" fmla="*/ 283866 h 676400"/>
              <a:gd name="connsiteX16" fmla="*/ 154150 w 676400"/>
              <a:gd name="connsiteY16" fmla="*/ 297022 h 676400"/>
              <a:gd name="connsiteX17" fmla="*/ 125049 w 676400"/>
              <a:gd name="connsiteY17" fmla="*/ 161803 h 676400"/>
              <a:gd name="connsiteX18" fmla="*/ 334752 w 676400"/>
              <a:gd name="connsiteY18" fmla="*/ 267809 h 676400"/>
              <a:gd name="connsiteX19" fmla="*/ 332104 w 676400"/>
              <a:gd name="connsiteY19" fmla="*/ 244668 h 676400"/>
              <a:gd name="connsiteX20" fmla="*/ 434279 w 676400"/>
              <a:gd name="connsiteY20" fmla="*/ 142550 h 676400"/>
              <a:gd name="connsiteX21" fmla="*/ 508860 w 676400"/>
              <a:gd name="connsiteY21" fmla="*/ 174876 h 676400"/>
              <a:gd name="connsiteX22" fmla="*/ 523833 w 676400"/>
              <a:gd name="connsiteY22" fmla="*/ 170270 h 676400"/>
              <a:gd name="connsiteX23" fmla="*/ 573428 w 676400"/>
              <a:gd name="connsiteY23" fmla="*/ 149592 h 676400"/>
              <a:gd name="connsiteX24" fmla="*/ 528974 w 676400"/>
              <a:gd name="connsiteY24" fmla="*/ 206299 h 676400"/>
              <a:gd name="connsiteX25" fmla="*/ 528820 w 676400"/>
              <a:gd name="connsiteY25" fmla="*/ 206397 h 676400"/>
              <a:gd name="connsiteX26" fmla="*/ 529002 w 676400"/>
              <a:gd name="connsiteY26" fmla="*/ 206384 h 676400"/>
              <a:gd name="connsiteX27" fmla="*/ 586809 w 676400"/>
              <a:gd name="connsiteY27" fmla="*/ 191383 h 676400"/>
              <a:gd name="connsiteX28" fmla="*/ 536202 w 676400"/>
              <a:gd name="connsiteY28" fmla="*/ 243327 h 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76400" h="676400">
                <a:moveTo>
                  <a:pt x="0" y="0"/>
                </a:moveTo>
                <a:lnTo>
                  <a:pt x="0" y="676401"/>
                </a:lnTo>
                <a:lnTo>
                  <a:pt x="676401" y="676401"/>
                </a:lnTo>
                <a:lnTo>
                  <a:pt x="676401" y="0"/>
                </a:lnTo>
                <a:lnTo>
                  <a:pt x="0" y="0"/>
                </a:lnTo>
                <a:close/>
                <a:moveTo>
                  <a:pt x="536202" y="243327"/>
                </a:moveTo>
                <a:cubicBezTo>
                  <a:pt x="536357" y="247299"/>
                  <a:pt x="536441" y="251286"/>
                  <a:pt x="536441" y="255301"/>
                </a:cubicBezTo>
                <a:cubicBezTo>
                  <a:pt x="536441" y="416098"/>
                  <a:pt x="406082" y="546473"/>
                  <a:pt x="245269" y="546473"/>
                </a:cubicBezTo>
                <a:cubicBezTo>
                  <a:pt x="188026" y="546473"/>
                  <a:pt x="134628" y="529951"/>
                  <a:pt x="89612" y="501400"/>
                </a:cubicBezTo>
                <a:cubicBezTo>
                  <a:pt x="89602" y="501399"/>
                  <a:pt x="89591" y="501398"/>
                  <a:pt x="89582" y="501396"/>
                </a:cubicBezTo>
                <a:lnTo>
                  <a:pt x="89612" y="501400"/>
                </a:lnTo>
                <a:cubicBezTo>
                  <a:pt x="89612" y="501400"/>
                  <a:pt x="89612" y="501400"/>
                  <a:pt x="89612" y="501400"/>
                </a:cubicBezTo>
                <a:cubicBezTo>
                  <a:pt x="177615" y="514525"/>
                  <a:pt x="239606" y="458525"/>
                  <a:pt x="239606" y="458525"/>
                </a:cubicBezTo>
                <a:cubicBezTo>
                  <a:pt x="161193" y="452426"/>
                  <a:pt x="145699" y="387168"/>
                  <a:pt x="145699" y="387168"/>
                </a:cubicBezTo>
                <a:cubicBezTo>
                  <a:pt x="173405" y="391858"/>
                  <a:pt x="190772" y="385280"/>
                  <a:pt x="190772" y="385280"/>
                </a:cubicBezTo>
                <a:cubicBezTo>
                  <a:pt x="102513" y="364632"/>
                  <a:pt x="110020" y="283866"/>
                  <a:pt x="110020" y="283866"/>
                </a:cubicBezTo>
                <a:cubicBezTo>
                  <a:pt x="130458" y="296078"/>
                  <a:pt x="154150" y="297022"/>
                  <a:pt x="154150" y="297022"/>
                </a:cubicBezTo>
                <a:cubicBezTo>
                  <a:pt x="76216" y="228469"/>
                  <a:pt x="125049" y="161803"/>
                  <a:pt x="125049" y="161803"/>
                </a:cubicBezTo>
                <a:cubicBezTo>
                  <a:pt x="206758" y="260752"/>
                  <a:pt x="326865" y="267484"/>
                  <a:pt x="334752" y="267809"/>
                </a:cubicBezTo>
                <a:cubicBezTo>
                  <a:pt x="333020" y="260372"/>
                  <a:pt x="332104" y="252626"/>
                  <a:pt x="332104" y="244668"/>
                </a:cubicBezTo>
                <a:cubicBezTo>
                  <a:pt x="332104" y="188271"/>
                  <a:pt x="377838" y="142550"/>
                  <a:pt x="434279" y="142550"/>
                </a:cubicBezTo>
                <a:cubicBezTo>
                  <a:pt x="463703" y="142550"/>
                  <a:pt x="490211" y="154972"/>
                  <a:pt x="508860" y="174876"/>
                </a:cubicBezTo>
                <a:cubicBezTo>
                  <a:pt x="514030" y="173426"/>
                  <a:pt x="519043" y="171861"/>
                  <a:pt x="523833" y="170270"/>
                </a:cubicBezTo>
                <a:cubicBezTo>
                  <a:pt x="552765" y="160621"/>
                  <a:pt x="573428" y="149592"/>
                  <a:pt x="573428" y="149592"/>
                </a:cubicBezTo>
                <a:cubicBezTo>
                  <a:pt x="568442" y="179468"/>
                  <a:pt x="531609" y="204539"/>
                  <a:pt x="528974" y="206299"/>
                </a:cubicBezTo>
                <a:cubicBezTo>
                  <a:pt x="528876" y="206369"/>
                  <a:pt x="528820" y="206397"/>
                  <a:pt x="528820" y="206397"/>
                </a:cubicBezTo>
                <a:cubicBezTo>
                  <a:pt x="528876" y="206397"/>
                  <a:pt x="528946" y="206384"/>
                  <a:pt x="529002" y="206384"/>
                </a:cubicBezTo>
                <a:cubicBezTo>
                  <a:pt x="557596" y="203524"/>
                  <a:pt x="586809" y="191383"/>
                  <a:pt x="586809" y="191383"/>
                </a:cubicBezTo>
                <a:cubicBezTo>
                  <a:pt x="577993" y="209916"/>
                  <a:pt x="542019" y="238749"/>
                  <a:pt x="536202" y="243327"/>
                </a:cubicBezTo>
                <a:close/>
              </a:path>
            </a:pathLst>
          </a:custGeom>
          <a:solidFill>
            <a:schemeClr val="bg2"/>
          </a:solidFill>
          <a:ln w="1483" cap="flat">
            <a:noFill/>
            <a:prstDash val="solid"/>
            <a:miter/>
          </a:ln>
        </p:spPr>
        <p:txBody>
          <a:bodyPr rtlCol="0" anchor="ctr"/>
          <a:lstStyle/>
          <a:p>
            <a:endParaRPr lang="en-US"/>
          </a:p>
        </p:txBody>
      </p:sp>
      <p:grpSp>
        <p:nvGrpSpPr>
          <p:cNvPr id="17" name="Graphic 9">
            <a:extLst>
              <a:ext uri="{FF2B5EF4-FFF2-40B4-BE49-F238E27FC236}">
                <a16:creationId xmlns:a16="http://schemas.microsoft.com/office/drawing/2014/main" id="{C07085C2-6B4C-7246-B84E-166B2D5AC041}"/>
              </a:ext>
            </a:extLst>
          </p:cNvPr>
          <p:cNvGrpSpPr>
            <a:grpSpLocks noChangeAspect="1"/>
          </p:cNvGrpSpPr>
          <p:nvPr/>
        </p:nvGrpSpPr>
        <p:grpSpPr>
          <a:xfrm>
            <a:off x="7707511" y="4888787"/>
            <a:ext cx="392659" cy="392659"/>
            <a:chOff x="9704191" y="1219200"/>
            <a:chExt cx="672702" cy="672702"/>
          </a:xfrm>
          <a:solidFill>
            <a:schemeClr val="bg2"/>
          </a:solidFill>
        </p:grpSpPr>
        <p:sp>
          <p:nvSpPr>
            <p:cNvPr id="18" name="Freeform 17">
              <a:extLst>
                <a:ext uri="{FF2B5EF4-FFF2-40B4-BE49-F238E27FC236}">
                  <a16:creationId xmlns:a16="http://schemas.microsoft.com/office/drawing/2014/main" id="{B0DB0291-233E-3C4B-A067-03D3EC67F986}"/>
                </a:ext>
              </a:extLst>
            </p:cNvPr>
            <p:cNvSpPr/>
            <p:nvPr/>
          </p:nvSpPr>
          <p:spPr>
            <a:xfrm>
              <a:off x="9954926" y="1618017"/>
              <a:ext cx="69162" cy="134517"/>
            </a:xfrm>
            <a:custGeom>
              <a:avLst/>
              <a:gdLst>
                <a:gd name="connsiteX0" fmla="*/ 45073 w 69162"/>
                <a:gd name="connsiteY0" fmla="*/ 98780 h 134517"/>
                <a:gd name="connsiteX1" fmla="*/ 44615 w 69162"/>
                <a:gd name="connsiteY1" fmla="*/ 101216 h 134517"/>
                <a:gd name="connsiteX2" fmla="*/ 32983 w 69162"/>
                <a:gd name="connsiteY2" fmla="*/ 110323 h 134517"/>
                <a:gd name="connsiteX3" fmla="*/ 24540 w 69162"/>
                <a:gd name="connsiteY3" fmla="*/ 105615 h 134517"/>
                <a:gd name="connsiteX4" fmla="*/ 24171 w 69162"/>
                <a:gd name="connsiteY4" fmla="*/ 100301 h 134517"/>
                <a:gd name="connsiteX5" fmla="*/ 24023 w 69162"/>
                <a:gd name="connsiteY5" fmla="*/ 207 h 134517"/>
                <a:gd name="connsiteX6" fmla="*/ 7 w 69162"/>
                <a:gd name="connsiteY6" fmla="*/ 207 h 134517"/>
                <a:gd name="connsiteX7" fmla="*/ 37 w 69162"/>
                <a:gd name="connsiteY7" fmla="*/ 111637 h 134517"/>
                <a:gd name="connsiteX8" fmla="*/ 2531 w 69162"/>
                <a:gd name="connsiteY8" fmla="*/ 125527 h 134517"/>
                <a:gd name="connsiteX9" fmla="*/ 13440 w 69162"/>
                <a:gd name="connsiteY9" fmla="*/ 134207 h 134517"/>
                <a:gd name="connsiteX10" fmla="*/ 24717 w 69162"/>
                <a:gd name="connsiteY10" fmla="*/ 133188 h 134517"/>
                <a:gd name="connsiteX11" fmla="*/ 43272 w 69162"/>
                <a:gd name="connsiteY11" fmla="*/ 119889 h 134517"/>
                <a:gd name="connsiteX12" fmla="*/ 45087 w 69162"/>
                <a:gd name="connsiteY12" fmla="*/ 117940 h 134517"/>
                <a:gd name="connsiteX13" fmla="*/ 45087 w 69162"/>
                <a:gd name="connsiteY13" fmla="*/ 132524 h 134517"/>
                <a:gd name="connsiteX14" fmla="*/ 69162 w 69162"/>
                <a:gd name="connsiteY14" fmla="*/ 132524 h 134517"/>
                <a:gd name="connsiteX15" fmla="*/ 69162 w 69162"/>
                <a:gd name="connsiteY15" fmla="*/ 68712 h 134517"/>
                <a:gd name="connsiteX16" fmla="*/ 69162 w 69162"/>
                <a:gd name="connsiteY16" fmla="*/ 0 h 134517"/>
                <a:gd name="connsiteX17" fmla="*/ 45073 w 69162"/>
                <a:gd name="connsiteY17" fmla="*/ 59 h 134517"/>
                <a:gd name="connsiteX18" fmla="*/ 45073 w 69162"/>
                <a:gd name="connsiteY18" fmla="*/ 98780 h 134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9162" h="134517">
                  <a:moveTo>
                    <a:pt x="45073" y="98780"/>
                  </a:moveTo>
                  <a:cubicBezTo>
                    <a:pt x="45073" y="99607"/>
                    <a:pt x="45073" y="100640"/>
                    <a:pt x="44615" y="101216"/>
                  </a:cubicBezTo>
                  <a:cubicBezTo>
                    <a:pt x="41515" y="105216"/>
                    <a:pt x="37825" y="108552"/>
                    <a:pt x="32983" y="110323"/>
                  </a:cubicBezTo>
                  <a:cubicBezTo>
                    <a:pt x="28776" y="111859"/>
                    <a:pt x="25426" y="109984"/>
                    <a:pt x="24540" y="105615"/>
                  </a:cubicBezTo>
                  <a:cubicBezTo>
                    <a:pt x="24186" y="103888"/>
                    <a:pt x="24171" y="102072"/>
                    <a:pt x="24171" y="100301"/>
                  </a:cubicBezTo>
                  <a:cubicBezTo>
                    <a:pt x="24156" y="67753"/>
                    <a:pt x="24068" y="1019"/>
                    <a:pt x="24023" y="207"/>
                  </a:cubicBezTo>
                  <a:lnTo>
                    <a:pt x="7" y="207"/>
                  </a:lnTo>
                  <a:cubicBezTo>
                    <a:pt x="7" y="1107"/>
                    <a:pt x="-22" y="94072"/>
                    <a:pt x="37" y="111637"/>
                  </a:cubicBezTo>
                  <a:cubicBezTo>
                    <a:pt x="52" y="116390"/>
                    <a:pt x="554" y="121114"/>
                    <a:pt x="2531" y="125527"/>
                  </a:cubicBezTo>
                  <a:cubicBezTo>
                    <a:pt x="4657" y="130310"/>
                    <a:pt x="8185" y="133336"/>
                    <a:pt x="13440" y="134207"/>
                  </a:cubicBezTo>
                  <a:cubicBezTo>
                    <a:pt x="17292" y="134871"/>
                    <a:pt x="21057" y="134443"/>
                    <a:pt x="24717" y="133188"/>
                  </a:cubicBezTo>
                  <a:cubicBezTo>
                    <a:pt x="32216" y="130605"/>
                    <a:pt x="38091" y="125734"/>
                    <a:pt x="43272" y="119889"/>
                  </a:cubicBezTo>
                  <a:cubicBezTo>
                    <a:pt x="43729" y="119372"/>
                    <a:pt x="44216" y="118870"/>
                    <a:pt x="45087" y="117940"/>
                  </a:cubicBezTo>
                  <a:lnTo>
                    <a:pt x="45087" y="132524"/>
                  </a:lnTo>
                  <a:lnTo>
                    <a:pt x="69162" y="132524"/>
                  </a:lnTo>
                  <a:lnTo>
                    <a:pt x="69162" y="68712"/>
                  </a:lnTo>
                  <a:cubicBezTo>
                    <a:pt x="69162" y="46600"/>
                    <a:pt x="69162" y="0"/>
                    <a:pt x="69162" y="0"/>
                  </a:cubicBezTo>
                  <a:lnTo>
                    <a:pt x="45073" y="59"/>
                  </a:lnTo>
                  <a:lnTo>
                    <a:pt x="45073" y="98780"/>
                  </a:lnTo>
                  <a:close/>
                </a:path>
              </a:pathLst>
            </a:custGeom>
            <a:grpFill/>
            <a:ln w="146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26CB4859-3918-3948-8F93-2A4DD7D78BF9}"/>
                </a:ext>
              </a:extLst>
            </p:cNvPr>
            <p:cNvSpPr/>
            <p:nvPr/>
          </p:nvSpPr>
          <p:spPr>
            <a:xfrm>
              <a:off x="10048208" y="1571092"/>
              <a:ext cx="69485" cy="181207"/>
            </a:xfrm>
            <a:custGeom>
              <a:avLst/>
              <a:gdLst>
                <a:gd name="connsiteX0" fmla="*/ 65612 w 69485"/>
                <a:gd name="connsiteY0" fmla="*/ 57479 h 181207"/>
                <a:gd name="connsiteX1" fmla="*/ 40607 w 69485"/>
                <a:gd name="connsiteY1" fmla="*/ 46113 h 181207"/>
                <a:gd name="connsiteX2" fmla="*/ 26717 w 69485"/>
                <a:gd name="connsiteY2" fmla="*/ 54940 h 181207"/>
                <a:gd name="connsiteX3" fmla="*/ 24119 w 69485"/>
                <a:gd name="connsiteY3" fmla="*/ 59059 h 181207"/>
                <a:gd name="connsiteX4" fmla="*/ 24119 w 69485"/>
                <a:gd name="connsiteY4" fmla="*/ 0 h 181207"/>
                <a:gd name="connsiteX5" fmla="*/ 0 w 69485"/>
                <a:gd name="connsiteY5" fmla="*/ 0 h 181207"/>
                <a:gd name="connsiteX6" fmla="*/ 0 w 69485"/>
                <a:gd name="connsiteY6" fmla="*/ 179420 h 181207"/>
                <a:gd name="connsiteX7" fmla="*/ 24119 w 69485"/>
                <a:gd name="connsiteY7" fmla="*/ 179420 h 181207"/>
                <a:gd name="connsiteX8" fmla="*/ 24119 w 69485"/>
                <a:gd name="connsiteY8" fmla="*/ 169353 h 181207"/>
                <a:gd name="connsiteX9" fmla="*/ 26452 w 69485"/>
                <a:gd name="connsiteY9" fmla="*/ 171832 h 181207"/>
                <a:gd name="connsiteX10" fmla="*/ 46984 w 69485"/>
                <a:gd name="connsiteY10" fmla="*/ 181206 h 181207"/>
                <a:gd name="connsiteX11" fmla="*/ 67472 w 69485"/>
                <a:gd name="connsiteY11" fmla="*/ 166696 h 181207"/>
                <a:gd name="connsiteX12" fmla="*/ 69465 w 69485"/>
                <a:gd name="connsiteY12" fmla="*/ 152865 h 181207"/>
                <a:gd name="connsiteX13" fmla="*/ 69450 w 69485"/>
                <a:gd name="connsiteY13" fmla="*/ 77628 h 181207"/>
                <a:gd name="connsiteX14" fmla="*/ 65612 w 69485"/>
                <a:gd name="connsiteY14" fmla="*/ 57479 h 181207"/>
                <a:gd name="connsiteX15" fmla="*/ 44622 w 69485"/>
                <a:gd name="connsiteY15" fmla="*/ 149870 h 181207"/>
                <a:gd name="connsiteX16" fmla="*/ 44180 w 69485"/>
                <a:gd name="connsiteY16" fmla="*/ 153885 h 181207"/>
                <a:gd name="connsiteX17" fmla="*/ 33404 w 69485"/>
                <a:gd name="connsiteY17" fmla="*/ 160335 h 181207"/>
                <a:gd name="connsiteX18" fmla="*/ 24976 w 69485"/>
                <a:gd name="connsiteY18" fmla="*/ 155154 h 181207"/>
                <a:gd name="connsiteX19" fmla="*/ 24193 w 69485"/>
                <a:gd name="connsiteY19" fmla="*/ 154121 h 181207"/>
                <a:gd name="connsiteX20" fmla="*/ 24193 w 69485"/>
                <a:gd name="connsiteY20" fmla="*/ 152158 h 181207"/>
                <a:gd name="connsiteX21" fmla="*/ 24134 w 69485"/>
                <a:gd name="connsiteY21" fmla="*/ 72493 h 181207"/>
                <a:gd name="connsiteX22" fmla="*/ 25787 w 69485"/>
                <a:gd name="connsiteY22" fmla="*/ 70027 h 181207"/>
                <a:gd name="connsiteX23" fmla="*/ 35662 w 69485"/>
                <a:gd name="connsiteY23" fmla="*/ 66323 h 181207"/>
                <a:gd name="connsiteX24" fmla="*/ 42895 w 69485"/>
                <a:gd name="connsiteY24" fmla="*/ 71267 h 181207"/>
                <a:gd name="connsiteX25" fmla="*/ 44578 w 69485"/>
                <a:gd name="connsiteY25" fmla="*/ 78736 h 181207"/>
                <a:gd name="connsiteX26" fmla="*/ 44622 w 69485"/>
                <a:gd name="connsiteY26" fmla="*/ 149870 h 18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9485" h="181207">
                  <a:moveTo>
                    <a:pt x="65612" y="57479"/>
                  </a:moveTo>
                  <a:cubicBezTo>
                    <a:pt x="60535" y="46659"/>
                    <a:pt x="49863" y="43796"/>
                    <a:pt x="40607" y="46113"/>
                  </a:cubicBezTo>
                  <a:cubicBezTo>
                    <a:pt x="34998" y="47530"/>
                    <a:pt x="30452" y="50763"/>
                    <a:pt x="26717" y="54940"/>
                  </a:cubicBezTo>
                  <a:cubicBezTo>
                    <a:pt x="25477" y="56343"/>
                    <a:pt x="24119" y="59059"/>
                    <a:pt x="24119" y="59059"/>
                  </a:cubicBezTo>
                  <a:cubicBezTo>
                    <a:pt x="24119" y="59059"/>
                    <a:pt x="24119" y="19101"/>
                    <a:pt x="24119" y="0"/>
                  </a:cubicBezTo>
                  <a:lnTo>
                    <a:pt x="0" y="0"/>
                  </a:lnTo>
                  <a:lnTo>
                    <a:pt x="0" y="179420"/>
                  </a:lnTo>
                  <a:lnTo>
                    <a:pt x="24119" y="179420"/>
                  </a:lnTo>
                  <a:lnTo>
                    <a:pt x="24119" y="169353"/>
                  </a:lnTo>
                  <a:cubicBezTo>
                    <a:pt x="24119" y="169353"/>
                    <a:pt x="25832" y="171168"/>
                    <a:pt x="26452" y="171832"/>
                  </a:cubicBezTo>
                  <a:cubicBezTo>
                    <a:pt x="31987" y="177840"/>
                    <a:pt x="38703" y="181132"/>
                    <a:pt x="46984" y="181206"/>
                  </a:cubicBezTo>
                  <a:cubicBezTo>
                    <a:pt x="57169" y="181309"/>
                    <a:pt x="64254" y="176379"/>
                    <a:pt x="67472" y="166696"/>
                  </a:cubicBezTo>
                  <a:cubicBezTo>
                    <a:pt x="68963" y="162193"/>
                    <a:pt x="69450" y="157559"/>
                    <a:pt x="69465" y="152865"/>
                  </a:cubicBezTo>
                  <a:cubicBezTo>
                    <a:pt x="69495" y="127786"/>
                    <a:pt x="69495" y="102707"/>
                    <a:pt x="69450" y="77628"/>
                  </a:cubicBezTo>
                  <a:cubicBezTo>
                    <a:pt x="69450" y="70690"/>
                    <a:pt x="68609" y="63872"/>
                    <a:pt x="65612" y="57479"/>
                  </a:cubicBezTo>
                  <a:close/>
                  <a:moveTo>
                    <a:pt x="44622" y="149870"/>
                  </a:moveTo>
                  <a:cubicBezTo>
                    <a:pt x="44622" y="151213"/>
                    <a:pt x="44460" y="152571"/>
                    <a:pt x="44180" y="153885"/>
                  </a:cubicBezTo>
                  <a:cubicBezTo>
                    <a:pt x="43073" y="159139"/>
                    <a:pt x="39072" y="161501"/>
                    <a:pt x="33404" y="160335"/>
                  </a:cubicBezTo>
                  <a:cubicBezTo>
                    <a:pt x="29965" y="159627"/>
                    <a:pt x="27278" y="157649"/>
                    <a:pt x="24976" y="155154"/>
                  </a:cubicBezTo>
                  <a:cubicBezTo>
                    <a:pt x="24872" y="155036"/>
                    <a:pt x="24193" y="154121"/>
                    <a:pt x="24193" y="154121"/>
                  </a:cubicBezTo>
                  <a:lnTo>
                    <a:pt x="24193" y="152158"/>
                  </a:lnTo>
                  <a:lnTo>
                    <a:pt x="24134" y="72493"/>
                  </a:lnTo>
                  <a:cubicBezTo>
                    <a:pt x="24134" y="72493"/>
                    <a:pt x="24651" y="71016"/>
                    <a:pt x="25787" y="70027"/>
                  </a:cubicBezTo>
                  <a:cubicBezTo>
                    <a:pt x="28622" y="67518"/>
                    <a:pt x="31751" y="65939"/>
                    <a:pt x="35662" y="66323"/>
                  </a:cubicBezTo>
                  <a:cubicBezTo>
                    <a:pt x="38998" y="66647"/>
                    <a:pt x="41655" y="68182"/>
                    <a:pt x="42895" y="71267"/>
                  </a:cubicBezTo>
                  <a:cubicBezTo>
                    <a:pt x="43825" y="73614"/>
                    <a:pt x="44563" y="76227"/>
                    <a:pt x="44578" y="78736"/>
                  </a:cubicBezTo>
                  <a:cubicBezTo>
                    <a:pt x="44696" y="102441"/>
                    <a:pt x="44652" y="126147"/>
                    <a:pt x="44622" y="149870"/>
                  </a:cubicBezTo>
                  <a:close/>
                </a:path>
              </a:pathLst>
            </a:custGeom>
            <a:grpFill/>
            <a:ln w="146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DACC10B8-D517-C84B-94C4-27D449FD0D00}"/>
                </a:ext>
              </a:extLst>
            </p:cNvPr>
            <p:cNvSpPr/>
            <p:nvPr/>
          </p:nvSpPr>
          <p:spPr>
            <a:xfrm>
              <a:off x="10016893" y="1379830"/>
              <a:ext cx="20396" cy="92357"/>
            </a:xfrm>
            <a:custGeom>
              <a:avLst/>
              <a:gdLst>
                <a:gd name="connsiteX0" fmla="*/ 10198 w 20396"/>
                <a:gd name="connsiteY0" fmla="*/ 92358 h 92357"/>
                <a:gd name="connsiteX1" fmla="*/ 20397 w 20396"/>
                <a:gd name="connsiteY1" fmla="*/ 82160 h 92357"/>
                <a:gd name="connsiteX2" fmla="*/ 20397 w 20396"/>
                <a:gd name="connsiteY2" fmla="*/ 10198 h 92357"/>
                <a:gd name="connsiteX3" fmla="*/ 10198 w 20396"/>
                <a:gd name="connsiteY3" fmla="*/ 0 h 92357"/>
                <a:gd name="connsiteX4" fmla="*/ 0 w 20396"/>
                <a:gd name="connsiteY4" fmla="*/ 10198 h 92357"/>
                <a:gd name="connsiteX5" fmla="*/ 0 w 20396"/>
                <a:gd name="connsiteY5" fmla="*/ 82160 h 92357"/>
                <a:gd name="connsiteX6" fmla="*/ 10198 w 20396"/>
                <a:gd name="connsiteY6" fmla="*/ 92358 h 9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96" h="92357">
                  <a:moveTo>
                    <a:pt x="10198" y="92358"/>
                  </a:moveTo>
                  <a:cubicBezTo>
                    <a:pt x="15822" y="92358"/>
                    <a:pt x="20397" y="87783"/>
                    <a:pt x="20397" y="82160"/>
                  </a:cubicBezTo>
                  <a:lnTo>
                    <a:pt x="20397" y="10198"/>
                  </a:lnTo>
                  <a:cubicBezTo>
                    <a:pt x="20397" y="4574"/>
                    <a:pt x="15821" y="0"/>
                    <a:pt x="10198" y="0"/>
                  </a:cubicBezTo>
                  <a:cubicBezTo>
                    <a:pt x="4576" y="0"/>
                    <a:pt x="0" y="4576"/>
                    <a:pt x="0" y="10198"/>
                  </a:cubicBezTo>
                  <a:lnTo>
                    <a:pt x="0" y="82160"/>
                  </a:lnTo>
                  <a:cubicBezTo>
                    <a:pt x="-1" y="87782"/>
                    <a:pt x="4574" y="92358"/>
                    <a:pt x="10198" y="92358"/>
                  </a:cubicBezTo>
                  <a:close/>
                </a:path>
              </a:pathLst>
            </a:custGeom>
            <a:grpFill/>
            <a:ln w="146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36148613-D133-744E-94EF-4A96F6C969F0}"/>
                </a:ext>
              </a:extLst>
            </p:cNvPr>
            <p:cNvSpPr/>
            <p:nvPr/>
          </p:nvSpPr>
          <p:spPr>
            <a:xfrm>
              <a:off x="9871446" y="1571108"/>
              <a:ext cx="83547" cy="179419"/>
            </a:xfrm>
            <a:custGeom>
              <a:avLst/>
              <a:gdLst>
                <a:gd name="connsiteX0" fmla="*/ 83547 w 83547"/>
                <a:gd name="connsiteY0" fmla="*/ 0 h 179419"/>
                <a:gd name="connsiteX1" fmla="*/ 0 w 83547"/>
                <a:gd name="connsiteY1" fmla="*/ 0 h 179419"/>
                <a:gd name="connsiteX2" fmla="*/ 0 w 83547"/>
                <a:gd name="connsiteY2" fmla="*/ 25712 h 179419"/>
                <a:gd name="connsiteX3" fmla="*/ 28149 w 83547"/>
                <a:gd name="connsiteY3" fmla="*/ 25712 h 179419"/>
                <a:gd name="connsiteX4" fmla="*/ 28149 w 83547"/>
                <a:gd name="connsiteY4" fmla="*/ 179420 h 179419"/>
                <a:gd name="connsiteX5" fmla="*/ 55339 w 83547"/>
                <a:gd name="connsiteY5" fmla="*/ 179420 h 179419"/>
                <a:gd name="connsiteX6" fmla="*/ 55339 w 83547"/>
                <a:gd name="connsiteY6" fmla="*/ 25653 h 179419"/>
                <a:gd name="connsiteX7" fmla="*/ 83547 w 83547"/>
                <a:gd name="connsiteY7" fmla="*/ 25653 h 179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547" h="179419">
                  <a:moveTo>
                    <a:pt x="83547" y="0"/>
                  </a:moveTo>
                  <a:lnTo>
                    <a:pt x="0" y="0"/>
                  </a:lnTo>
                  <a:lnTo>
                    <a:pt x="0" y="25712"/>
                  </a:lnTo>
                  <a:lnTo>
                    <a:pt x="28149" y="25712"/>
                  </a:lnTo>
                  <a:lnTo>
                    <a:pt x="28149" y="179420"/>
                  </a:lnTo>
                  <a:lnTo>
                    <a:pt x="55339" y="179420"/>
                  </a:lnTo>
                  <a:lnTo>
                    <a:pt x="55339" y="25653"/>
                  </a:lnTo>
                  <a:lnTo>
                    <a:pt x="83547" y="25653"/>
                  </a:lnTo>
                  <a:close/>
                </a:path>
              </a:pathLst>
            </a:custGeom>
            <a:grpFill/>
            <a:ln w="146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1BF6AD17-84DB-3F44-A5DF-F00F726C94D0}"/>
                </a:ext>
              </a:extLst>
            </p:cNvPr>
            <p:cNvSpPr/>
            <p:nvPr/>
          </p:nvSpPr>
          <p:spPr>
            <a:xfrm>
              <a:off x="10136168" y="1614800"/>
              <a:ext cx="71382" cy="139472"/>
            </a:xfrm>
            <a:custGeom>
              <a:avLst/>
              <a:gdLst>
                <a:gd name="connsiteX0" fmla="*/ 46556 w 71382"/>
                <a:gd name="connsiteY0" fmla="*/ 88683 h 139472"/>
                <a:gd name="connsiteX1" fmla="*/ 46556 w 71382"/>
                <a:gd name="connsiteY1" fmla="*/ 105702 h 139472"/>
                <a:gd name="connsiteX2" fmla="*/ 35810 w 71382"/>
                <a:gd name="connsiteY2" fmla="*/ 116463 h 139472"/>
                <a:gd name="connsiteX3" fmla="*/ 25050 w 71382"/>
                <a:gd name="connsiteY3" fmla="*/ 105702 h 139472"/>
                <a:gd name="connsiteX4" fmla="*/ 25050 w 71382"/>
                <a:gd name="connsiteY4" fmla="*/ 72594 h 139472"/>
                <a:gd name="connsiteX5" fmla="*/ 71237 w 71382"/>
                <a:gd name="connsiteY5" fmla="*/ 72594 h 139472"/>
                <a:gd name="connsiteX6" fmla="*/ 71311 w 71382"/>
                <a:gd name="connsiteY6" fmla="*/ 39012 h 139472"/>
                <a:gd name="connsiteX7" fmla="*/ 69982 w 71382"/>
                <a:gd name="connsiteY7" fmla="*/ 25639 h 139472"/>
                <a:gd name="connsiteX8" fmla="*/ 50084 w 71382"/>
                <a:gd name="connsiteY8" fmla="*/ 2007 h 139472"/>
                <a:gd name="connsiteX9" fmla="*/ 39604 w 71382"/>
                <a:gd name="connsiteY9" fmla="*/ 102 h 139472"/>
                <a:gd name="connsiteX10" fmla="*/ 9565 w 71382"/>
                <a:gd name="connsiteY10" fmla="*/ 11690 h 139472"/>
                <a:gd name="connsiteX11" fmla="*/ 59 w 71382"/>
                <a:gd name="connsiteY11" fmla="*/ 39308 h 139472"/>
                <a:gd name="connsiteX12" fmla="*/ 118 w 71382"/>
                <a:gd name="connsiteY12" fmla="*/ 98263 h 139472"/>
                <a:gd name="connsiteX13" fmla="*/ 1875 w 71382"/>
                <a:gd name="connsiteY13" fmla="*/ 113245 h 139472"/>
                <a:gd name="connsiteX14" fmla="*/ 20120 w 71382"/>
                <a:gd name="connsiteY14" fmla="*/ 136479 h 139472"/>
                <a:gd name="connsiteX15" fmla="*/ 43117 w 71382"/>
                <a:gd name="connsiteY15" fmla="*/ 138826 h 139472"/>
                <a:gd name="connsiteX16" fmla="*/ 68595 w 71382"/>
                <a:gd name="connsiteY16" fmla="*/ 117939 h 139472"/>
                <a:gd name="connsiteX17" fmla="*/ 71370 w 71382"/>
                <a:gd name="connsiteY17" fmla="*/ 88683 h 139472"/>
                <a:gd name="connsiteX18" fmla="*/ 46556 w 71382"/>
                <a:gd name="connsiteY18" fmla="*/ 88683 h 139472"/>
                <a:gd name="connsiteX19" fmla="*/ 25050 w 71382"/>
                <a:gd name="connsiteY19" fmla="*/ 33478 h 139472"/>
                <a:gd name="connsiteX20" fmla="*/ 35810 w 71382"/>
                <a:gd name="connsiteY20" fmla="*/ 22718 h 139472"/>
                <a:gd name="connsiteX21" fmla="*/ 46556 w 71382"/>
                <a:gd name="connsiteY21" fmla="*/ 33478 h 139472"/>
                <a:gd name="connsiteX22" fmla="*/ 46556 w 71382"/>
                <a:gd name="connsiteY22" fmla="*/ 52062 h 139472"/>
                <a:gd name="connsiteX23" fmla="*/ 25050 w 71382"/>
                <a:gd name="connsiteY23" fmla="*/ 52062 h 139472"/>
                <a:gd name="connsiteX24" fmla="*/ 25050 w 71382"/>
                <a:gd name="connsiteY24" fmla="*/ 33478 h 13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382" h="139472">
                  <a:moveTo>
                    <a:pt x="46556" y="88683"/>
                  </a:moveTo>
                  <a:lnTo>
                    <a:pt x="46556" y="105702"/>
                  </a:lnTo>
                  <a:cubicBezTo>
                    <a:pt x="46556" y="111651"/>
                    <a:pt x="41744" y="116463"/>
                    <a:pt x="35810" y="116463"/>
                  </a:cubicBezTo>
                  <a:cubicBezTo>
                    <a:pt x="29862" y="116463"/>
                    <a:pt x="25050" y="111651"/>
                    <a:pt x="25050" y="105702"/>
                  </a:cubicBezTo>
                  <a:lnTo>
                    <a:pt x="25050" y="72594"/>
                  </a:lnTo>
                  <a:lnTo>
                    <a:pt x="71237" y="72594"/>
                  </a:lnTo>
                  <a:cubicBezTo>
                    <a:pt x="71237" y="72594"/>
                    <a:pt x="71502" y="49493"/>
                    <a:pt x="71311" y="39012"/>
                  </a:cubicBezTo>
                  <a:cubicBezTo>
                    <a:pt x="71237" y="34540"/>
                    <a:pt x="70897" y="30008"/>
                    <a:pt x="69982" y="25639"/>
                  </a:cubicBezTo>
                  <a:cubicBezTo>
                    <a:pt x="67591" y="14302"/>
                    <a:pt x="61495" y="5756"/>
                    <a:pt x="50084" y="2007"/>
                  </a:cubicBezTo>
                  <a:cubicBezTo>
                    <a:pt x="46734" y="900"/>
                    <a:pt x="43132" y="324"/>
                    <a:pt x="39604" y="102"/>
                  </a:cubicBezTo>
                  <a:cubicBezTo>
                    <a:pt x="27869" y="-650"/>
                    <a:pt x="17595" y="2700"/>
                    <a:pt x="9565" y="11690"/>
                  </a:cubicBezTo>
                  <a:cubicBezTo>
                    <a:pt x="2524" y="19557"/>
                    <a:pt x="74" y="29034"/>
                    <a:pt x="59" y="39308"/>
                  </a:cubicBezTo>
                  <a:cubicBezTo>
                    <a:pt x="15" y="58954"/>
                    <a:pt x="-73" y="78616"/>
                    <a:pt x="118" y="98263"/>
                  </a:cubicBezTo>
                  <a:cubicBezTo>
                    <a:pt x="177" y="103267"/>
                    <a:pt x="738" y="108374"/>
                    <a:pt x="1875" y="113245"/>
                  </a:cubicBezTo>
                  <a:cubicBezTo>
                    <a:pt x="4325" y="123711"/>
                    <a:pt x="10038" y="131933"/>
                    <a:pt x="20120" y="136479"/>
                  </a:cubicBezTo>
                  <a:cubicBezTo>
                    <a:pt x="27485" y="139815"/>
                    <a:pt x="35264" y="139977"/>
                    <a:pt x="43117" y="138826"/>
                  </a:cubicBezTo>
                  <a:cubicBezTo>
                    <a:pt x="55782" y="136966"/>
                    <a:pt x="64417" y="130176"/>
                    <a:pt x="68595" y="117939"/>
                  </a:cubicBezTo>
                  <a:cubicBezTo>
                    <a:pt x="71739" y="108773"/>
                    <a:pt x="71370" y="88683"/>
                    <a:pt x="71370" y="88683"/>
                  </a:cubicBezTo>
                  <a:lnTo>
                    <a:pt x="46556" y="88683"/>
                  </a:lnTo>
                  <a:close/>
                  <a:moveTo>
                    <a:pt x="25050" y="33478"/>
                  </a:moveTo>
                  <a:cubicBezTo>
                    <a:pt x="25050" y="27545"/>
                    <a:pt x="29862" y="22718"/>
                    <a:pt x="35810" y="22718"/>
                  </a:cubicBezTo>
                  <a:cubicBezTo>
                    <a:pt x="41744" y="22718"/>
                    <a:pt x="46556" y="27545"/>
                    <a:pt x="46556" y="33478"/>
                  </a:cubicBezTo>
                  <a:lnTo>
                    <a:pt x="46556" y="52062"/>
                  </a:lnTo>
                  <a:lnTo>
                    <a:pt x="25050" y="52062"/>
                  </a:lnTo>
                  <a:lnTo>
                    <a:pt x="25050" y="33478"/>
                  </a:lnTo>
                  <a:close/>
                </a:path>
              </a:pathLst>
            </a:custGeom>
            <a:grpFill/>
            <a:ln w="1462" cap="flat">
              <a:noFill/>
              <a:prstDash val="solid"/>
              <a:miter/>
            </a:ln>
          </p:spPr>
          <p:txBody>
            <a:bodyPr rtlCol="0" anchor="ctr"/>
            <a:lstStyle/>
            <a:p>
              <a:endParaRPr lang="en-US"/>
            </a:p>
          </p:txBody>
        </p:sp>
        <p:sp>
          <p:nvSpPr>
            <p:cNvPr id="23" name="Freeform 22">
              <a:hlinkClick r:id="rId8"/>
              <a:extLst>
                <a:ext uri="{FF2B5EF4-FFF2-40B4-BE49-F238E27FC236}">
                  <a16:creationId xmlns:a16="http://schemas.microsoft.com/office/drawing/2014/main" id="{067D4A98-6DC2-8145-9F36-4565463B6631}"/>
                </a:ext>
              </a:extLst>
            </p:cNvPr>
            <p:cNvSpPr/>
            <p:nvPr/>
          </p:nvSpPr>
          <p:spPr>
            <a:xfrm>
              <a:off x="9704191" y="1219200"/>
              <a:ext cx="672702" cy="672702"/>
            </a:xfrm>
            <a:custGeom>
              <a:avLst/>
              <a:gdLst>
                <a:gd name="connsiteX0" fmla="*/ 0 w 672702"/>
                <a:gd name="connsiteY0" fmla="*/ 0 h 672702"/>
                <a:gd name="connsiteX1" fmla="*/ 0 w 672702"/>
                <a:gd name="connsiteY1" fmla="*/ 672703 h 672702"/>
                <a:gd name="connsiteX2" fmla="*/ 672703 w 672702"/>
                <a:gd name="connsiteY2" fmla="*/ 672703 h 672702"/>
                <a:gd name="connsiteX3" fmla="*/ 672703 w 672702"/>
                <a:gd name="connsiteY3" fmla="*/ 0 h 672702"/>
                <a:gd name="connsiteX4" fmla="*/ 0 w 672702"/>
                <a:gd name="connsiteY4" fmla="*/ 0 h 672702"/>
                <a:gd name="connsiteX5" fmla="*/ 378966 w 672702"/>
                <a:gd name="connsiteY5" fmla="*/ 140214 h 672702"/>
                <a:gd name="connsiteX6" fmla="*/ 403463 w 672702"/>
                <a:gd name="connsiteY6" fmla="*/ 140214 h 672702"/>
                <a:gd name="connsiteX7" fmla="*/ 403463 w 672702"/>
                <a:gd name="connsiteY7" fmla="*/ 241801 h 672702"/>
                <a:gd name="connsiteX8" fmla="*/ 403807 w 672702"/>
                <a:gd name="connsiteY8" fmla="*/ 245828 h 672702"/>
                <a:gd name="connsiteX9" fmla="*/ 411676 w 672702"/>
                <a:gd name="connsiteY9" fmla="*/ 250587 h 672702"/>
                <a:gd name="connsiteX10" fmla="*/ 423520 w 672702"/>
                <a:gd name="connsiteY10" fmla="*/ 241475 h 672702"/>
                <a:gd name="connsiteX11" fmla="*/ 423889 w 672702"/>
                <a:gd name="connsiteY11" fmla="*/ 238993 h 672702"/>
                <a:gd name="connsiteX12" fmla="*/ 423889 w 672702"/>
                <a:gd name="connsiteY12" fmla="*/ 140214 h 672702"/>
                <a:gd name="connsiteX13" fmla="*/ 448565 w 672702"/>
                <a:gd name="connsiteY13" fmla="*/ 140214 h 672702"/>
                <a:gd name="connsiteX14" fmla="*/ 448558 w 672702"/>
                <a:gd name="connsiteY14" fmla="*/ 273423 h 672702"/>
                <a:gd name="connsiteX15" fmla="*/ 423876 w 672702"/>
                <a:gd name="connsiteY15" fmla="*/ 273423 h 672702"/>
                <a:gd name="connsiteX16" fmla="*/ 423905 w 672702"/>
                <a:gd name="connsiteY16" fmla="*/ 259113 h 672702"/>
                <a:gd name="connsiteX17" fmla="*/ 416287 w 672702"/>
                <a:gd name="connsiteY17" fmla="*/ 266567 h 672702"/>
                <a:gd name="connsiteX18" fmla="*/ 400598 w 672702"/>
                <a:gd name="connsiteY18" fmla="*/ 274721 h 672702"/>
                <a:gd name="connsiteX19" fmla="*/ 380563 w 672702"/>
                <a:gd name="connsiteY19" fmla="*/ 264049 h 672702"/>
                <a:gd name="connsiteX20" fmla="*/ 378966 w 672702"/>
                <a:gd name="connsiteY20" fmla="*/ 254109 h 672702"/>
                <a:gd name="connsiteX21" fmla="*/ 378966 w 672702"/>
                <a:gd name="connsiteY21" fmla="*/ 140214 h 672702"/>
                <a:gd name="connsiteX22" fmla="*/ 322901 w 672702"/>
                <a:gd name="connsiteY22" fmla="*/ 136880 h 672702"/>
                <a:gd name="connsiteX23" fmla="*/ 322901 w 672702"/>
                <a:gd name="connsiteY23" fmla="*/ 136880 h 672702"/>
                <a:gd name="connsiteX24" fmla="*/ 358244 w 672702"/>
                <a:gd name="connsiteY24" fmla="*/ 172224 h 672702"/>
                <a:gd name="connsiteX25" fmla="*/ 358244 w 672702"/>
                <a:gd name="connsiteY25" fmla="*/ 241392 h 672702"/>
                <a:gd name="connsiteX26" fmla="*/ 322901 w 672702"/>
                <a:gd name="connsiteY26" fmla="*/ 276736 h 672702"/>
                <a:gd name="connsiteX27" fmla="*/ 322901 w 672702"/>
                <a:gd name="connsiteY27" fmla="*/ 276736 h 672702"/>
                <a:gd name="connsiteX28" fmla="*/ 287557 w 672702"/>
                <a:gd name="connsiteY28" fmla="*/ 241392 h 672702"/>
                <a:gd name="connsiteX29" fmla="*/ 287557 w 672702"/>
                <a:gd name="connsiteY29" fmla="*/ 172224 h 672702"/>
                <a:gd name="connsiteX30" fmla="*/ 322901 w 672702"/>
                <a:gd name="connsiteY30" fmla="*/ 136880 h 672702"/>
                <a:gd name="connsiteX31" fmla="*/ 227825 w 672702"/>
                <a:gd name="connsiteY31" fmla="*/ 93097 h 672702"/>
                <a:gd name="connsiteX32" fmla="*/ 244409 w 672702"/>
                <a:gd name="connsiteY32" fmla="*/ 163363 h 672702"/>
                <a:gd name="connsiteX33" fmla="*/ 244418 w 672702"/>
                <a:gd name="connsiteY33" fmla="*/ 163363 h 672702"/>
                <a:gd name="connsiteX34" fmla="*/ 261002 w 672702"/>
                <a:gd name="connsiteY34" fmla="*/ 93097 h 672702"/>
                <a:gd name="connsiteX35" fmla="*/ 289091 w 672702"/>
                <a:gd name="connsiteY35" fmla="*/ 93097 h 672702"/>
                <a:gd name="connsiteX36" fmla="*/ 257859 w 672702"/>
                <a:gd name="connsiteY36" fmla="*/ 196588 h 672702"/>
                <a:gd name="connsiteX37" fmla="*/ 257353 w 672702"/>
                <a:gd name="connsiteY37" fmla="*/ 200204 h 672702"/>
                <a:gd name="connsiteX38" fmla="*/ 257365 w 672702"/>
                <a:gd name="connsiteY38" fmla="*/ 273395 h 672702"/>
                <a:gd name="connsiteX39" fmla="*/ 231464 w 672702"/>
                <a:gd name="connsiteY39" fmla="*/ 273395 h 672702"/>
                <a:gd name="connsiteX40" fmla="*/ 231474 w 672702"/>
                <a:gd name="connsiteY40" fmla="*/ 200204 h 672702"/>
                <a:gd name="connsiteX41" fmla="*/ 230968 w 672702"/>
                <a:gd name="connsiteY41" fmla="*/ 196588 h 672702"/>
                <a:gd name="connsiteX42" fmla="*/ 199737 w 672702"/>
                <a:gd name="connsiteY42" fmla="*/ 93097 h 672702"/>
                <a:gd name="connsiteX43" fmla="*/ 227825 w 672702"/>
                <a:gd name="connsiteY43" fmla="*/ 93097 h 672702"/>
                <a:gd name="connsiteX44" fmla="*/ 536678 w 672702"/>
                <a:gd name="connsiteY44" fmla="*/ 517911 h 672702"/>
                <a:gd name="connsiteX45" fmla="*/ 477796 w 672702"/>
                <a:gd name="connsiteY45" fmla="*/ 578091 h 672702"/>
                <a:gd name="connsiteX46" fmla="*/ 194902 w 672702"/>
                <a:gd name="connsiteY46" fmla="*/ 578091 h 672702"/>
                <a:gd name="connsiteX47" fmla="*/ 136036 w 672702"/>
                <a:gd name="connsiteY47" fmla="*/ 517911 h 672702"/>
                <a:gd name="connsiteX48" fmla="*/ 136036 w 672702"/>
                <a:gd name="connsiteY48" fmla="*/ 370655 h 672702"/>
                <a:gd name="connsiteX49" fmla="*/ 194902 w 672702"/>
                <a:gd name="connsiteY49" fmla="*/ 310490 h 672702"/>
                <a:gd name="connsiteX50" fmla="*/ 477796 w 672702"/>
                <a:gd name="connsiteY50" fmla="*/ 310490 h 672702"/>
                <a:gd name="connsiteX51" fmla="*/ 536678 w 672702"/>
                <a:gd name="connsiteY51" fmla="*/ 370655 h 672702"/>
                <a:gd name="connsiteX52" fmla="*/ 536678 w 672702"/>
                <a:gd name="connsiteY52" fmla="*/ 517911 h 6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72702" h="672702">
                  <a:moveTo>
                    <a:pt x="0" y="0"/>
                  </a:moveTo>
                  <a:lnTo>
                    <a:pt x="0" y="672703"/>
                  </a:lnTo>
                  <a:lnTo>
                    <a:pt x="672703" y="672703"/>
                  </a:lnTo>
                  <a:lnTo>
                    <a:pt x="672703" y="0"/>
                  </a:lnTo>
                  <a:lnTo>
                    <a:pt x="0" y="0"/>
                  </a:lnTo>
                  <a:close/>
                  <a:moveTo>
                    <a:pt x="378966" y="140214"/>
                  </a:moveTo>
                  <a:lnTo>
                    <a:pt x="403463" y="140214"/>
                  </a:lnTo>
                  <a:lnTo>
                    <a:pt x="403463" y="241801"/>
                  </a:lnTo>
                  <a:cubicBezTo>
                    <a:pt x="403463" y="243147"/>
                    <a:pt x="403571" y="244508"/>
                    <a:pt x="403807" y="245828"/>
                  </a:cubicBezTo>
                  <a:cubicBezTo>
                    <a:pt x="404549" y="250014"/>
                    <a:pt x="407645" y="251984"/>
                    <a:pt x="411676" y="250587"/>
                  </a:cubicBezTo>
                  <a:cubicBezTo>
                    <a:pt x="416590" y="248886"/>
                    <a:pt x="420341" y="245484"/>
                    <a:pt x="423520" y="241475"/>
                  </a:cubicBezTo>
                  <a:cubicBezTo>
                    <a:pt x="423972" y="240902"/>
                    <a:pt x="423889" y="239833"/>
                    <a:pt x="423889" y="238993"/>
                  </a:cubicBezTo>
                  <a:lnTo>
                    <a:pt x="423889" y="140214"/>
                  </a:lnTo>
                  <a:lnTo>
                    <a:pt x="448565" y="140214"/>
                  </a:lnTo>
                  <a:lnTo>
                    <a:pt x="448558" y="273423"/>
                  </a:lnTo>
                  <a:lnTo>
                    <a:pt x="423876" y="273423"/>
                  </a:lnTo>
                  <a:lnTo>
                    <a:pt x="423905" y="259113"/>
                  </a:lnTo>
                  <a:cubicBezTo>
                    <a:pt x="421176" y="261800"/>
                    <a:pt x="418847" y="264311"/>
                    <a:pt x="416287" y="266567"/>
                  </a:cubicBezTo>
                  <a:cubicBezTo>
                    <a:pt x="411750" y="270564"/>
                    <a:pt x="406610" y="273544"/>
                    <a:pt x="400598" y="274721"/>
                  </a:cubicBezTo>
                  <a:cubicBezTo>
                    <a:pt x="391368" y="276525"/>
                    <a:pt x="383506" y="273608"/>
                    <a:pt x="380563" y="264049"/>
                  </a:cubicBezTo>
                  <a:cubicBezTo>
                    <a:pt x="379583" y="260865"/>
                    <a:pt x="378991" y="257433"/>
                    <a:pt x="378966" y="254109"/>
                  </a:cubicBezTo>
                  <a:lnTo>
                    <a:pt x="378966" y="140214"/>
                  </a:lnTo>
                  <a:close/>
                  <a:moveTo>
                    <a:pt x="322901" y="136880"/>
                  </a:moveTo>
                  <a:lnTo>
                    <a:pt x="322901" y="136880"/>
                  </a:lnTo>
                  <a:cubicBezTo>
                    <a:pt x="342420" y="136880"/>
                    <a:pt x="358244" y="152704"/>
                    <a:pt x="358244" y="172224"/>
                  </a:cubicBezTo>
                  <a:lnTo>
                    <a:pt x="358244" y="241392"/>
                  </a:lnTo>
                  <a:cubicBezTo>
                    <a:pt x="358244" y="260912"/>
                    <a:pt x="342420" y="276736"/>
                    <a:pt x="322901" y="276736"/>
                  </a:cubicBezTo>
                  <a:lnTo>
                    <a:pt x="322901" y="276736"/>
                  </a:lnTo>
                  <a:cubicBezTo>
                    <a:pt x="303381" y="276736"/>
                    <a:pt x="287557" y="260912"/>
                    <a:pt x="287557" y="241392"/>
                  </a:cubicBezTo>
                  <a:lnTo>
                    <a:pt x="287557" y="172224"/>
                  </a:lnTo>
                  <a:cubicBezTo>
                    <a:pt x="287555" y="152704"/>
                    <a:pt x="303379" y="136880"/>
                    <a:pt x="322901" y="136880"/>
                  </a:cubicBezTo>
                  <a:close/>
                  <a:moveTo>
                    <a:pt x="227825" y="93097"/>
                  </a:moveTo>
                  <a:cubicBezTo>
                    <a:pt x="227825" y="93097"/>
                    <a:pt x="239051" y="140777"/>
                    <a:pt x="244409" y="163363"/>
                  </a:cubicBezTo>
                  <a:lnTo>
                    <a:pt x="244418" y="163363"/>
                  </a:lnTo>
                  <a:cubicBezTo>
                    <a:pt x="249776" y="140777"/>
                    <a:pt x="261002" y="93097"/>
                    <a:pt x="261002" y="93097"/>
                  </a:cubicBezTo>
                  <a:lnTo>
                    <a:pt x="289091" y="93097"/>
                  </a:lnTo>
                  <a:cubicBezTo>
                    <a:pt x="289091" y="93097"/>
                    <a:pt x="267510" y="164669"/>
                    <a:pt x="257859" y="196588"/>
                  </a:cubicBezTo>
                  <a:cubicBezTo>
                    <a:pt x="257511" y="197741"/>
                    <a:pt x="257353" y="198996"/>
                    <a:pt x="257353" y="200204"/>
                  </a:cubicBezTo>
                  <a:lnTo>
                    <a:pt x="257365" y="273395"/>
                  </a:lnTo>
                  <a:lnTo>
                    <a:pt x="231464" y="273395"/>
                  </a:lnTo>
                  <a:lnTo>
                    <a:pt x="231474" y="200204"/>
                  </a:lnTo>
                  <a:cubicBezTo>
                    <a:pt x="231474" y="198996"/>
                    <a:pt x="231315" y="197742"/>
                    <a:pt x="230968" y="196588"/>
                  </a:cubicBezTo>
                  <a:cubicBezTo>
                    <a:pt x="221317" y="164669"/>
                    <a:pt x="199737" y="93097"/>
                    <a:pt x="199737" y="93097"/>
                  </a:cubicBezTo>
                  <a:lnTo>
                    <a:pt x="227825" y="93097"/>
                  </a:lnTo>
                  <a:close/>
                  <a:moveTo>
                    <a:pt x="536678" y="517911"/>
                  </a:moveTo>
                  <a:cubicBezTo>
                    <a:pt x="536678" y="550650"/>
                    <a:pt x="510521" y="577397"/>
                    <a:pt x="477796" y="578091"/>
                  </a:cubicBezTo>
                  <a:cubicBezTo>
                    <a:pt x="383518" y="580113"/>
                    <a:pt x="289195" y="580113"/>
                    <a:pt x="194902" y="578091"/>
                  </a:cubicBezTo>
                  <a:cubicBezTo>
                    <a:pt x="162192" y="577397"/>
                    <a:pt x="136036" y="550650"/>
                    <a:pt x="136036" y="517911"/>
                  </a:cubicBezTo>
                  <a:lnTo>
                    <a:pt x="136036" y="370655"/>
                  </a:lnTo>
                  <a:cubicBezTo>
                    <a:pt x="136036" y="337930"/>
                    <a:pt x="162192" y="311183"/>
                    <a:pt x="194902" y="310490"/>
                  </a:cubicBezTo>
                  <a:cubicBezTo>
                    <a:pt x="289195" y="308467"/>
                    <a:pt x="383518" y="308467"/>
                    <a:pt x="477796" y="310490"/>
                  </a:cubicBezTo>
                  <a:cubicBezTo>
                    <a:pt x="510521" y="311183"/>
                    <a:pt x="536678" y="337930"/>
                    <a:pt x="536678" y="370655"/>
                  </a:cubicBezTo>
                  <a:lnTo>
                    <a:pt x="536678" y="517911"/>
                  </a:lnTo>
                  <a:close/>
                </a:path>
              </a:pathLst>
            </a:custGeom>
            <a:grpFill/>
            <a:ln w="1462" cap="flat">
              <a:noFill/>
              <a:prstDash val="solid"/>
              <a:miter/>
            </a:ln>
          </p:spPr>
          <p:txBody>
            <a:bodyPr rtlCol="0" anchor="ctr"/>
            <a:lstStyle/>
            <a:p>
              <a:endParaRPr lang="en-US" dirty="0"/>
            </a:p>
          </p:txBody>
        </p:sp>
      </p:grpSp>
      <p:grpSp>
        <p:nvGrpSpPr>
          <p:cNvPr id="51" name="Group 50">
            <a:extLst>
              <a:ext uri="{FF2B5EF4-FFF2-40B4-BE49-F238E27FC236}">
                <a16:creationId xmlns:a16="http://schemas.microsoft.com/office/drawing/2014/main" id="{8D4D7911-5BAA-7B49-93DE-138A9960E1DB}"/>
              </a:ext>
            </a:extLst>
          </p:cNvPr>
          <p:cNvGrpSpPr>
            <a:grpSpLocks noChangeAspect="1"/>
          </p:cNvGrpSpPr>
          <p:nvPr/>
        </p:nvGrpSpPr>
        <p:grpSpPr>
          <a:xfrm>
            <a:off x="7088648" y="4885476"/>
            <a:ext cx="389096" cy="389096"/>
            <a:chOff x="6062679" y="4698582"/>
            <a:chExt cx="943853" cy="943853"/>
          </a:xfrm>
        </p:grpSpPr>
        <p:sp>
          <p:nvSpPr>
            <p:cNvPr id="45" name="Freeform 44">
              <a:extLst>
                <a:ext uri="{FF2B5EF4-FFF2-40B4-BE49-F238E27FC236}">
                  <a16:creationId xmlns:a16="http://schemas.microsoft.com/office/drawing/2014/main" id="{4FA06A3A-32D8-3641-BD54-0585FE10DACA}"/>
                </a:ext>
              </a:extLst>
            </p:cNvPr>
            <p:cNvSpPr/>
            <p:nvPr/>
          </p:nvSpPr>
          <p:spPr>
            <a:xfrm>
              <a:off x="6248991" y="4839498"/>
              <a:ext cx="575054" cy="419910"/>
            </a:xfrm>
            <a:custGeom>
              <a:avLst/>
              <a:gdLst>
                <a:gd name="connsiteX0" fmla="*/ 516377 w 575054"/>
                <a:gd name="connsiteY0" fmla="*/ 0 h 419910"/>
                <a:gd name="connsiteX1" fmla="*/ 58636 w 575054"/>
                <a:gd name="connsiteY1" fmla="*/ 0 h 419910"/>
                <a:gd name="connsiteX2" fmla="*/ 0 w 575054"/>
                <a:gd name="connsiteY2" fmla="*/ 66202 h 419910"/>
                <a:gd name="connsiteX3" fmla="*/ 0 w 575054"/>
                <a:gd name="connsiteY3" fmla="*/ 343305 h 419910"/>
                <a:gd name="connsiteX4" fmla="*/ 226979 w 575054"/>
                <a:gd name="connsiteY4" fmla="*/ 383972 h 419910"/>
                <a:gd name="connsiteX5" fmla="*/ 265754 w 575054"/>
                <a:gd name="connsiteY5" fmla="*/ 395321 h 419910"/>
                <a:gd name="connsiteX6" fmla="*/ 269537 w 575054"/>
                <a:gd name="connsiteY6" fmla="*/ 399104 h 419910"/>
                <a:gd name="connsiteX7" fmla="*/ 295072 w 575054"/>
                <a:gd name="connsiteY7" fmla="*/ 419911 h 419910"/>
                <a:gd name="connsiteX8" fmla="*/ 343305 w 575054"/>
                <a:gd name="connsiteY8" fmla="*/ 383972 h 419910"/>
                <a:gd name="connsiteX9" fmla="*/ 575013 w 575054"/>
                <a:gd name="connsiteY9" fmla="*/ 341414 h 419910"/>
                <a:gd name="connsiteX10" fmla="*/ 575013 w 575054"/>
                <a:gd name="connsiteY10" fmla="*/ 66202 h 419910"/>
                <a:gd name="connsiteX11" fmla="*/ 516377 w 575054"/>
                <a:gd name="connsiteY11" fmla="*/ 0 h 419910"/>
                <a:gd name="connsiteX12" fmla="*/ 187257 w 575054"/>
                <a:gd name="connsiteY12" fmla="*/ 349926 h 419910"/>
                <a:gd name="connsiteX13" fmla="*/ 98357 w 575054"/>
                <a:gd name="connsiteY13" fmla="*/ 266700 h 419910"/>
                <a:gd name="connsiteX14" fmla="*/ 187257 w 575054"/>
                <a:gd name="connsiteY14" fmla="*/ 183474 h 419910"/>
                <a:gd name="connsiteX15" fmla="*/ 276157 w 575054"/>
                <a:gd name="connsiteY15" fmla="*/ 266700 h 419910"/>
                <a:gd name="connsiteX16" fmla="*/ 187257 w 575054"/>
                <a:gd name="connsiteY16" fmla="*/ 349926 h 419910"/>
                <a:gd name="connsiteX17" fmla="*/ 394376 w 575054"/>
                <a:gd name="connsiteY17" fmla="*/ 349926 h 419910"/>
                <a:gd name="connsiteX18" fmla="*/ 305476 w 575054"/>
                <a:gd name="connsiteY18" fmla="*/ 266700 h 419910"/>
                <a:gd name="connsiteX19" fmla="*/ 394376 w 575054"/>
                <a:gd name="connsiteY19" fmla="*/ 183474 h 419910"/>
                <a:gd name="connsiteX20" fmla="*/ 483276 w 575054"/>
                <a:gd name="connsiteY20" fmla="*/ 266700 h 419910"/>
                <a:gd name="connsiteX21" fmla="*/ 394376 w 575054"/>
                <a:gd name="connsiteY21" fmla="*/ 349926 h 4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5054" h="419910">
                  <a:moveTo>
                    <a:pt x="516377" y="0"/>
                  </a:moveTo>
                  <a:lnTo>
                    <a:pt x="58636" y="0"/>
                  </a:lnTo>
                  <a:cubicBezTo>
                    <a:pt x="12295" y="0"/>
                    <a:pt x="0" y="16078"/>
                    <a:pt x="0" y="66202"/>
                  </a:cubicBezTo>
                  <a:lnTo>
                    <a:pt x="0" y="343305"/>
                  </a:lnTo>
                  <a:cubicBezTo>
                    <a:pt x="97412" y="394376"/>
                    <a:pt x="181583" y="384918"/>
                    <a:pt x="226979" y="383972"/>
                  </a:cubicBezTo>
                  <a:cubicBezTo>
                    <a:pt x="245894" y="383027"/>
                    <a:pt x="258188" y="386810"/>
                    <a:pt x="265754" y="395321"/>
                  </a:cubicBezTo>
                  <a:cubicBezTo>
                    <a:pt x="266700" y="396267"/>
                    <a:pt x="268592" y="397213"/>
                    <a:pt x="269537" y="399104"/>
                  </a:cubicBezTo>
                  <a:cubicBezTo>
                    <a:pt x="278049" y="406670"/>
                    <a:pt x="286561" y="414236"/>
                    <a:pt x="295072" y="419911"/>
                  </a:cubicBezTo>
                  <a:cubicBezTo>
                    <a:pt x="296964" y="397213"/>
                    <a:pt x="309259" y="382081"/>
                    <a:pt x="343305" y="383972"/>
                  </a:cubicBezTo>
                  <a:cubicBezTo>
                    <a:pt x="389647" y="385864"/>
                    <a:pt x="475710" y="394376"/>
                    <a:pt x="575013" y="341414"/>
                  </a:cubicBezTo>
                  <a:lnTo>
                    <a:pt x="575013" y="66202"/>
                  </a:lnTo>
                  <a:cubicBezTo>
                    <a:pt x="575959" y="18915"/>
                    <a:pt x="560827" y="0"/>
                    <a:pt x="516377" y="0"/>
                  </a:cubicBezTo>
                  <a:close/>
                  <a:moveTo>
                    <a:pt x="187257" y="349926"/>
                  </a:moveTo>
                  <a:cubicBezTo>
                    <a:pt x="138079" y="349926"/>
                    <a:pt x="98357" y="313041"/>
                    <a:pt x="98357" y="266700"/>
                  </a:cubicBezTo>
                  <a:cubicBezTo>
                    <a:pt x="98357" y="220359"/>
                    <a:pt x="138079" y="183474"/>
                    <a:pt x="187257" y="183474"/>
                  </a:cubicBezTo>
                  <a:cubicBezTo>
                    <a:pt x="236436" y="183474"/>
                    <a:pt x="276157" y="220359"/>
                    <a:pt x="276157" y="266700"/>
                  </a:cubicBezTo>
                  <a:cubicBezTo>
                    <a:pt x="276157" y="313041"/>
                    <a:pt x="236436" y="349926"/>
                    <a:pt x="187257" y="349926"/>
                  </a:cubicBezTo>
                  <a:close/>
                  <a:moveTo>
                    <a:pt x="394376" y="349926"/>
                  </a:moveTo>
                  <a:cubicBezTo>
                    <a:pt x="345197" y="349926"/>
                    <a:pt x="305476" y="313041"/>
                    <a:pt x="305476" y="266700"/>
                  </a:cubicBezTo>
                  <a:cubicBezTo>
                    <a:pt x="305476" y="220359"/>
                    <a:pt x="345197" y="183474"/>
                    <a:pt x="394376" y="183474"/>
                  </a:cubicBezTo>
                  <a:cubicBezTo>
                    <a:pt x="443554" y="183474"/>
                    <a:pt x="483276" y="220359"/>
                    <a:pt x="483276" y="266700"/>
                  </a:cubicBezTo>
                  <a:cubicBezTo>
                    <a:pt x="483276" y="313041"/>
                    <a:pt x="443554" y="349926"/>
                    <a:pt x="394376" y="349926"/>
                  </a:cubicBezTo>
                  <a:close/>
                </a:path>
              </a:pathLst>
            </a:custGeom>
            <a:solidFill>
              <a:schemeClr val="bg2"/>
            </a:solidFill>
            <a:ln w="9424" cap="flat">
              <a:noFill/>
              <a:prstDash val="solid"/>
              <a:miter/>
            </a:ln>
          </p:spPr>
          <p:txBody>
            <a:bodyPr rtlCol="0" anchor="ctr"/>
            <a:lstStyle/>
            <a:p>
              <a:endParaRPr lang="en-US"/>
            </a:p>
          </p:txBody>
        </p:sp>
        <p:sp>
          <p:nvSpPr>
            <p:cNvPr id="46" name="Freeform 45">
              <a:hlinkClick r:id="rId9"/>
              <a:extLst>
                <a:ext uri="{FF2B5EF4-FFF2-40B4-BE49-F238E27FC236}">
                  <a16:creationId xmlns:a16="http://schemas.microsoft.com/office/drawing/2014/main" id="{24B0603D-8076-7148-BC3A-E93413FEF692}"/>
                </a:ext>
              </a:extLst>
            </p:cNvPr>
            <p:cNvSpPr/>
            <p:nvPr/>
          </p:nvSpPr>
          <p:spPr>
            <a:xfrm>
              <a:off x="6062679" y="4698582"/>
              <a:ext cx="943853" cy="943853"/>
            </a:xfrm>
            <a:custGeom>
              <a:avLst/>
              <a:gdLst>
                <a:gd name="connsiteX0" fmla="*/ 0 w 943853"/>
                <a:gd name="connsiteY0" fmla="*/ 0 h 943853"/>
                <a:gd name="connsiteX1" fmla="*/ 0 w 943853"/>
                <a:gd name="connsiteY1" fmla="*/ 943853 h 943853"/>
                <a:gd name="connsiteX2" fmla="*/ 943853 w 943853"/>
                <a:gd name="connsiteY2" fmla="*/ 943853 h 943853"/>
                <a:gd name="connsiteX3" fmla="*/ 943853 w 943853"/>
                <a:gd name="connsiteY3" fmla="*/ 0 h 943853"/>
                <a:gd name="connsiteX4" fmla="*/ 0 w 943853"/>
                <a:gd name="connsiteY4" fmla="*/ 0 h 943853"/>
                <a:gd name="connsiteX5" fmla="*/ 829418 w 943853"/>
                <a:gd name="connsiteY5" fmla="*/ 479493 h 943853"/>
                <a:gd name="connsiteX6" fmla="*/ 676207 w 943853"/>
                <a:gd name="connsiteY6" fmla="*/ 583524 h 943853"/>
                <a:gd name="connsiteX7" fmla="*/ 482330 w 943853"/>
                <a:gd name="connsiteY7" fmla="*/ 762270 h 943853"/>
                <a:gd name="connsiteX8" fmla="*/ 482330 w 943853"/>
                <a:gd name="connsiteY8" fmla="*/ 627975 h 943853"/>
                <a:gd name="connsiteX9" fmla="*/ 462469 w 943853"/>
                <a:gd name="connsiteY9" fmla="*/ 623246 h 943853"/>
                <a:gd name="connsiteX10" fmla="*/ 462469 w 943853"/>
                <a:gd name="connsiteY10" fmla="*/ 762270 h 943853"/>
                <a:gd name="connsiteX11" fmla="*/ 268592 w 943853"/>
                <a:gd name="connsiteY11" fmla="*/ 583524 h 943853"/>
                <a:gd name="connsiteX12" fmla="*/ 115381 w 943853"/>
                <a:gd name="connsiteY12" fmla="*/ 479493 h 943853"/>
                <a:gd name="connsiteX13" fmla="*/ 138079 w 943853"/>
                <a:gd name="connsiteY13" fmla="*/ 453957 h 943853"/>
                <a:gd name="connsiteX14" fmla="*/ 146590 w 943853"/>
                <a:gd name="connsiteY14" fmla="*/ 459632 h 943853"/>
                <a:gd name="connsiteX15" fmla="*/ 146590 w 943853"/>
                <a:gd name="connsiteY15" fmla="*/ 174017 h 943853"/>
                <a:gd name="connsiteX16" fmla="*/ 212793 w 943853"/>
                <a:gd name="connsiteY16" fmla="*/ 102140 h 943853"/>
                <a:gd name="connsiteX17" fmla="*/ 730115 w 943853"/>
                <a:gd name="connsiteY17" fmla="*/ 102140 h 943853"/>
                <a:gd name="connsiteX18" fmla="*/ 796317 w 943853"/>
                <a:gd name="connsiteY18" fmla="*/ 174017 h 943853"/>
                <a:gd name="connsiteX19" fmla="*/ 796317 w 943853"/>
                <a:gd name="connsiteY19" fmla="*/ 459632 h 943853"/>
                <a:gd name="connsiteX20" fmla="*/ 804829 w 943853"/>
                <a:gd name="connsiteY20" fmla="*/ 453957 h 943853"/>
                <a:gd name="connsiteX21" fmla="*/ 829418 w 943853"/>
                <a:gd name="connsiteY21" fmla="*/ 479493 h 94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3853" h="943853">
                  <a:moveTo>
                    <a:pt x="0" y="0"/>
                  </a:moveTo>
                  <a:lnTo>
                    <a:pt x="0" y="943853"/>
                  </a:lnTo>
                  <a:lnTo>
                    <a:pt x="943853" y="943853"/>
                  </a:lnTo>
                  <a:lnTo>
                    <a:pt x="943853" y="0"/>
                  </a:lnTo>
                  <a:lnTo>
                    <a:pt x="0" y="0"/>
                  </a:lnTo>
                  <a:close/>
                  <a:moveTo>
                    <a:pt x="829418" y="479493"/>
                  </a:moveTo>
                  <a:cubicBezTo>
                    <a:pt x="802937" y="511648"/>
                    <a:pt x="752813" y="551369"/>
                    <a:pt x="676207" y="583524"/>
                  </a:cubicBezTo>
                  <a:cubicBezTo>
                    <a:pt x="757541" y="859682"/>
                    <a:pt x="478547" y="904132"/>
                    <a:pt x="482330" y="762270"/>
                  </a:cubicBezTo>
                  <a:cubicBezTo>
                    <a:pt x="482330" y="765107"/>
                    <a:pt x="482330" y="686611"/>
                    <a:pt x="482330" y="627975"/>
                  </a:cubicBezTo>
                  <a:cubicBezTo>
                    <a:pt x="476655" y="626083"/>
                    <a:pt x="470035" y="625137"/>
                    <a:pt x="462469" y="623246"/>
                  </a:cubicBezTo>
                  <a:cubicBezTo>
                    <a:pt x="462469" y="681882"/>
                    <a:pt x="462469" y="765107"/>
                    <a:pt x="462469" y="762270"/>
                  </a:cubicBezTo>
                  <a:cubicBezTo>
                    <a:pt x="467198" y="904132"/>
                    <a:pt x="187257" y="859682"/>
                    <a:pt x="268592" y="583524"/>
                  </a:cubicBezTo>
                  <a:cubicBezTo>
                    <a:pt x="191986" y="552315"/>
                    <a:pt x="141862" y="511648"/>
                    <a:pt x="115381" y="479493"/>
                  </a:cubicBezTo>
                  <a:cubicBezTo>
                    <a:pt x="102140" y="459632"/>
                    <a:pt x="116327" y="438826"/>
                    <a:pt x="138079" y="453957"/>
                  </a:cubicBezTo>
                  <a:cubicBezTo>
                    <a:pt x="140916" y="455849"/>
                    <a:pt x="143753" y="457740"/>
                    <a:pt x="146590" y="459632"/>
                  </a:cubicBezTo>
                  <a:lnTo>
                    <a:pt x="146590" y="174017"/>
                  </a:lnTo>
                  <a:cubicBezTo>
                    <a:pt x="146590" y="134296"/>
                    <a:pt x="176854" y="102140"/>
                    <a:pt x="212793" y="102140"/>
                  </a:cubicBezTo>
                  <a:lnTo>
                    <a:pt x="730115" y="102140"/>
                  </a:lnTo>
                  <a:cubicBezTo>
                    <a:pt x="766999" y="102140"/>
                    <a:pt x="796317" y="134296"/>
                    <a:pt x="796317" y="174017"/>
                  </a:cubicBezTo>
                  <a:lnTo>
                    <a:pt x="796317" y="459632"/>
                  </a:lnTo>
                  <a:cubicBezTo>
                    <a:pt x="799154" y="457740"/>
                    <a:pt x="801992" y="455849"/>
                    <a:pt x="804829" y="453957"/>
                  </a:cubicBezTo>
                  <a:cubicBezTo>
                    <a:pt x="828472" y="438826"/>
                    <a:pt x="842659" y="459632"/>
                    <a:pt x="829418" y="479493"/>
                  </a:cubicBezTo>
                  <a:close/>
                </a:path>
              </a:pathLst>
            </a:custGeom>
            <a:solidFill>
              <a:schemeClr val="bg2"/>
            </a:solidFill>
            <a:ln w="9424" cap="flat">
              <a:noFill/>
              <a:prstDash val="solid"/>
              <a:miter/>
            </a:ln>
          </p:spPr>
          <p:txBody>
            <a:bodyPr rtlCol="0" anchor="ctr"/>
            <a:lstStyle/>
            <a:p>
              <a:endParaRPr lang="en-US" dirty="0"/>
            </a:p>
          </p:txBody>
        </p:sp>
      </p:grpSp>
      <p:sp>
        <p:nvSpPr>
          <p:cNvPr id="25" name="TextBox 24">
            <a:extLst>
              <a:ext uri="{FF2B5EF4-FFF2-40B4-BE49-F238E27FC236}">
                <a16:creationId xmlns:a16="http://schemas.microsoft.com/office/drawing/2014/main" id="{36B3828D-0C38-4DDB-AF93-EA479CA47E24}"/>
              </a:ext>
            </a:extLst>
          </p:cNvPr>
          <p:cNvSpPr txBox="1"/>
          <p:nvPr/>
        </p:nvSpPr>
        <p:spPr>
          <a:xfrm>
            <a:off x="5090953" y="5412603"/>
            <a:ext cx="4149001" cy="369332"/>
          </a:xfrm>
          <a:prstGeom prst="rect">
            <a:avLst/>
          </a:prstGeom>
          <a:noFill/>
        </p:spPr>
        <p:txBody>
          <a:bodyPr wrap="square" rtlCol="0" anchor="t">
            <a:spAutoFit/>
          </a:bodyPr>
          <a:lstStyle/>
          <a:p>
            <a:r>
              <a:rPr lang="en-US" sz="900" kern="0" dirty="0">
                <a:ea typeface="+mn-lt"/>
                <a:cs typeface="+mn-lt"/>
              </a:rPr>
              <a:t>© SGS Société Générale de Surveillance SA – 2021 – All rights reserved - SGS is a registered trademark of SGS Société Générale de Surveillance SA</a:t>
            </a:r>
            <a:endParaRPr lang="en-US" dirty="0">
              <a:ea typeface="+mn-lt"/>
              <a:cs typeface="+mn-lt"/>
            </a:endParaRPr>
          </a:p>
        </p:txBody>
      </p:sp>
      <p:pic>
        <p:nvPicPr>
          <p:cNvPr id="26" name="Image 208">
            <a:extLst>
              <a:ext uri="{FF2B5EF4-FFF2-40B4-BE49-F238E27FC236}">
                <a16:creationId xmlns:a16="http://schemas.microsoft.com/office/drawing/2014/main" id="{1B2B4E50-F765-48B6-9DF7-1CA35CEE9950}"/>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479607" y="791411"/>
            <a:ext cx="4353469" cy="5120640"/>
          </a:xfrm>
          <a:prstGeom prst="rect">
            <a:avLst/>
          </a:prstGeom>
        </p:spPr>
      </p:pic>
    </p:spTree>
    <p:extLst>
      <p:ext uri="{BB962C8B-B14F-4D97-AF65-F5344CB8AC3E}">
        <p14:creationId xmlns:p14="http://schemas.microsoft.com/office/powerpoint/2010/main" val="3932543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B1E4F815-0CC4-4478-BC50-59F4BE1A4DFF}"/>
              </a:ext>
            </a:extLst>
          </p:cNvPr>
          <p:cNvSpPr>
            <a:spLocks noGrp="1"/>
          </p:cNvSpPr>
          <p:nvPr>
            <p:ph type="body" sz="quarter" idx="31"/>
          </p:nvPr>
        </p:nvSpPr>
        <p:spPr>
          <a:xfrm>
            <a:off x="648393" y="1195754"/>
            <a:ext cx="11049895" cy="4790029"/>
          </a:xfrm>
        </p:spPr>
        <p:txBody>
          <a:bodyPr/>
          <a:lstStyle/>
          <a:p>
            <a:r>
              <a:rPr lang="en-PH" sz="1800" dirty="0"/>
              <a:t>SGS is the world's leading inspection, verification, testing and certification company. </a:t>
            </a:r>
          </a:p>
          <a:p>
            <a:pPr marL="342900" indent="-342900">
              <a:buFont typeface="Wingdings" panose="05000000000000000000" pitchFamily="2" charset="2"/>
              <a:buChar char="§"/>
            </a:pPr>
            <a:r>
              <a:rPr lang="en-US" sz="1800" dirty="0">
                <a:solidFill>
                  <a:schemeClr val="accent3"/>
                </a:solidFill>
              </a:rPr>
              <a:t>Four divisions </a:t>
            </a:r>
            <a:r>
              <a:rPr lang="en-US" sz="1800" dirty="0"/>
              <a:t>- Connectivity &amp; Products, Health &amp; Nutrition, Industries &amp; Environment and Natural Resources) and strategic unit (Knowledge)</a:t>
            </a:r>
          </a:p>
          <a:p>
            <a:pPr marL="342900" indent="-342900">
              <a:buFont typeface="Wingdings" panose="05000000000000000000" pitchFamily="2" charset="2"/>
              <a:buChar char="§"/>
            </a:pPr>
            <a:r>
              <a:rPr lang="en-US" sz="1800" dirty="0"/>
              <a:t>Specializing in helping businesses large and small</a:t>
            </a:r>
          </a:p>
          <a:p>
            <a:pPr marL="342900" indent="-342900">
              <a:buFont typeface="Wingdings" panose="05000000000000000000" pitchFamily="2" charset="2"/>
              <a:buChar char="§"/>
            </a:pPr>
            <a:r>
              <a:rPr lang="en-US" sz="1800" dirty="0"/>
              <a:t>Industry leader with reputation for integrity</a:t>
            </a:r>
          </a:p>
          <a:p>
            <a:pPr marL="342900" indent="-342900">
              <a:buFont typeface="Wingdings" panose="05000000000000000000" pitchFamily="2" charset="2"/>
              <a:buChar char="§"/>
            </a:pPr>
            <a:r>
              <a:rPr lang="en-US" sz="1800" dirty="0"/>
              <a:t>Consistency in audits</a:t>
            </a:r>
          </a:p>
          <a:p>
            <a:pPr marL="342900" indent="-342900">
              <a:buFont typeface="Wingdings" panose="05000000000000000000" pitchFamily="2" charset="2"/>
              <a:buChar char="§"/>
            </a:pPr>
            <a:r>
              <a:rPr lang="en-US" sz="1800" dirty="0"/>
              <a:t>Flexibility to meet unique needs</a:t>
            </a:r>
          </a:p>
          <a:p>
            <a:pPr marL="342900" indent="-342900">
              <a:buFont typeface="Wingdings" panose="05000000000000000000" pitchFamily="2" charset="2"/>
              <a:buChar char="§"/>
            </a:pPr>
            <a:r>
              <a:rPr lang="en-US" sz="1800" dirty="0">
                <a:solidFill>
                  <a:schemeClr val="tx1">
                    <a:lumMod val="95000"/>
                    <a:lumOff val="5000"/>
                  </a:schemeClr>
                </a:solidFill>
              </a:rPr>
              <a:t>Most recognized registration worldwide</a:t>
            </a:r>
          </a:p>
          <a:p>
            <a:endParaRPr lang="en-US" dirty="0"/>
          </a:p>
          <a:p>
            <a:endParaRPr lang="en-US" dirty="0"/>
          </a:p>
          <a:p>
            <a:endParaRPr lang="en-US" dirty="0"/>
          </a:p>
          <a:p>
            <a:endParaRPr lang="en-US" dirty="0"/>
          </a:p>
          <a:p>
            <a:r>
              <a:rPr lang="en-PH" dirty="0"/>
              <a:t> </a:t>
            </a:r>
            <a:endParaRPr lang="en-US" dirty="0"/>
          </a:p>
        </p:txBody>
      </p:sp>
      <p:sp>
        <p:nvSpPr>
          <p:cNvPr id="2" name="Title 1">
            <a:extLst>
              <a:ext uri="{FF2B5EF4-FFF2-40B4-BE49-F238E27FC236}">
                <a16:creationId xmlns:a16="http://schemas.microsoft.com/office/drawing/2014/main" id="{61B700E7-BA7E-1C4F-9E13-EE61002FF68A}"/>
              </a:ext>
            </a:extLst>
          </p:cNvPr>
          <p:cNvSpPr>
            <a:spLocks noGrp="1"/>
          </p:cNvSpPr>
          <p:nvPr>
            <p:ph type="title"/>
          </p:nvPr>
        </p:nvSpPr>
        <p:spPr/>
        <p:txBody>
          <a:bodyPr/>
          <a:lstStyle/>
          <a:p>
            <a:r>
              <a:rPr lang="en-US" dirty="0"/>
              <a:t>Latest About SGS</a:t>
            </a:r>
          </a:p>
        </p:txBody>
      </p:sp>
      <p:sp>
        <p:nvSpPr>
          <p:cNvPr id="8" name="Text Placeholder 7">
            <a:extLst>
              <a:ext uri="{FF2B5EF4-FFF2-40B4-BE49-F238E27FC236}">
                <a16:creationId xmlns:a16="http://schemas.microsoft.com/office/drawing/2014/main" id="{4B9BA86C-ECC0-F94D-B4FC-DCB7267FB0AB}"/>
              </a:ext>
            </a:extLst>
          </p:cNvPr>
          <p:cNvSpPr>
            <a:spLocks noGrp="1"/>
          </p:cNvSpPr>
          <p:nvPr>
            <p:ph type="body" sz="quarter" idx="27"/>
          </p:nvPr>
        </p:nvSpPr>
        <p:spPr>
          <a:xfrm>
            <a:off x="674737" y="5427287"/>
            <a:ext cx="1857558" cy="1179948"/>
          </a:xfrm>
          <a:solidFill>
            <a:schemeClr val="accent1">
              <a:lumMod val="20000"/>
              <a:lumOff val="80000"/>
            </a:schemeClr>
          </a:solidFill>
          <a:ln w="28575">
            <a:noFill/>
          </a:ln>
        </p:spPr>
        <p:txBody>
          <a:bodyPr anchor="t"/>
          <a:lstStyle/>
          <a:p>
            <a:pPr marL="0" indent="0">
              <a:spcAft>
                <a:spcPts val="0"/>
              </a:spcAft>
              <a:buNone/>
            </a:pPr>
            <a:r>
              <a:rPr lang="en-US" sz="3600" b="1" dirty="0">
                <a:solidFill>
                  <a:schemeClr val="bg2"/>
                </a:solidFill>
              </a:rPr>
              <a:t>Nº1 </a:t>
            </a:r>
          </a:p>
          <a:p>
            <a:pPr marL="0" indent="0">
              <a:spcAft>
                <a:spcPts val="0"/>
              </a:spcAft>
              <a:buNone/>
            </a:pPr>
            <a:r>
              <a:rPr lang="en-US" sz="1600" dirty="0">
                <a:solidFill>
                  <a:schemeClr val="bg2"/>
                </a:solidFill>
              </a:rPr>
              <a:t>World leader</a:t>
            </a:r>
          </a:p>
          <a:p>
            <a:pPr marL="0" indent="0">
              <a:spcAft>
                <a:spcPts val="0"/>
              </a:spcAft>
              <a:buNone/>
            </a:pPr>
            <a:endParaRPr lang="en-US" sz="1600" dirty="0">
              <a:solidFill>
                <a:schemeClr val="bg2"/>
              </a:solidFill>
            </a:endParaRPr>
          </a:p>
        </p:txBody>
      </p:sp>
      <p:sp>
        <p:nvSpPr>
          <p:cNvPr id="9" name="Text Placeholder 8">
            <a:extLst>
              <a:ext uri="{FF2B5EF4-FFF2-40B4-BE49-F238E27FC236}">
                <a16:creationId xmlns:a16="http://schemas.microsoft.com/office/drawing/2014/main" id="{26BE7471-091A-C24A-AA6C-3C8DD2E62CFB}"/>
              </a:ext>
            </a:extLst>
          </p:cNvPr>
          <p:cNvSpPr>
            <a:spLocks noGrp="1"/>
          </p:cNvSpPr>
          <p:nvPr>
            <p:ph type="body" sz="quarter" idx="32"/>
          </p:nvPr>
        </p:nvSpPr>
        <p:spPr>
          <a:xfrm>
            <a:off x="2676338" y="5427287"/>
            <a:ext cx="1857558" cy="1179948"/>
          </a:xfrm>
          <a:solidFill>
            <a:schemeClr val="accent1">
              <a:lumMod val="20000"/>
              <a:lumOff val="80000"/>
            </a:schemeClr>
          </a:solidFill>
          <a:ln w="28575">
            <a:noFill/>
          </a:ln>
        </p:spPr>
        <p:txBody>
          <a:bodyPr anchor="t"/>
          <a:lstStyle/>
          <a:p>
            <a:pPr marL="0" indent="0">
              <a:spcAft>
                <a:spcPts val="0"/>
              </a:spcAft>
              <a:buNone/>
            </a:pPr>
            <a:r>
              <a:rPr lang="en-US" sz="3600" b="1" dirty="0">
                <a:solidFill>
                  <a:schemeClr val="bg2"/>
                </a:solidFill>
              </a:rPr>
              <a:t>89 000</a:t>
            </a:r>
          </a:p>
          <a:p>
            <a:pPr marL="0" indent="0">
              <a:spcAft>
                <a:spcPts val="0"/>
              </a:spcAft>
              <a:buNone/>
            </a:pPr>
            <a:r>
              <a:rPr lang="en-US" sz="1600" dirty="0">
                <a:solidFill>
                  <a:schemeClr val="bg2"/>
                </a:solidFill>
              </a:rPr>
              <a:t>Employees</a:t>
            </a:r>
          </a:p>
          <a:p>
            <a:pPr marL="0" indent="0">
              <a:spcAft>
                <a:spcPts val="0"/>
              </a:spcAft>
              <a:buNone/>
            </a:pPr>
            <a:endParaRPr lang="en-US" sz="1600" dirty="0">
              <a:solidFill>
                <a:schemeClr val="bg2"/>
              </a:solidFill>
            </a:endParaRPr>
          </a:p>
        </p:txBody>
      </p:sp>
      <p:sp>
        <p:nvSpPr>
          <p:cNvPr id="10" name="Text Placeholder 9">
            <a:extLst>
              <a:ext uri="{FF2B5EF4-FFF2-40B4-BE49-F238E27FC236}">
                <a16:creationId xmlns:a16="http://schemas.microsoft.com/office/drawing/2014/main" id="{3B4266FD-8E27-8E48-B1A4-F8C9D9805188}"/>
              </a:ext>
            </a:extLst>
          </p:cNvPr>
          <p:cNvSpPr>
            <a:spLocks noGrp="1"/>
          </p:cNvSpPr>
          <p:nvPr>
            <p:ph type="body" sz="quarter" idx="33"/>
          </p:nvPr>
        </p:nvSpPr>
        <p:spPr>
          <a:xfrm>
            <a:off x="4677939" y="5427287"/>
            <a:ext cx="1857558" cy="1179948"/>
          </a:xfrm>
          <a:solidFill>
            <a:schemeClr val="accent1">
              <a:lumMod val="20000"/>
              <a:lumOff val="80000"/>
            </a:schemeClr>
          </a:solidFill>
          <a:ln w="28575">
            <a:noFill/>
          </a:ln>
        </p:spPr>
        <p:txBody>
          <a:bodyPr anchor="t"/>
          <a:lstStyle/>
          <a:p>
            <a:pPr marL="0" indent="0">
              <a:spcAft>
                <a:spcPts val="0"/>
              </a:spcAft>
              <a:buNone/>
            </a:pPr>
            <a:r>
              <a:rPr lang="en-US" sz="3600" b="1" dirty="0">
                <a:solidFill>
                  <a:schemeClr val="bg2"/>
                </a:solidFill>
              </a:rPr>
              <a:t>2 600 </a:t>
            </a:r>
          </a:p>
          <a:p>
            <a:pPr marL="0" indent="0">
              <a:spcAft>
                <a:spcPts val="0"/>
              </a:spcAft>
              <a:buNone/>
            </a:pPr>
            <a:r>
              <a:rPr lang="en-US" sz="1600" dirty="0">
                <a:solidFill>
                  <a:schemeClr val="bg2"/>
                </a:solidFill>
              </a:rPr>
              <a:t>Offices and laboratories</a:t>
            </a:r>
          </a:p>
          <a:p>
            <a:pPr marL="0" indent="0">
              <a:spcAft>
                <a:spcPts val="0"/>
              </a:spcAft>
              <a:buNone/>
            </a:pPr>
            <a:endParaRPr lang="en-US" sz="1600" dirty="0">
              <a:solidFill>
                <a:schemeClr val="bg2"/>
              </a:solidFill>
            </a:endParaRPr>
          </a:p>
        </p:txBody>
      </p:sp>
      <p:sp>
        <p:nvSpPr>
          <p:cNvPr id="11" name="Text Placeholder 10">
            <a:extLst>
              <a:ext uri="{FF2B5EF4-FFF2-40B4-BE49-F238E27FC236}">
                <a16:creationId xmlns:a16="http://schemas.microsoft.com/office/drawing/2014/main" id="{6476512A-ABE2-7846-AFED-9E1E08A38DA5}"/>
              </a:ext>
            </a:extLst>
          </p:cNvPr>
          <p:cNvSpPr>
            <a:spLocks noGrp="1"/>
          </p:cNvSpPr>
          <p:nvPr>
            <p:ph type="body" sz="quarter" idx="34"/>
          </p:nvPr>
        </p:nvSpPr>
        <p:spPr>
          <a:xfrm>
            <a:off x="6679540" y="5427287"/>
            <a:ext cx="1857558" cy="1179948"/>
          </a:xfrm>
          <a:solidFill>
            <a:schemeClr val="accent1">
              <a:lumMod val="20000"/>
              <a:lumOff val="80000"/>
            </a:schemeClr>
          </a:solidFill>
          <a:ln w="28575">
            <a:noFill/>
          </a:ln>
        </p:spPr>
        <p:txBody>
          <a:bodyPr anchor="t"/>
          <a:lstStyle/>
          <a:p>
            <a:pPr marL="0" indent="0">
              <a:spcAft>
                <a:spcPts val="0"/>
              </a:spcAft>
              <a:buNone/>
            </a:pPr>
            <a:r>
              <a:rPr lang="en-US" sz="3600" b="1" dirty="0">
                <a:solidFill>
                  <a:schemeClr val="bg2"/>
                </a:solidFill>
              </a:rPr>
              <a:t>11 </a:t>
            </a:r>
          </a:p>
          <a:p>
            <a:pPr marL="0" indent="0">
              <a:spcAft>
                <a:spcPts val="0"/>
              </a:spcAft>
              <a:buNone/>
            </a:pPr>
            <a:r>
              <a:rPr lang="en-US" sz="1600" dirty="0">
                <a:solidFill>
                  <a:schemeClr val="bg2"/>
                </a:solidFill>
              </a:rPr>
              <a:t>Global industries</a:t>
            </a:r>
          </a:p>
          <a:p>
            <a:pPr marL="0" indent="0">
              <a:spcAft>
                <a:spcPts val="0"/>
              </a:spcAft>
              <a:buNone/>
            </a:pPr>
            <a:endParaRPr lang="en-US" sz="1600" dirty="0">
              <a:solidFill>
                <a:schemeClr val="bg2"/>
              </a:solidFill>
            </a:endParaRPr>
          </a:p>
        </p:txBody>
      </p:sp>
      <p:sp>
        <p:nvSpPr>
          <p:cNvPr id="12" name="Text Placeholder 11">
            <a:extLst>
              <a:ext uri="{FF2B5EF4-FFF2-40B4-BE49-F238E27FC236}">
                <a16:creationId xmlns:a16="http://schemas.microsoft.com/office/drawing/2014/main" id="{F29D5858-4B56-B046-AABC-A678AC510243}"/>
              </a:ext>
            </a:extLst>
          </p:cNvPr>
          <p:cNvSpPr>
            <a:spLocks noGrp="1"/>
          </p:cNvSpPr>
          <p:nvPr>
            <p:ph type="body" sz="quarter" idx="35"/>
          </p:nvPr>
        </p:nvSpPr>
        <p:spPr>
          <a:xfrm>
            <a:off x="8681140" y="5427287"/>
            <a:ext cx="1857558" cy="1179948"/>
          </a:xfrm>
          <a:solidFill>
            <a:schemeClr val="accent3"/>
          </a:solidFill>
          <a:ln w="28575">
            <a:noFill/>
          </a:ln>
        </p:spPr>
        <p:txBody>
          <a:bodyPr tIns="144000" anchor="t"/>
          <a:lstStyle/>
          <a:p>
            <a:pPr marL="0" indent="0">
              <a:spcBef>
                <a:spcPts val="600"/>
              </a:spcBef>
              <a:spcAft>
                <a:spcPts val="0"/>
              </a:spcAft>
              <a:buNone/>
            </a:pPr>
            <a:r>
              <a:rPr lang="en-US" sz="1600" b="1" dirty="0">
                <a:solidFill>
                  <a:schemeClr val="bg1"/>
                </a:solidFill>
              </a:rPr>
              <a:t>Global Service</a:t>
            </a:r>
          </a:p>
          <a:p>
            <a:pPr marL="0" indent="0">
              <a:spcAft>
                <a:spcPts val="0"/>
              </a:spcAft>
              <a:buNone/>
            </a:pPr>
            <a:r>
              <a:rPr lang="en-US" sz="1600" b="1" dirty="0">
                <a:solidFill>
                  <a:schemeClr val="bg1"/>
                </a:solidFill>
              </a:rPr>
              <a:t>Local Expertise</a:t>
            </a:r>
          </a:p>
        </p:txBody>
      </p:sp>
      <p:pic>
        <p:nvPicPr>
          <p:cNvPr id="17" name="Picture Placeholder 49">
            <a:extLst>
              <a:ext uri="{FF2B5EF4-FFF2-40B4-BE49-F238E27FC236}">
                <a16:creationId xmlns:a16="http://schemas.microsoft.com/office/drawing/2014/main" id="{E0C6984E-6889-5048-8E70-7103D2474DBD}"/>
              </a:ext>
            </a:extLst>
          </p:cNvPr>
          <p:cNvPicPr>
            <a:picLocks noGrp="1" noChangeAspect="1"/>
          </p:cNvPicPr>
          <p:nvPr>
            <p:ph type="pic" sz="quarter" idx="38"/>
          </p:nvPr>
        </p:nvPicPr>
        <p:blipFill rotWithShape="1">
          <a:blip r:embed="rId3" cstate="screen">
            <a:extLst>
              <a:ext uri="{28A0092B-C50C-407E-A947-70E740481C1C}">
                <a14:useLocalDpi xmlns:a14="http://schemas.microsoft.com/office/drawing/2010/main"/>
              </a:ext>
            </a:extLst>
          </a:blip>
          <a:srcRect/>
          <a:stretch/>
        </p:blipFill>
        <p:spPr>
          <a:xfrm>
            <a:off x="6679540" y="3974029"/>
            <a:ext cx="1857555" cy="1453262"/>
          </a:xfrm>
        </p:spPr>
      </p:pic>
      <p:pic>
        <p:nvPicPr>
          <p:cNvPr id="41" name="Picture Placeholder 41">
            <a:extLst>
              <a:ext uri="{FF2B5EF4-FFF2-40B4-BE49-F238E27FC236}">
                <a16:creationId xmlns:a16="http://schemas.microsoft.com/office/drawing/2014/main" id="{E751CAB2-8CF8-7240-AA5C-E037780E0D06}"/>
              </a:ext>
            </a:extLst>
          </p:cNvPr>
          <p:cNvPicPr>
            <a:picLocks noGrp="1" noChangeAspect="1"/>
          </p:cNvPicPr>
          <p:nvPr>
            <p:ph type="pic" sz="quarter" idx="39"/>
          </p:nvPr>
        </p:nvPicPr>
        <p:blipFill rotWithShape="1">
          <a:blip r:embed="rId4" cstate="screen">
            <a:extLst>
              <a:ext uri="{28A0092B-C50C-407E-A947-70E740481C1C}">
                <a14:useLocalDpi xmlns:a14="http://schemas.microsoft.com/office/drawing/2010/main"/>
              </a:ext>
            </a:extLst>
          </a:blip>
          <a:srcRect/>
          <a:stretch/>
        </p:blipFill>
        <p:spPr>
          <a:xfrm>
            <a:off x="8681140" y="3974029"/>
            <a:ext cx="1857555" cy="1453262"/>
          </a:xfrm>
        </p:spPr>
      </p:pic>
      <p:pic>
        <p:nvPicPr>
          <p:cNvPr id="25" name="Picture Placeholder 24">
            <a:extLst>
              <a:ext uri="{FF2B5EF4-FFF2-40B4-BE49-F238E27FC236}">
                <a16:creationId xmlns:a16="http://schemas.microsoft.com/office/drawing/2014/main" id="{0284DBA5-B12A-F640-A5AC-98B8CDFF1043}"/>
              </a:ext>
            </a:extLst>
          </p:cNvPr>
          <p:cNvPicPr>
            <a:picLocks noGrp="1" noChangeAspect="1"/>
          </p:cNvPicPr>
          <p:nvPr>
            <p:ph type="pic" sz="quarter" idx="37"/>
          </p:nvPr>
        </p:nvPicPr>
        <p:blipFill>
          <a:blip r:embed="rId5" cstate="email">
            <a:extLst>
              <a:ext uri="{28A0092B-C50C-407E-A947-70E740481C1C}">
                <a14:useLocalDpi xmlns:a14="http://schemas.microsoft.com/office/drawing/2010/main"/>
              </a:ext>
            </a:extLst>
          </a:blip>
          <a:srcRect/>
          <a:stretch>
            <a:fillRect/>
          </a:stretch>
        </p:blipFill>
        <p:spPr>
          <a:xfrm>
            <a:off x="4677940" y="3974027"/>
            <a:ext cx="1857555" cy="1453262"/>
          </a:xfrm>
        </p:spPr>
      </p:pic>
      <p:pic>
        <p:nvPicPr>
          <p:cNvPr id="29" name="Picture Placeholder 28">
            <a:extLst>
              <a:ext uri="{FF2B5EF4-FFF2-40B4-BE49-F238E27FC236}">
                <a16:creationId xmlns:a16="http://schemas.microsoft.com/office/drawing/2014/main" id="{590B861D-381C-E84D-B1D4-55DFD99AEEBA}"/>
              </a:ext>
            </a:extLst>
          </p:cNvPr>
          <p:cNvPicPr>
            <a:picLocks noGrp="1" noChangeAspect="1"/>
          </p:cNvPicPr>
          <p:nvPr>
            <p:ph type="pic" sz="quarter" idx="36"/>
          </p:nvPr>
        </p:nvPicPr>
        <p:blipFill rotWithShape="1">
          <a:blip r:embed="rId6" cstate="email">
            <a:extLst>
              <a:ext uri="{28A0092B-C50C-407E-A947-70E740481C1C}">
                <a14:useLocalDpi xmlns:a14="http://schemas.microsoft.com/office/drawing/2010/main"/>
              </a:ext>
            </a:extLst>
          </a:blip>
          <a:srcRect/>
          <a:stretch/>
        </p:blipFill>
        <p:spPr>
          <a:xfrm>
            <a:off x="2676340" y="3974026"/>
            <a:ext cx="1857555" cy="1453262"/>
          </a:xfrm>
        </p:spPr>
      </p:pic>
      <p:pic>
        <p:nvPicPr>
          <p:cNvPr id="33" name="Picture Placeholder 32">
            <a:extLst>
              <a:ext uri="{FF2B5EF4-FFF2-40B4-BE49-F238E27FC236}">
                <a16:creationId xmlns:a16="http://schemas.microsoft.com/office/drawing/2014/main" id="{3A04D5D1-FE97-2D46-9F12-98A1C37515A0}"/>
              </a:ext>
            </a:extLst>
          </p:cNvPr>
          <p:cNvPicPr>
            <a:picLocks noGrp="1" noChangeAspect="1"/>
          </p:cNvPicPr>
          <p:nvPr>
            <p:ph type="pic" sz="quarter" idx="17"/>
          </p:nvPr>
        </p:nvPicPr>
        <p:blipFill>
          <a:blip r:embed="rId7" cstate="email">
            <a:extLst>
              <a:ext uri="{28A0092B-C50C-407E-A947-70E740481C1C}">
                <a14:useLocalDpi xmlns:a14="http://schemas.microsoft.com/office/drawing/2010/main"/>
              </a:ext>
            </a:extLst>
          </a:blip>
          <a:srcRect/>
          <a:stretch>
            <a:fillRect/>
          </a:stretch>
        </p:blipFill>
        <p:spPr>
          <a:xfrm>
            <a:off x="674740" y="3974026"/>
            <a:ext cx="1857555" cy="1453262"/>
          </a:xfrm>
        </p:spPr>
      </p:pic>
    </p:spTree>
    <p:extLst>
      <p:ext uri="{BB962C8B-B14F-4D97-AF65-F5344CB8AC3E}">
        <p14:creationId xmlns:p14="http://schemas.microsoft.com/office/powerpoint/2010/main" val="2195112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62E477-15AA-A043-BFDF-F34CD4E2FE35}"/>
              </a:ext>
            </a:extLst>
          </p:cNvPr>
          <p:cNvSpPr>
            <a:spLocks noGrp="1"/>
          </p:cNvSpPr>
          <p:nvPr>
            <p:ph type="title"/>
          </p:nvPr>
        </p:nvSpPr>
        <p:spPr>
          <a:xfrm>
            <a:off x="731520" y="770037"/>
            <a:ext cx="4330674" cy="705079"/>
          </a:xfrm>
        </p:spPr>
        <p:txBody>
          <a:bodyPr vert="horz" lIns="91440" tIns="45720" rIns="91440" bIns="45720" rtlCol="0" anchor="ctr">
            <a:normAutofit fontScale="90000"/>
          </a:bodyPr>
          <a:lstStyle/>
          <a:p>
            <a:r>
              <a:rPr lang="en-US" sz="2800" b="1" dirty="0">
                <a:solidFill>
                  <a:schemeClr val="tx1">
                    <a:lumMod val="65000"/>
                    <a:lumOff val="35000"/>
                  </a:schemeClr>
                </a:solidFill>
              </a:rPr>
              <a:t>SGS MEANS </a:t>
            </a:r>
            <a:br>
              <a:rPr lang="en-US" sz="2800" b="1" dirty="0">
                <a:solidFill>
                  <a:schemeClr val="accent3"/>
                </a:solidFill>
              </a:rPr>
            </a:br>
            <a:r>
              <a:rPr lang="en-US" sz="3600" b="1" dirty="0">
                <a:solidFill>
                  <a:schemeClr val="accent3"/>
                </a:solidFill>
              </a:rPr>
              <a:t>SUSTAINABILITY- C&amp;P</a:t>
            </a:r>
            <a:r>
              <a:rPr lang="en-US" sz="2800" b="1" dirty="0">
                <a:solidFill>
                  <a:schemeClr val="accent3"/>
                </a:solidFill>
              </a:rPr>
              <a:t> </a:t>
            </a:r>
          </a:p>
        </p:txBody>
      </p:sp>
      <p:sp>
        <p:nvSpPr>
          <p:cNvPr id="4" name="Text Placeholder 3">
            <a:extLst>
              <a:ext uri="{FF2B5EF4-FFF2-40B4-BE49-F238E27FC236}">
                <a16:creationId xmlns:a16="http://schemas.microsoft.com/office/drawing/2014/main" id="{DBEC5A00-CC58-404D-AAE7-67A091A9972B}"/>
              </a:ext>
            </a:extLst>
          </p:cNvPr>
          <p:cNvSpPr>
            <a:spLocks noGrp="1"/>
          </p:cNvSpPr>
          <p:nvPr>
            <p:ph sz="quarter" idx="13"/>
          </p:nvPr>
        </p:nvSpPr>
        <p:spPr>
          <a:xfrm>
            <a:off x="204396" y="1635162"/>
            <a:ext cx="7035500" cy="4554623"/>
          </a:xfrm>
        </p:spPr>
        <p:txBody>
          <a:bodyPr vert="horz" lIns="91440" tIns="45720" rIns="91440" bIns="45720" rtlCol="0" anchor="ctr">
            <a:normAutofit/>
          </a:bodyPr>
          <a:lstStyle/>
          <a:p>
            <a:pPr marL="0" indent="0">
              <a:spcBef>
                <a:spcPts val="0"/>
              </a:spcBef>
              <a:spcAft>
                <a:spcPts val="600"/>
              </a:spcAft>
              <a:buNone/>
            </a:pPr>
            <a:r>
              <a:rPr lang="en-US" altLang="zh-TW" sz="2400" b="1" dirty="0">
                <a:solidFill>
                  <a:srgbClr val="000000"/>
                </a:solidFill>
              </a:rPr>
              <a:t>Customer challenges:</a:t>
            </a:r>
          </a:p>
          <a:p>
            <a:pPr>
              <a:spcBef>
                <a:spcPts val="0"/>
              </a:spcBef>
              <a:spcAft>
                <a:spcPts val="600"/>
              </a:spcAft>
            </a:pPr>
            <a:r>
              <a:rPr lang="en-US" altLang="zh-TW" sz="2400" dirty="0">
                <a:solidFill>
                  <a:srgbClr val="000000"/>
                </a:solidFill>
              </a:rPr>
              <a:t>Reducing quality, social and environmental </a:t>
            </a:r>
            <a:r>
              <a:rPr lang="en-US" altLang="zh-TW" sz="2400" b="1" dirty="0">
                <a:solidFill>
                  <a:srgbClr val="000000"/>
                </a:solidFill>
              </a:rPr>
              <a:t>risks</a:t>
            </a:r>
          </a:p>
          <a:p>
            <a:pPr>
              <a:spcBef>
                <a:spcPts val="0"/>
              </a:spcBef>
              <a:spcAft>
                <a:spcPts val="600"/>
              </a:spcAft>
            </a:pPr>
            <a:r>
              <a:rPr lang="en-US" altLang="zh-TW" sz="2400" dirty="0">
                <a:solidFill>
                  <a:srgbClr val="000000"/>
                </a:solidFill>
              </a:rPr>
              <a:t>Eliminating </a:t>
            </a:r>
            <a:r>
              <a:rPr lang="en-US" altLang="zh-TW" sz="2400" b="1" dirty="0">
                <a:solidFill>
                  <a:schemeClr val="tx1">
                    <a:lumMod val="65000"/>
                    <a:lumOff val="35000"/>
                  </a:schemeClr>
                </a:solidFill>
              </a:rPr>
              <a:t>defects at early stages </a:t>
            </a:r>
            <a:r>
              <a:rPr lang="en-US" altLang="zh-TW" sz="2400" dirty="0">
                <a:solidFill>
                  <a:srgbClr val="000000"/>
                </a:solidFill>
              </a:rPr>
              <a:t>of production</a:t>
            </a:r>
          </a:p>
          <a:p>
            <a:pPr>
              <a:spcBef>
                <a:spcPts val="0"/>
              </a:spcBef>
              <a:spcAft>
                <a:spcPts val="600"/>
              </a:spcAft>
            </a:pPr>
            <a:r>
              <a:rPr lang="en-US" altLang="zh-TW" sz="2400" dirty="0">
                <a:solidFill>
                  <a:srgbClr val="000000"/>
                </a:solidFill>
              </a:rPr>
              <a:t>Ensuring quality , performance and compliance with local and international requirements</a:t>
            </a:r>
          </a:p>
          <a:p>
            <a:pPr>
              <a:spcBef>
                <a:spcPts val="0"/>
              </a:spcBef>
              <a:spcAft>
                <a:spcPts val="600"/>
              </a:spcAft>
            </a:pPr>
            <a:r>
              <a:rPr lang="en-US" altLang="zh-TW" sz="2400" dirty="0">
                <a:solidFill>
                  <a:srgbClr val="000000"/>
                </a:solidFill>
              </a:rPr>
              <a:t>Achieving a </a:t>
            </a:r>
            <a:r>
              <a:rPr lang="en-US" altLang="zh-TW" sz="2400" b="1" dirty="0">
                <a:solidFill>
                  <a:schemeClr val="accent3"/>
                </a:solidFill>
              </a:rPr>
              <a:t>faster</a:t>
            </a:r>
            <a:r>
              <a:rPr lang="en-US" altLang="zh-TW" sz="2400" dirty="0">
                <a:solidFill>
                  <a:srgbClr val="000000"/>
                </a:solidFill>
              </a:rPr>
              <a:t> time to market, avoiding regulatory and </a:t>
            </a:r>
            <a:r>
              <a:rPr lang="en-US" altLang="zh-TW" sz="2400" b="1" dirty="0">
                <a:solidFill>
                  <a:srgbClr val="000000"/>
                </a:solidFill>
              </a:rPr>
              <a:t>non-compliance bottlenecks</a:t>
            </a:r>
          </a:p>
          <a:p>
            <a:pPr>
              <a:spcBef>
                <a:spcPts val="0"/>
              </a:spcBef>
              <a:spcAft>
                <a:spcPts val="600"/>
              </a:spcAft>
            </a:pPr>
            <a:r>
              <a:rPr lang="en-US" altLang="zh-TW" sz="2400" dirty="0">
                <a:solidFill>
                  <a:srgbClr val="000000"/>
                </a:solidFill>
              </a:rPr>
              <a:t>Managing social and environmental impacts of </a:t>
            </a:r>
            <a:r>
              <a:rPr lang="en-US" altLang="zh-TW" sz="2400" b="1" dirty="0">
                <a:solidFill>
                  <a:srgbClr val="000000"/>
                </a:solidFill>
              </a:rPr>
              <a:t>products</a:t>
            </a:r>
            <a:r>
              <a:rPr lang="en-US" altLang="zh-TW" sz="2400" dirty="0">
                <a:solidFill>
                  <a:srgbClr val="000000"/>
                </a:solidFill>
              </a:rPr>
              <a:t> throughout lifecycle</a:t>
            </a:r>
          </a:p>
          <a:p>
            <a:pPr>
              <a:spcBef>
                <a:spcPts val="0"/>
              </a:spcBef>
              <a:spcAft>
                <a:spcPts val="600"/>
              </a:spcAft>
            </a:pPr>
            <a:r>
              <a:rPr lang="en-US" altLang="zh-TW" sz="2400" dirty="0">
                <a:solidFill>
                  <a:srgbClr val="000000"/>
                </a:solidFill>
              </a:rPr>
              <a:t>Substantiating product claims to maintain a competitive edge</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1371" r="11153"/>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pic>
        <p:nvPicPr>
          <p:cNvPr id="8" name="Picture 7">
            <a:extLst>
              <a:ext uri="{FF2B5EF4-FFF2-40B4-BE49-F238E27FC236}">
                <a16:creationId xmlns:a16="http://schemas.microsoft.com/office/drawing/2014/main" id="{4644069B-7BD1-6045-A9C2-351E2843FA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91590" y="6189785"/>
            <a:ext cx="932337" cy="439200"/>
          </a:xfrm>
          <a:prstGeom prst="rect">
            <a:avLst/>
          </a:prstGeom>
        </p:spPr>
      </p:pic>
      <p:sp>
        <p:nvSpPr>
          <p:cNvPr id="11" name="Rectangle 10">
            <a:extLst>
              <a:ext uri="{FF2B5EF4-FFF2-40B4-BE49-F238E27FC236}">
                <a16:creationId xmlns:a16="http://schemas.microsoft.com/office/drawing/2014/main" id="{6699CDB4-7959-4CD6-A6F9-F6F1F6D24DB4}"/>
              </a:ext>
            </a:extLst>
          </p:cNvPr>
          <p:cNvSpPr/>
          <p:nvPr/>
        </p:nvSpPr>
        <p:spPr>
          <a:xfrm>
            <a:off x="12368463" y="3878882"/>
            <a:ext cx="2582779" cy="29791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EF991E51-F06F-42A8-A5F1-FD616AD3F579}"/>
              </a:ext>
            </a:extLst>
          </p:cNvPr>
          <p:cNvPicPr>
            <a:picLocks noChangeAspect="1"/>
          </p:cNvPicPr>
          <p:nvPr/>
        </p:nvPicPr>
        <p:blipFill>
          <a:blip r:embed="rId5"/>
          <a:stretch>
            <a:fillRect/>
          </a:stretch>
        </p:blipFill>
        <p:spPr>
          <a:xfrm>
            <a:off x="12609017" y="6181725"/>
            <a:ext cx="932400" cy="439230"/>
          </a:xfrm>
          <a:prstGeom prst="rect">
            <a:avLst/>
          </a:prstGeom>
        </p:spPr>
      </p:pic>
      <p:sp>
        <p:nvSpPr>
          <p:cNvPr id="14" name="Rectangle 13">
            <a:extLst>
              <a:ext uri="{FF2B5EF4-FFF2-40B4-BE49-F238E27FC236}">
                <a16:creationId xmlns:a16="http://schemas.microsoft.com/office/drawing/2014/main" id="{909FA0FD-70AE-4039-B585-BD804C604BAF}"/>
              </a:ext>
            </a:extLst>
          </p:cNvPr>
          <p:cNvSpPr/>
          <p:nvPr/>
        </p:nvSpPr>
        <p:spPr>
          <a:xfrm>
            <a:off x="12609017" y="4128181"/>
            <a:ext cx="2149643" cy="1477328"/>
          </a:xfrm>
          <a:prstGeom prst="rect">
            <a:avLst/>
          </a:prstGeom>
        </p:spPr>
        <p:txBody>
          <a:bodyPr wrap="square">
            <a:spAutoFit/>
          </a:bodyPr>
          <a:lstStyle/>
          <a:p>
            <a:pPr>
              <a:spcAft>
                <a:spcPts val="600"/>
              </a:spcAft>
            </a:pPr>
            <a:r>
              <a:rPr lang="en-US"/>
              <a:t>Replace logo with gray or white, whichever is more visible above the image.</a:t>
            </a:r>
          </a:p>
        </p:txBody>
      </p:sp>
      <p:pic>
        <p:nvPicPr>
          <p:cNvPr id="15" name="Picture 14">
            <a:extLst>
              <a:ext uri="{FF2B5EF4-FFF2-40B4-BE49-F238E27FC236}">
                <a16:creationId xmlns:a16="http://schemas.microsoft.com/office/drawing/2014/main" id="{3DB71A22-65F8-467D-BB05-F50F3899D44D}"/>
              </a:ext>
            </a:extLst>
          </p:cNvPr>
          <p:cNvPicPr>
            <a:picLocks noChangeAspect="1"/>
          </p:cNvPicPr>
          <p:nvPr/>
        </p:nvPicPr>
        <p:blipFill>
          <a:blip r:embed="rId4"/>
          <a:stretch>
            <a:fillRect/>
          </a:stretch>
        </p:blipFill>
        <p:spPr>
          <a:xfrm>
            <a:off x="13821765" y="6179608"/>
            <a:ext cx="936895" cy="441347"/>
          </a:xfrm>
          <a:prstGeom prst="rect">
            <a:avLst/>
          </a:prstGeom>
        </p:spPr>
      </p:pic>
    </p:spTree>
    <p:extLst>
      <p:ext uri="{BB962C8B-B14F-4D97-AF65-F5344CB8AC3E}">
        <p14:creationId xmlns:p14="http://schemas.microsoft.com/office/powerpoint/2010/main" val="2113343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62E477-15AA-A043-BFDF-F34CD4E2FE35}"/>
              </a:ext>
            </a:extLst>
          </p:cNvPr>
          <p:cNvSpPr>
            <a:spLocks noGrp="1"/>
          </p:cNvSpPr>
          <p:nvPr>
            <p:ph type="title"/>
          </p:nvPr>
        </p:nvSpPr>
        <p:spPr>
          <a:xfrm>
            <a:off x="731520" y="770037"/>
            <a:ext cx="4330674" cy="705079"/>
          </a:xfrm>
        </p:spPr>
        <p:txBody>
          <a:bodyPr vert="horz" lIns="91440" tIns="45720" rIns="91440" bIns="45720" rtlCol="0" anchor="ctr">
            <a:normAutofit fontScale="90000"/>
          </a:bodyPr>
          <a:lstStyle/>
          <a:p>
            <a:r>
              <a:rPr lang="en-US" sz="2800" b="1" dirty="0">
                <a:solidFill>
                  <a:schemeClr val="tx1">
                    <a:lumMod val="65000"/>
                    <a:lumOff val="35000"/>
                  </a:schemeClr>
                </a:solidFill>
              </a:rPr>
              <a:t>SGS MEANS </a:t>
            </a:r>
            <a:br>
              <a:rPr lang="en-US" sz="2800" b="1" dirty="0">
                <a:solidFill>
                  <a:schemeClr val="accent3"/>
                </a:solidFill>
              </a:rPr>
            </a:br>
            <a:r>
              <a:rPr lang="en-US" sz="3600" b="1" dirty="0">
                <a:solidFill>
                  <a:schemeClr val="accent3"/>
                </a:solidFill>
              </a:rPr>
              <a:t>SUSTAINABILITY- C&amp;P</a:t>
            </a:r>
            <a:r>
              <a:rPr lang="en-US" sz="2800" b="1" dirty="0">
                <a:solidFill>
                  <a:schemeClr val="accent3"/>
                </a:solidFill>
              </a:rPr>
              <a:t> </a:t>
            </a:r>
          </a:p>
        </p:txBody>
      </p:sp>
      <p:sp>
        <p:nvSpPr>
          <p:cNvPr id="4" name="Text Placeholder 3">
            <a:extLst>
              <a:ext uri="{FF2B5EF4-FFF2-40B4-BE49-F238E27FC236}">
                <a16:creationId xmlns:a16="http://schemas.microsoft.com/office/drawing/2014/main" id="{DBEC5A00-CC58-404D-AAE7-67A091A9972B}"/>
              </a:ext>
            </a:extLst>
          </p:cNvPr>
          <p:cNvSpPr>
            <a:spLocks noGrp="1"/>
          </p:cNvSpPr>
          <p:nvPr>
            <p:ph sz="quarter" idx="13"/>
          </p:nvPr>
        </p:nvSpPr>
        <p:spPr>
          <a:xfrm>
            <a:off x="204396" y="1635162"/>
            <a:ext cx="7035500" cy="4554623"/>
          </a:xfrm>
        </p:spPr>
        <p:txBody>
          <a:bodyPr vert="horz" lIns="91440" tIns="45720" rIns="91440" bIns="45720" rtlCol="0" anchor="ctr">
            <a:normAutofit/>
          </a:bodyPr>
          <a:lstStyle/>
          <a:p>
            <a:pPr>
              <a:spcBef>
                <a:spcPts val="0"/>
              </a:spcBef>
              <a:spcAft>
                <a:spcPts val="600"/>
              </a:spcAft>
            </a:pPr>
            <a:r>
              <a:rPr lang="en-US" altLang="zh-TW" sz="2400" b="1" dirty="0">
                <a:solidFill>
                  <a:srgbClr val="000000"/>
                </a:solidFill>
              </a:rPr>
              <a:t>For example:</a:t>
            </a:r>
          </a:p>
          <a:p>
            <a:pPr>
              <a:spcBef>
                <a:spcPts val="0"/>
              </a:spcBef>
              <a:spcAft>
                <a:spcPts val="600"/>
              </a:spcAft>
            </a:pPr>
            <a:r>
              <a:rPr lang="en-US" altLang="zh-TW" sz="2400" dirty="0">
                <a:solidFill>
                  <a:schemeClr val="accent3"/>
                </a:solidFill>
              </a:rPr>
              <a:t>Product recalls</a:t>
            </a:r>
          </a:p>
          <a:p>
            <a:pPr>
              <a:spcBef>
                <a:spcPts val="0"/>
              </a:spcBef>
              <a:spcAft>
                <a:spcPts val="600"/>
              </a:spcAft>
            </a:pPr>
            <a:r>
              <a:rPr lang="en-US" altLang="zh-TW" sz="2400" dirty="0">
                <a:solidFill>
                  <a:schemeClr val="accent3"/>
                </a:solidFill>
              </a:rPr>
              <a:t>Demonstrating sustainability</a:t>
            </a:r>
          </a:p>
          <a:p>
            <a:pPr>
              <a:spcBef>
                <a:spcPts val="0"/>
              </a:spcBef>
              <a:spcAft>
                <a:spcPts val="600"/>
              </a:spcAft>
            </a:pPr>
            <a:endParaRPr lang="en-US" altLang="zh-TW" sz="2400" dirty="0">
              <a:solidFill>
                <a:srgbClr val="000000"/>
              </a:solidFill>
            </a:endParaRPr>
          </a:p>
          <a:p>
            <a:pPr>
              <a:spcBef>
                <a:spcPts val="0"/>
              </a:spcBef>
              <a:spcAft>
                <a:spcPts val="600"/>
              </a:spcAft>
            </a:pPr>
            <a:r>
              <a:rPr lang="en-US" altLang="zh-TW" sz="2400" dirty="0">
                <a:solidFill>
                  <a:srgbClr val="000000"/>
                </a:solidFill>
              </a:rPr>
              <a:t>Our key services:</a:t>
            </a:r>
          </a:p>
          <a:p>
            <a:pPr>
              <a:spcBef>
                <a:spcPts val="0"/>
              </a:spcBef>
              <a:spcAft>
                <a:spcPts val="600"/>
              </a:spcAft>
            </a:pPr>
            <a:r>
              <a:rPr lang="en-US" altLang="zh-TW" sz="2400" dirty="0">
                <a:solidFill>
                  <a:srgbClr val="000000"/>
                </a:solidFill>
              </a:rPr>
              <a:t>Product </a:t>
            </a:r>
            <a:r>
              <a:rPr lang="en-US" altLang="zh-TW" sz="2400" b="1" dirty="0">
                <a:solidFill>
                  <a:srgbClr val="000000"/>
                </a:solidFill>
              </a:rPr>
              <a:t>testing</a:t>
            </a:r>
            <a:r>
              <a:rPr lang="en-US" altLang="zh-TW" sz="2400" dirty="0">
                <a:solidFill>
                  <a:srgbClr val="000000"/>
                </a:solidFill>
              </a:rPr>
              <a:t>, </a:t>
            </a:r>
            <a:r>
              <a:rPr lang="en-US" altLang="zh-TW" sz="2400" b="1" dirty="0">
                <a:solidFill>
                  <a:srgbClr val="000000"/>
                </a:solidFill>
              </a:rPr>
              <a:t>certification</a:t>
            </a:r>
            <a:r>
              <a:rPr lang="en-US" altLang="zh-TW" sz="2400" dirty="0">
                <a:solidFill>
                  <a:srgbClr val="000000"/>
                </a:solidFill>
              </a:rPr>
              <a:t>, </a:t>
            </a:r>
            <a:r>
              <a:rPr lang="en-US" altLang="zh-TW" sz="2400" b="1" dirty="0">
                <a:solidFill>
                  <a:srgbClr val="000000"/>
                </a:solidFill>
              </a:rPr>
              <a:t>verification</a:t>
            </a:r>
            <a:r>
              <a:rPr lang="en-US" altLang="zh-TW" sz="2400" dirty="0">
                <a:solidFill>
                  <a:srgbClr val="000000"/>
                </a:solidFill>
              </a:rPr>
              <a:t>, inspection and assessment</a:t>
            </a:r>
          </a:p>
          <a:p>
            <a:pPr>
              <a:spcBef>
                <a:spcPts val="0"/>
              </a:spcBef>
              <a:spcAft>
                <a:spcPts val="600"/>
              </a:spcAft>
            </a:pPr>
            <a:r>
              <a:rPr lang="en-US" altLang="zh-TW" sz="2400" dirty="0">
                <a:solidFill>
                  <a:srgbClr val="000000"/>
                </a:solidFill>
              </a:rPr>
              <a:t>Supplier audits and consulting services to the Electrical &amp; Electronics, Textiles, Footwear, Hardlines and Food sectors</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1371" r="11153"/>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pic>
        <p:nvPicPr>
          <p:cNvPr id="8" name="Picture 7">
            <a:extLst>
              <a:ext uri="{FF2B5EF4-FFF2-40B4-BE49-F238E27FC236}">
                <a16:creationId xmlns:a16="http://schemas.microsoft.com/office/drawing/2014/main" id="{4644069B-7BD1-6045-A9C2-351E2843FA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91590" y="6189785"/>
            <a:ext cx="932337" cy="439200"/>
          </a:xfrm>
          <a:prstGeom prst="rect">
            <a:avLst/>
          </a:prstGeom>
        </p:spPr>
      </p:pic>
      <p:sp>
        <p:nvSpPr>
          <p:cNvPr id="11" name="Rectangle 10">
            <a:extLst>
              <a:ext uri="{FF2B5EF4-FFF2-40B4-BE49-F238E27FC236}">
                <a16:creationId xmlns:a16="http://schemas.microsoft.com/office/drawing/2014/main" id="{6699CDB4-7959-4CD6-A6F9-F6F1F6D24DB4}"/>
              </a:ext>
            </a:extLst>
          </p:cNvPr>
          <p:cNvSpPr/>
          <p:nvPr/>
        </p:nvSpPr>
        <p:spPr>
          <a:xfrm>
            <a:off x="12368463" y="3878882"/>
            <a:ext cx="2582779" cy="29791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EF991E51-F06F-42A8-A5F1-FD616AD3F579}"/>
              </a:ext>
            </a:extLst>
          </p:cNvPr>
          <p:cNvPicPr>
            <a:picLocks noChangeAspect="1"/>
          </p:cNvPicPr>
          <p:nvPr/>
        </p:nvPicPr>
        <p:blipFill>
          <a:blip r:embed="rId5"/>
          <a:stretch>
            <a:fillRect/>
          </a:stretch>
        </p:blipFill>
        <p:spPr>
          <a:xfrm>
            <a:off x="12609017" y="6181725"/>
            <a:ext cx="932400" cy="439230"/>
          </a:xfrm>
          <a:prstGeom prst="rect">
            <a:avLst/>
          </a:prstGeom>
        </p:spPr>
      </p:pic>
      <p:sp>
        <p:nvSpPr>
          <p:cNvPr id="14" name="Rectangle 13">
            <a:extLst>
              <a:ext uri="{FF2B5EF4-FFF2-40B4-BE49-F238E27FC236}">
                <a16:creationId xmlns:a16="http://schemas.microsoft.com/office/drawing/2014/main" id="{909FA0FD-70AE-4039-B585-BD804C604BAF}"/>
              </a:ext>
            </a:extLst>
          </p:cNvPr>
          <p:cNvSpPr/>
          <p:nvPr/>
        </p:nvSpPr>
        <p:spPr>
          <a:xfrm>
            <a:off x="12609017" y="4128181"/>
            <a:ext cx="2149643" cy="1477328"/>
          </a:xfrm>
          <a:prstGeom prst="rect">
            <a:avLst/>
          </a:prstGeom>
        </p:spPr>
        <p:txBody>
          <a:bodyPr wrap="square">
            <a:spAutoFit/>
          </a:bodyPr>
          <a:lstStyle/>
          <a:p>
            <a:pPr>
              <a:spcAft>
                <a:spcPts val="600"/>
              </a:spcAft>
            </a:pPr>
            <a:r>
              <a:rPr lang="en-US"/>
              <a:t>Replace logo with gray or white, whichever is more visible above the image.</a:t>
            </a:r>
          </a:p>
        </p:txBody>
      </p:sp>
      <p:pic>
        <p:nvPicPr>
          <p:cNvPr id="15" name="Picture 14">
            <a:extLst>
              <a:ext uri="{FF2B5EF4-FFF2-40B4-BE49-F238E27FC236}">
                <a16:creationId xmlns:a16="http://schemas.microsoft.com/office/drawing/2014/main" id="{3DB71A22-65F8-467D-BB05-F50F3899D44D}"/>
              </a:ext>
            </a:extLst>
          </p:cNvPr>
          <p:cNvPicPr>
            <a:picLocks noChangeAspect="1"/>
          </p:cNvPicPr>
          <p:nvPr/>
        </p:nvPicPr>
        <p:blipFill>
          <a:blip r:embed="rId4"/>
          <a:stretch>
            <a:fillRect/>
          </a:stretch>
        </p:blipFill>
        <p:spPr>
          <a:xfrm>
            <a:off x="13821765" y="6179608"/>
            <a:ext cx="936895" cy="441347"/>
          </a:xfrm>
          <a:prstGeom prst="rect">
            <a:avLst/>
          </a:prstGeom>
        </p:spPr>
      </p:pic>
    </p:spTree>
    <p:extLst>
      <p:ext uri="{BB962C8B-B14F-4D97-AF65-F5344CB8AC3E}">
        <p14:creationId xmlns:p14="http://schemas.microsoft.com/office/powerpoint/2010/main" val="2885085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40B7F-46EA-4AA4-9628-B9454AE90E5C}"/>
              </a:ext>
            </a:extLst>
          </p:cNvPr>
          <p:cNvSpPr>
            <a:spLocks noGrp="1"/>
          </p:cNvSpPr>
          <p:nvPr>
            <p:ph type="title"/>
          </p:nvPr>
        </p:nvSpPr>
        <p:spPr>
          <a:xfrm>
            <a:off x="479425" y="614363"/>
            <a:ext cx="11144303" cy="886397"/>
          </a:xfrm>
        </p:spPr>
        <p:txBody>
          <a:bodyPr/>
          <a:lstStyle/>
          <a:p>
            <a:r>
              <a:rPr lang="en-US" b="1" dirty="0">
                <a:solidFill>
                  <a:schemeClr val="tx2"/>
                </a:solidFill>
              </a:rPr>
              <a:t> SGS MEANS </a:t>
            </a:r>
            <a:r>
              <a:rPr lang="en-US" b="1" dirty="0">
                <a:solidFill>
                  <a:schemeClr val="accent3"/>
                </a:solidFill>
              </a:rPr>
              <a:t>COMPLIANCE</a:t>
            </a:r>
            <a:br>
              <a:rPr lang="en-US" b="1" dirty="0">
                <a:solidFill>
                  <a:schemeClr val="tx2"/>
                </a:solidFill>
              </a:rPr>
            </a:br>
            <a:r>
              <a:rPr lang="en-US" b="1" dirty="0">
                <a:solidFill>
                  <a:schemeClr val="tx2"/>
                </a:solidFill>
              </a:rPr>
              <a:t>TRADE FACILITATION SERVICES</a:t>
            </a:r>
            <a:endParaRPr lang="en-US" b="1" dirty="0">
              <a:solidFill>
                <a:srgbClr val="FF0000"/>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1D32CCBF-D0D4-4E2C-B9D4-5AB148E367F6}"/>
              </a:ext>
            </a:extLst>
          </p:cNvPr>
          <p:cNvSpPr txBox="1">
            <a:spLocks/>
          </p:cNvSpPr>
          <p:nvPr/>
        </p:nvSpPr>
        <p:spPr>
          <a:xfrm>
            <a:off x="365763" y="1888558"/>
            <a:ext cx="4891999" cy="4599327"/>
          </a:xfrm>
          <a:prstGeom prst="rect">
            <a:avLst/>
          </a:prstGeom>
        </p:spPr>
        <p:txBody>
          <a:bodyPr/>
          <a:lstStyle>
            <a:lvl1pPr marL="228600" indent="-228600" algn="l" defTabSz="914400" rtl="0" eaLnBrk="1" latinLnBrk="0" hangingPunct="1">
              <a:lnSpc>
                <a:spcPct val="90000"/>
              </a:lnSpc>
              <a:spcBef>
                <a:spcPts val="1000"/>
              </a:spcBef>
              <a:buClr>
                <a:schemeClr val="accent3"/>
              </a:buClr>
              <a:buFont typeface="Wingdings"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10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p>
          <a:p>
            <a:pPr marL="0" indent="0">
              <a:buNone/>
            </a:pPr>
            <a:endParaRPr lang="en-US" sz="2800" dirty="0"/>
          </a:p>
        </p:txBody>
      </p:sp>
      <p:cxnSp>
        <p:nvCxnSpPr>
          <p:cNvPr id="7" name="Straight Connector 6">
            <a:extLst>
              <a:ext uri="{FF2B5EF4-FFF2-40B4-BE49-F238E27FC236}">
                <a16:creationId xmlns:a16="http://schemas.microsoft.com/office/drawing/2014/main" id="{3811AA1A-11B5-4E43-8791-28F791AF769E}"/>
              </a:ext>
            </a:extLst>
          </p:cNvPr>
          <p:cNvCxnSpPr>
            <a:cxnSpLocks/>
          </p:cNvCxnSpPr>
          <p:nvPr/>
        </p:nvCxnSpPr>
        <p:spPr>
          <a:xfrm>
            <a:off x="5334656" y="1943958"/>
            <a:ext cx="0" cy="395236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Content Placeholder 3">
            <a:extLst>
              <a:ext uri="{FF2B5EF4-FFF2-40B4-BE49-F238E27FC236}">
                <a16:creationId xmlns:a16="http://schemas.microsoft.com/office/drawing/2014/main" id="{A7C11A44-E04C-4A64-BB9F-0D7AC025924E}"/>
              </a:ext>
            </a:extLst>
          </p:cNvPr>
          <p:cNvSpPr txBox="1">
            <a:spLocks/>
          </p:cNvSpPr>
          <p:nvPr/>
        </p:nvSpPr>
        <p:spPr>
          <a:xfrm>
            <a:off x="5637007" y="1807285"/>
            <a:ext cx="5114187" cy="4680601"/>
          </a:xfrm>
          <a:prstGeom prst="rect">
            <a:avLst/>
          </a:prstGeom>
        </p:spPr>
        <p:txBody>
          <a:bodyPr/>
          <a:lstStyle>
            <a:lvl1pPr marL="228600" indent="-228600" algn="l" defTabSz="914400" rtl="0" eaLnBrk="1" latinLnBrk="0" hangingPunct="1">
              <a:lnSpc>
                <a:spcPct val="90000"/>
              </a:lnSpc>
              <a:spcBef>
                <a:spcPts val="1000"/>
              </a:spcBef>
              <a:buClr>
                <a:schemeClr val="accent3"/>
              </a:buClr>
              <a:buFont typeface="Wingdings"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10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lumMod val="65000"/>
                    <a:lumOff val="35000"/>
                  </a:schemeClr>
                </a:solidFill>
                <a:latin typeface="Arial" panose="020B0604020202020204" pitchFamily="34" charset="0"/>
                <a:cs typeface="Arial" panose="020B0604020202020204" pitchFamily="34" charset="0"/>
              </a:rPr>
              <a:t>Our key services:</a:t>
            </a:r>
          </a:p>
          <a:p>
            <a:r>
              <a:rPr lang="en-US" sz="2800" dirty="0">
                <a:solidFill>
                  <a:schemeClr val="tx1">
                    <a:lumMod val="65000"/>
                    <a:lumOff val="35000"/>
                  </a:schemeClr>
                </a:solidFill>
                <a:latin typeface="Arial" panose="020B0604020202020204" pitchFamily="34" charset="0"/>
                <a:cs typeface="Arial" panose="020B0604020202020204" pitchFamily="34" charset="0"/>
              </a:rPr>
              <a:t>Revenue enhancement:</a:t>
            </a:r>
          </a:p>
          <a:p>
            <a:pPr>
              <a:buFontTx/>
              <a:buChar char="-"/>
            </a:pPr>
            <a:r>
              <a:rPr lang="en-US" dirty="0">
                <a:solidFill>
                  <a:schemeClr val="tx1">
                    <a:lumMod val="65000"/>
                    <a:lumOff val="35000"/>
                  </a:schemeClr>
                </a:solidFill>
                <a:latin typeface="Arial" panose="020B0604020202020204" pitchFamily="34" charset="0"/>
                <a:cs typeface="Arial" panose="020B0604020202020204" pitchFamily="34" charset="0"/>
              </a:rPr>
              <a:t>Import verification and destination inspection</a:t>
            </a:r>
          </a:p>
          <a:p>
            <a:pPr>
              <a:buFontTx/>
              <a:buChar char="-"/>
            </a:pPr>
            <a:r>
              <a:rPr lang="en-US" dirty="0">
                <a:solidFill>
                  <a:schemeClr val="tx1">
                    <a:lumMod val="65000"/>
                    <a:lumOff val="35000"/>
                  </a:schemeClr>
                </a:solidFill>
                <a:latin typeface="Arial" panose="020B0604020202020204" pitchFamily="34" charset="0"/>
                <a:cs typeface="Arial" panose="020B0604020202020204" pitchFamily="34" charset="0"/>
              </a:rPr>
              <a:t>Conformity assessment</a:t>
            </a:r>
          </a:p>
          <a:p>
            <a:pPr>
              <a:buFontTx/>
              <a:buChar char="-"/>
            </a:pPr>
            <a:r>
              <a:rPr lang="en-US" dirty="0">
                <a:solidFill>
                  <a:schemeClr val="tx1">
                    <a:lumMod val="65000"/>
                    <a:lumOff val="35000"/>
                  </a:schemeClr>
                </a:solidFill>
                <a:latin typeface="Arial" panose="020B0604020202020204" pitchFamily="34" charset="0"/>
                <a:cs typeface="Arial" panose="020B0604020202020204" pitchFamily="34" charset="0"/>
              </a:rPr>
              <a:t>Trade compliance and security</a:t>
            </a:r>
          </a:p>
          <a:p>
            <a:r>
              <a:rPr lang="en-US" sz="2800" dirty="0">
                <a:solidFill>
                  <a:schemeClr val="tx1">
                    <a:lumMod val="65000"/>
                    <a:lumOff val="3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1D8A5433-2270-4BDC-9CCE-D1F881A49837}"/>
              </a:ext>
            </a:extLst>
          </p:cNvPr>
          <p:cNvSpPr/>
          <p:nvPr/>
        </p:nvSpPr>
        <p:spPr>
          <a:xfrm>
            <a:off x="365764" y="1888557"/>
            <a:ext cx="4891998" cy="4154984"/>
          </a:xfrm>
          <a:prstGeom prst="rect">
            <a:avLst/>
          </a:prstGeom>
        </p:spPr>
        <p:txBody>
          <a:bodyPr wrap="square">
            <a:spAutoFit/>
          </a:bodyPr>
          <a:lstStyle/>
          <a:p>
            <a:pPr marL="342900" indent="-342900" algn="l">
              <a:buFont typeface="Arial" panose="020B0604020202020204" pitchFamily="34" charset="0"/>
              <a:buChar char="•"/>
            </a:pPr>
            <a:r>
              <a:rPr lang="en-US" sz="2400" b="1" i="0" dirty="0">
                <a:effectLst/>
                <a:latin typeface="Arial" panose="020B0604020202020204" pitchFamily="34" charset="0"/>
                <a:cs typeface="Arial" panose="020B0604020202020204" pitchFamily="34" charset="0"/>
              </a:rPr>
              <a:t>Customer challenges:</a:t>
            </a:r>
          </a:p>
          <a:p>
            <a:pPr marL="342900" indent="-342900" algn="l">
              <a:buFont typeface="Arial" panose="020B0604020202020204" pitchFamily="34" charset="0"/>
              <a:buChar char="•"/>
            </a:pPr>
            <a:r>
              <a:rPr lang="en-US" sz="2400" dirty="0">
                <a:latin typeface="Arial" panose="020B0604020202020204" pitchFamily="34" charset="0"/>
                <a:cs typeface="Arial" panose="020B0604020202020204" pitchFamily="34" charset="0"/>
              </a:rPr>
              <a:t>Facilitate Trade, support good governance and promote sustainable development by combating counterfeits, improving import/export processing, assessing and improving visibility and accountability</a:t>
            </a:r>
          </a:p>
          <a:p>
            <a:pPr marL="342900" indent="-342900" algn="l">
              <a:buFont typeface="Arial" panose="020B0604020202020204" pitchFamily="34" charset="0"/>
              <a:buChar char="•"/>
            </a:pPr>
            <a:r>
              <a:rPr lang="en-US" sz="2400" b="1" dirty="0">
                <a:solidFill>
                  <a:schemeClr val="tx2">
                    <a:lumMod val="50000"/>
                  </a:schemeClr>
                </a:solidFill>
                <a:latin typeface="Arial" panose="020B0604020202020204" pitchFamily="34" charset="0"/>
                <a:cs typeface="Arial" panose="020B0604020202020204" pitchFamily="34" charset="0"/>
              </a:rPr>
              <a:t>For example</a:t>
            </a:r>
          </a:p>
          <a:p>
            <a:pPr marL="342900" indent="-342900" algn="l">
              <a:buFont typeface="Arial" panose="020B0604020202020204" pitchFamily="34" charset="0"/>
              <a:buChar char="•"/>
            </a:pPr>
            <a:r>
              <a:rPr lang="en-US" sz="2400" dirty="0">
                <a:solidFill>
                  <a:schemeClr val="accent3"/>
                </a:solidFill>
                <a:latin typeface="Arial" panose="020B0604020202020204" pitchFamily="34" charset="0"/>
                <a:cs typeface="Arial" panose="020B0604020202020204" pitchFamily="34" charset="0"/>
              </a:rPr>
              <a:t>Product Conformity Programs</a:t>
            </a:r>
          </a:p>
        </p:txBody>
      </p:sp>
    </p:spTree>
    <p:extLst>
      <p:ext uri="{BB962C8B-B14F-4D97-AF65-F5344CB8AC3E}">
        <p14:creationId xmlns:p14="http://schemas.microsoft.com/office/powerpoint/2010/main" val="2921822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40B7F-46EA-4AA4-9628-B9454AE90E5C}"/>
              </a:ext>
            </a:extLst>
          </p:cNvPr>
          <p:cNvSpPr>
            <a:spLocks noGrp="1"/>
          </p:cNvSpPr>
          <p:nvPr>
            <p:ph type="title"/>
          </p:nvPr>
        </p:nvSpPr>
        <p:spPr>
          <a:xfrm>
            <a:off x="479425" y="614363"/>
            <a:ext cx="11144303" cy="886397"/>
          </a:xfrm>
        </p:spPr>
        <p:txBody>
          <a:bodyPr/>
          <a:lstStyle/>
          <a:p>
            <a:r>
              <a:rPr lang="en-US" b="1" dirty="0">
                <a:solidFill>
                  <a:schemeClr val="tx2"/>
                </a:solidFill>
              </a:rPr>
              <a:t> SGS MEANS </a:t>
            </a:r>
            <a:r>
              <a:rPr lang="en-US" b="1" dirty="0">
                <a:solidFill>
                  <a:schemeClr val="accent3"/>
                </a:solidFill>
              </a:rPr>
              <a:t>COMPLIANCE</a:t>
            </a:r>
            <a:br>
              <a:rPr lang="en-US" b="1" dirty="0">
                <a:solidFill>
                  <a:schemeClr val="tx2"/>
                </a:solidFill>
              </a:rPr>
            </a:br>
            <a:r>
              <a:rPr lang="en-US" b="1" dirty="0">
                <a:solidFill>
                  <a:schemeClr val="tx2"/>
                </a:solidFill>
              </a:rPr>
              <a:t>TRADE FACILITATION SERVICES</a:t>
            </a:r>
            <a:endParaRPr lang="en-US" b="1" dirty="0">
              <a:solidFill>
                <a:srgbClr val="FF0000"/>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1D32CCBF-D0D4-4E2C-B9D4-5AB148E367F6}"/>
              </a:ext>
            </a:extLst>
          </p:cNvPr>
          <p:cNvSpPr txBox="1">
            <a:spLocks/>
          </p:cNvSpPr>
          <p:nvPr/>
        </p:nvSpPr>
        <p:spPr>
          <a:xfrm>
            <a:off x="365763" y="1888558"/>
            <a:ext cx="4891999" cy="4599327"/>
          </a:xfrm>
          <a:prstGeom prst="rect">
            <a:avLst/>
          </a:prstGeom>
        </p:spPr>
        <p:txBody>
          <a:bodyPr/>
          <a:lstStyle>
            <a:lvl1pPr marL="228600" indent="-228600" algn="l" defTabSz="914400" rtl="0" eaLnBrk="1" latinLnBrk="0" hangingPunct="1">
              <a:lnSpc>
                <a:spcPct val="90000"/>
              </a:lnSpc>
              <a:spcBef>
                <a:spcPts val="1000"/>
              </a:spcBef>
              <a:buClr>
                <a:schemeClr val="accent3"/>
              </a:buClr>
              <a:buFont typeface="Wingdings"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10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p>
          <a:p>
            <a:pPr marL="0" indent="0">
              <a:buNone/>
            </a:pPr>
            <a:endParaRPr lang="en-US" sz="2800" dirty="0"/>
          </a:p>
        </p:txBody>
      </p:sp>
      <p:cxnSp>
        <p:nvCxnSpPr>
          <p:cNvPr id="7" name="Straight Connector 6">
            <a:extLst>
              <a:ext uri="{FF2B5EF4-FFF2-40B4-BE49-F238E27FC236}">
                <a16:creationId xmlns:a16="http://schemas.microsoft.com/office/drawing/2014/main" id="{3811AA1A-11B5-4E43-8791-28F791AF769E}"/>
              </a:ext>
            </a:extLst>
          </p:cNvPr>
          <p:cNvCxnSpPr>
            <a:cxnSpLocks/>
          </p:cNvCxnSpPr>
          <p:nvPr/>
        </p:nvCxnSpPr>
        <p:spPr>
          <a:xfrm>
            <a:off x="5334656" y="1943958"/>
            <a:ext cx="0" cy="395236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Content Placeholder 3">
            <a:extLst>
              <a:ext uri="{FF2B5EF4-FFF2-40B4-BE49-F238E27FC236}">
                <a16:creationId xmlns:a16="http://schemas.microsoft.com/office/drawing/2014/main" id="{A7C11A44-E04C-4A64-BB9F-0D7AC025924E}"/>
              </a:ext>
            </a:extLst>
          </p:cNvPr>
          <p:cNvSpPr txBox="1">
            <a:spLocks/>
          </p:cNvSpPr>
          <p:nvPr/>
        </p:nvSpPr>
        <p:spPr>
          <a:xfrm>
            <a:off x="5637007" y="1807285"/>
            <a:ext cx="5114187" cy="4680601"/>
          </a:xfrm>
          <a:prstGeom prst="rect">
            <a:avLst/>
          </a:prstGeom>
        </p:spPr>
        <p:txBody>
          <a:bodyPr/>
          <a:lstStyle>
            <a:lvl1pPr marL="228600" indent="-228600" algn="l" defTabSz="914400" rtl="0" eaLnBrk="1" latinLnBrk="0" hangingPunct="1">
              <a:lnSpc>
                <a:spcPct val="90000"/>
              </a:lnSpc>
              <a:spcBef>
                <a:spcPts val="1000"/>
              </a:spcBef>
              <a:buClr>
                <a:schemeClr val="accent3"/>
              </a:buClr>
              <a:buFont typeface="Wingdings"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10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tx1">
                    <a:lumMod val="65000"/>
                    <a:lumOff val="35000"/>
                  </a:schemeClr>
                </a:solidFill>
                <a:latin typeface="Arial" panose="020B0604020202020204" pitchFamily="34" charset="0"/>
                <a:cs typeface="Arial" panose="020B0604020202020204" pitchFamily="34" charset="0"/>
              </a:rPr>
              <a:t>Aid efficiency:</a:t>
            </a:r>
          </a:p>
          <a:p>
            <a:pPr>
              <a:buFontTx/>
              <a:buChar char="-"/>
            </a:pPr>
            <a:r>
              <a:rPr lang="en-US" sz="2800" dirty="0">
                <a:solidFill>
                  <a:schemeClr val="tx1">
                    <a:lumMod val="75000"/>
                    <a:lumOff val="25000"/>
                  </a:schemeClr>
                </a:solidFill>
                <a:latin typeface="Arial" panose="020B0604020202020204" pitchFamily="34" charset="0"/>
                <a:cs typeface="Arial" panose="020B0604020202020204" pitchFamily="34" charset="0"/>
              </a:rPr>
              <a:t>Aid monitoring</a:t>
            </a:r>
          </a:p>
          <a:p>
            <a:pPr>
              <a:buFontTx/>
              <a:buChar char="-"/>
            </a:pPr>
            <a:r>
              <a:rPr lang="en-US" sz="2800" dirty="0">
                <a:solidFill>
                  <a:schemeClr val="tx1">
                    <a:lumMod val="75000"/>
                    <a:lumOff val="25000"/>
                  </a:schemeClr>
                </a:solidFill>
                <a:latin typeface="Arial" panose="020B0604020202020204" pitchFamily="34" charset="0"/>
                <a:cs typeface="Arial" panose="020B0604020202020204" pitchFamily="34" charset="0"/>
              </a:rPr>
              <a:t>NGO benchmarking</a:t>
            </a:r>
          </a:p>
          <a:p>
            <a:pPr>
              <a:buFontTx/>
              <a:buChar char="-"/>
            </a:pPr>
            <a:r>
              <a:rPr lang="en-US" sz="2800" dirty="0">
                <a:solidFill>
                  <a:schemeClr val="tx1">
                    <a:lumMod val="75000"/>
                    <a:lumOff val="25000"/>
                  </a:schemeClr>
                </a:solidFill>
                <a:latin typeface="Arial" panose="020B0604020202020204" pitchFamily="34" charset="0"/>
                <a:cs typeface="Arial" panose="020B0604020202020204" pitchFamily="34" charset="0"/>
              </a:rPr>
              <a:t>Forestry monitoring </a:t>
            </a:r>
          </a:p>
        </p:txBody>
      </p:sp>
      <p:sp>
        <p:nvSpPr>
          <p:cNvPr id="6" name="Rectangle 5">
            <a:extLst>
              <a:ext uri="{FF2B5EF4-FFF2-40B4-BE49-F238E27FC236}">
                <a16:creationId xmlns:a16="http://schemas.microsoft.com/office/drawing/2014/main" id="{1D8A5433-2270-4BDC-9CCE-D1F881A49837}"/>
              </a:ext>
            </a:extLst>
          </p:cNvPr>
          <p:cNvSpPr/>
          <p:nvPr/>
        </p:nvSpPr>
        <p:spPr>
          <a:xfrm>
            <a:off x="365764" y="1888557"/>
            <a:ext cx="4891998" cy="1569660"/>
          </a:xfrm>
          <a:prstGeom prst="rect">
            <a:avLst/>
          </a:prstGeom>
        </p:spPr>
        <p:txBody>
          <a:bodyPr wrap="square">
            <a:spAutoFit/>
          </a:bodyPr>
          <a:lstStyle/>
          <a:p>
            <a:r>
              <a:rPr lang="en-US" sz="2400" b="1" dirty="0">
                <a:solidFill>
                  <a:schemeClr val="tx1">
                    <a:lumMod val="65000"/>
                    <a:lumOff val="35000"/>
                  </a:schemeClr>
                </a:solidFill>
                <a:latin typeface="Arial" panose="020B0604020202020204" pitchFamily="34" charset="0"/>
                <a:cs typeface="Arial" panose="020B0604020202020204" pitchFamily="34" charset="0"/>
              </a:rPr>
              <a:t>Trade efficiency:</a:t>
            </a:r>
          </a:p>
          <a:p>
            <a:pPr>
              <a:buFontTx/>
              <a:buChar char="-"/>
            </a:pPr>
            <a:r>
              <a:rPr lang="en-US" sz="2400" dirty="0">
                <a:solidFill>
                  <a:schemeClr val="tx1">
                    <a:lumMod val="65000"/>
                    <a:lumOff val="35000"/>
                  </a:schemeClr>
                </a:solidFill>
                <a:latin typeface="Arial" panose="020B0604020202020204" pitchFamily="34" charset="0"/>
                <a:cs typeface="Arial" panose="020B0604020202020204" pitchFamily="34" charset="0"/>
              </a:rPr>
              <a:t>ValiTrade and TradeNet</a:t>
            </a:r>
          </a:p>
          <a:p>
            <a:pPr>
              <a:buFontTx/>
              <a:buChar char="-"/>
            </a:pPr>
            <a:r>
              <a:rPr lang="en-US" sz="2400" dirty="0">
                <a:solidFill>
                  <a:schemeClr val="tx1">
                    <a:lumMod val="65000"/>
                    <a:lumOff val="35000"/>
                  </a:schemeClr>
                </a:solidFill>
                <a:latin typeface="Arial" panose="020B0604020202020204" pitchFamily="34" charset="0"/>
                <a:cs typeface="Arial" panose="020B0604020202020204" pitchFamily="34" charset="0"/>
              </a:rPr>
              <a:t>Cargo scanning</a:t>
            </a:r>
          </a:p>
          <a:p>
            <a:pPr>
              <a:buFontTx/>
              <a:buChar char="-"/>
            </a:pPr>
            <a:r>
              <a:rPr lang="en-US" sz="2400" dirty="0">
                <a:solidFill>
                  <a:schemeClr val="tx1">
                    <a:lumMod val="65000"/>
                    <a:lumOff val="35000"/>
                  </a:schemeClr>
                </a:solidFill>
                <a:latin typeface="Arial" panose="020B0604020202020204" pitchFamily="34" charset="0"/>
                <a:cs typeface="Arial" panose="020B0604020202020204" pitchFamily="34" charset="0"/>
              </a:rPr>
              <a:t>Transit Monitoring</a:t>
            </a:r>
            <a:endParaRPr lang="en-US" sz="2400"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205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40B7F-46EA-4AA4-9628-B9454AE90E5C}"/>
              </a:ext>
            </a:extLst>
          </p:cNvPr>
          <p:cNvSpPr>
            <a:spLocks noGrp="1"/>
          </p:cNvSpPr>
          <p:nvPr>
            <p:ph type="title"/>
          </p:nvPr>
        </p:nvSpPr>
        <p:spPr>
          <a:xfrm>
            <a:off x="479425" y="614363"/>
            <a:ext cx="11144303" cy="886397"/>
          </a:xfrm>
        </p:spPr>
        <p:txBody>
          <a:bodyPr/>
          <a:lstStyle/>
          <a:p>
            <a:r>
              <a:rPr lang="en-US" b="1" dirty="0">
                <a:solidFill>
                  <a:schemeClr val="tx2"/>
                </a:solidFill>
              </a:rPr>
              <a:t> SGS MEANS </a:t>
            </a:r>
            <a:r>
              <a:rPr lang="en-US" b="1" dirty="0">
                <a:solidFill>
                  <a:schemeClr val="accent3"/>
                </a:solidFill>
              </a:rPr>
              <a:t>COMPLIANCE</a:t>
            </a:r>
            <a:br>
              <a:rPr lang="en-US" b="1" dirty="0">
                <a:solidFill>
                  <a:schemeClr val="tx2"/>
                </a:solidFill>
              </a:rPr>
            </a:br>
            <a:r>
              <a:rPr lang="en-US" b="1" dirty="0">
                <a:solidFill>
                  <a:schemeClr val="tx2"/>
                </a:solidFill>
              </a:rPr>
              <a:t>TRADE FACILITATION SERVICES</a:t>
            </a:r>
            <a:endParaRPr lang="en-US" b="1" dirty="0">
              <a:solidFill>
                <a:srgbClr val="FF0000"/>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1D32CCBF-D0D4-4E2C-B9D4-5AB148E367F6}"/>
              </a:ext>
            </a:extLst>
          </p:cNvPr>
          <p:cNvSpPr txBox="1">
            <a:spLocks/>
          </p:cNvSpPr>
          <p:nvPr/>
        </p:nvSpPr>
        <p:spPr>
          <a:xfrm>
            <a:off x="365763" y="1888558"/>
            <a:ext cx="4891999" cy="4599327"/>
          </a:xfrm>
          <a:prstGeom prst="rect">
            <a:avLst/>
          </a:prstGeom>
        </p:spPr>
        <p:txBody>
          <a:bodyPr/>
          <a:lstStyle>
            <a:lvl1pPr marL="228600" indent="-228600" algn="l" defTabSz="914400" rtl="0" eaLnBrk="1" latinLnBrk="0" hangingPunct="1">
              <a:lnSpc>
                <a:spcPct val="90000"/>
              </a:lnSpc>
              <a:spcBef>
                <a:spcPts val="1000"/>
              </a:spcBef>
              <a:buClr>
                <a:schemeClr val="accent3"/>
              </a:buClr>
              <a:buFont typeface="Wingdings"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10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p>
          <a:p>
            <a:pPr marL="0" indent="0">
              <a:buNone/>
            </a:pPr>
            <a:endParaRPr lang="en-US" sz="2800" dirty="0"/>
          </a:p>
        </p:txBody>
      </p:sp>
      <p:cxnSp>
        <p:nvCxnSpPr>
          <p:cNvPr id="7" name="Straight Connector 6">
            <a:extLst>
              <a:ext uri="{FF2B5EF4-FFF2-40B4-BE49-F238E27FC236}">
                <a16:creationId xmlns:a16="http://schemas.microsoft.com/office/drawing/2014/main" id="{3811AA1A-11B5-4E43-8791-28F791AF769E}"/>
              </a:ext>
            </a:extLst>
          </p:cNvPr>
          <p:cNvCxnSpPr>
            <a:cxnSpLocks/>
          </p:cNvCxnSpPr>
          <p:nvPr/>
        </p:nvCxnSpPr>
        <p:spPr>
          <a:xfrm>
            <a:off x="5334656" y="1943958"/>
            <a:ext cx="0" cy="395236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Content Placeholder 3">
            <a:extLst>
              <a:ext uri="{FF2B5EF4-FFF2-40B4-BE49-F238E27FC236}">
                <a16:creationId xmlns:a16="http://schemas.microsoft.com/office/drawing/2014/main" id="{A7C11A44-E04C-4A64-BB9F-0D7AC025924E}"/>
              </a:ext>
            </a:extLst>
          </p:cNvPr>
          <p:cNvSpPr txBox="1">
            <a:spLocks/>
          </p:cNvSpPr>
          <p:nvPr/>
        </p:nvSpPr>
        <p:spPr>
          <a:xfrm>
            <a:off x="5637007" y="1807285"/>
            <a:ext cx="5114187" cy="4680601"/>
          </a:xfrm>
          <a:prstGeom prst="rect">
            <a:avLst/>
          </a:prstGeom>
        </p:spPr>
        <p:txBody>
          <a:bodyPr/>
          <a:lstStyle>
            <a:lvl1pPr marL="228600" indent="-228600" algn="l" defTabSz="914400" rtl="0" eaLnBrk="1" latinLnBrk="0" hangingPunct="1">
              <a:lnSpc>
                <a:spcPct val="90000"/>
              </a:lnSpc>
              <a:spcBef>
                <a:spcPts val="1000"/>
              </a:spcBef>
              <a:buClr>
                <a:schemeClr val="accent3"/>
              </a:buClr>
              <a:buFont typeface="Wingdings"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10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tx1">
                    <a:lumMod val="65000"/>
                    <a:lumOff val="35000"/>
                  </a:schemeClr>
                </a:solidFill>
                <a:latin typeface="Arial" panose="020B0604020202020204" pitchFamily="34" charset="0"/>
                <a:cs typeface="Arial" panose="020B0604020202020204" pitchFamily="34" charset="0"/>
              </a:rPr>
              <a:t> Active programmes around the world including:</a:t>
            </a:r>
          </a:p>
          <a:p>
            <a:pPr marL="0" indent="0">
              <a:buNone/>
            </a:pPr>
            <a:r>
              <a:rPr lang="en-US" sz="2800" dirty="0">
                <a:solidFill>
                  <a:schemeClr val="accent3"/>
                </a:solidFill>
                <a:latin typeface="Arial" panose="020B0604020202020204" pitchFamily="34" charset="0"/>
                <a:cs typeface="Arial" panose="020B0604020202020204" pitchFamily="34" charset="0"/>
              </a:rPr>
              <a:t>-  </a:t>
            </a:r>
            <a:r>
              <a:rPr lang="en-US" sz="2800" dirty="0">
                <a:solidFill>
                  <a:schemeClr val="tx1">
                    <a:lumMod val="65000"/>
                    <a:lumOff val="35000"/>
                  </a:schemeClr>
                </a:solidFill>
                <a:latin typeface="Arial" panose="020B0604020202020204" pitchFamily="34" charset="0"/>
                <a:cs typeface="Arial" panose="020B0604020202020204" pitchFamily="34" charset="0"/>
              </a:rPr>
              <a:t>Algeria</a:t>
            </a:r>
          </a:p>
          <a:p>
            <a:pPr>
              <a:buFontTx/>
              <a:buChar char="-"/>
            </a:pPr>
            <a:r>
              <a:rPr lang="en-US" sz="2800" dirty="0">
                <a:solidFill>
                  <a:schemeClr val="tx1">
                    <a:lumMod val="75000"/>
                    <a:lumOff val="25000"/>
                  </a:schemeClr>
                </a:solidFill>
                <a:latin typeface="Arial" panose="020B0604020202020204" pitchFamily="34" charset="0"/>
                <a:cs typeface="Arial" panose="020B0604020202020204" pitchFamily="34" charset="0"/>
              </a:rPr>
              <a:t>Kenya</a:t>
            </a:r>
          </a:p>
          <a:p>
            <a:pPr>
              <a:buFontTx/>
              <a:buChar char="-"/>
            </a:pPr>
            <a:r>
              <a:rPr lang="en-US" sz="2800" dirty="0">
                <a:solidFill>
                  <a:schemeClr val="tx1">
                    <a:lumMod val="75000"/>
                    <a:lumOff val="25000"/>
                  </a:schemeClr>
                </a:solidFill>
                <a:latin typeface="Arial" panose="020B0604020202020204" pitchFamily="34" charset="0"/>
                <a:cs typeface="Arial" panose="020B0604020202020204" pitchFamily="34" charset="0"/>
              </a:rPr>
              <a:t>Saudi Arabia</a:t>
            </a:r>
          </a:p>
          <a:p>
            <a:pPr>
              <a:buFontTx/>
              <a:buChar char="-"/>
            </a:pPr>
            <a:r>
              <a:rPr lang="en-US" sz="2800" dirty="0">
                <a:solidFill>
                  <a:schemeClr val="tx1">
                    <a:lumMod val="75000"/>
                    <a:lumOff val="25000"/>
                  </a:schemeClr>
                </a:solidFill>
                <a:latin typeface="Arial" panose="020B0604020202020204" pitchFamily="34" charset="0"/>
                <a:cs typeface="Arial" panose="020B0604020202020204" pitchFamily="34" charset="0"/>
              </a:rPr>
              <a:t>Iran</a:t>
            </a:r>
          </a:p>
          <a:p>
            <a:pPr>
              <a:buFontTx/>
              <a:buChar char="-"/>
            </a:pPr>
            <a:r>
              <a:rPr lang="en-US" sz="2800" dirty="0">
                <a:solidFill>
                  <a:schemeClr val="tx1">
                    <a:lumMod val="75000"/>
                    <a:lumOff val="25000"/>
                  </a:schemeClr>
                </a:solidFill>
                <a:latin typeface="Arial" panose="020B0604020202020204" pitchFamily="34" charset="0"/>
                <a:cs typeface="Arial" panose="020B0604020202020204" pitchFamily="34" charset="0"/>
              </a:rPr>
              <a:t>Russia(GOST)</a:t>
            </a:r>
          </a:p>
          <a:p>
            <a:pPr>
              <a:buFontTx/>
              <a:buChar char="-"/>
            </a:pPr>
            <a:r>
              <a:rPr lang="en-US" sz="2800" dirty="0">
                <a:solidFill>
                  <a:schemeClr val="tx1">
                    <a:lumMod val="75000"/>
                    <a:lumOff val="25000"/>
                  </a:schemeClr>
                </a:solidFill>
                <a:latin typeface="Arial" panose="020B0604020202020204" pitchFamily="34" charset="0"/>
                <a:cs typeface="Arial" panose="020B0604020202020204" pitchFamily="34" charset="0"/>
              </a:rPr>
              <a:t>Nigeria</a:t>
            </a:r>
          </a:p>
          <a:p>
            <a:pPr>
              <a:buFontTx/>
              <a:buChar char="-"/>
            </a:pPr>
            <a:r>
              <a:rPr lang="en-US" sz="2800" dirty="0">
                <a:solidFill>
                  <a:schemeClr val="tx1">
                    <a:lumMod val="75000"/>
                    <a:lumOff val="25000"/>
                  </a:schemeClr>
                </a:solidFill>
                <a:latin typeface="Arial" panose="020B0604020202020204" pitchFamily="34" charset="0"/>
                <a:cs typeface="Arial" panose="020B0604020202020204" pitchFamily="34" charset="0"/>
              </a:rPr>
              <a:t>Indonesia</a:t>
            </a:r>
          </a:p>
        </p:txBody>
      </p:sp>
      <p:sp>
        <p:nvSpPr>
          <p:cNvPr id="6" name="Rectangle 5">
            <a:extLst>
              <a:ext uri="{FF2B5EF4-FFF2-40B4-BE49-F238E27FC236}">
                <a16:creationId xmlns:a16="http://schemas.microsoft.com/office/drawing/2014/main" id="{1D8A5433-2270-4BDC-9CCE-D1F881A49837}"/>
              </a:ext>
            </a:extLst>
          </p:cNvPr>
          <p:cNvSpPr/>
          <p:nvPr/>
        </p:nvSpPr>
        <p:spPr>
          <a:xfrm>
            <a:off x="365763" y="1888556"/>
            <a:ext cx="4891999" cy="3785652"/>
          </a:xfrm>
          <a:prstGeom prst="rect">
            <a:avLst/>
          </a:prstGeom>
        </p:spPr>
        <p:txBody>
          <a:bodyPr wrap="square">
            <a:spAutoFit/>
          </a:bodyPr>
          <a:lstStyle/>
          <a:p>
            <a:r>
              <a:rPr lang="en-US" sz="2400" b="1" dirty="0">
                <a:solidFill>
                  <a:schemeClr val="tx1">
                    <a:lumMod val="65000"/>
                    <a:lumOff val="35000"/>
                  </a:schemeClr>
                </a:solidFill>
                <a:latin typeface="Arial" panose="020B0604020202020204" pitchFamily="34" charset="0"/>
                <a:cs typeface="Arial" panose="020B0604020202020204" pitchFamily="34" charset="0"/>
              </a:rPr>
              <a:t>Case study</a:t>
            </a:r>
          </a:p>
          <a:p>
            <a:pPr marL="342900" indent="-342900">
              <a:buFont typeface="Arial" panose="020B0604020202020204" pitchFamily="34" charset="0"/>
              <a:buChar char="•"/>
            </a:pPr>
            <a:r>
              <a:rPr lang="en-US" sz="2400" b="1" dirty="0">
                <a:solidFill>
                  <a:schemeClr val="tx1">
                    <a:lumMod val="65000"/>
                    <a:lumOff val="35000"/>
                  </a:schemeClr>
                </a:solidFill>
                <a:latin typeface="Arial" panose="020B0604020202020204" pitchFamily="34" charset="0"/>
                <a:cs typeface="Arial" panose="020B0604020202020204" pitchFamily="34" charset="0"/>
              </a:rPr>
              <a:t>Product Conformity</a:t>
            </a:r>
          </a:p>
          <a:p>
            <a:r>
              <a:rPr lang="en-US" sz="2400" b="1" dirty="0">
                <a:solidFill>
                  <a:schemeClr val="tx1">
                    <a:lumMod val="65000"/>
                    <a:lumOff val="35000"/>
                  </a:schemeClr>
                </a:solidFill>
                <a:latin typeface="Arial" panose="020B0604020202020204" pitchFamily="34" charset="0"/>
                <a:cs typeface="Arial" panose="020B0604020202020204" pitchFamily="34" charset="0"/>
              </a:rPr>
              <a:t>    Assessment Programme:</a:t>
            </a:r>
            <a:endParaRPr lang="en-US" sz="2400" b="1" dirty="0">
              <a:solidFill>
                <a:schemeClr val="accent3"/>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chemeClr val="tx1">
                    <a:lumMod val="65000"/>
                    <a:lumOff val="35000"/>
                  </a:schemeClr>
                </a:solidFill>
                <a:latin typeface="Arial" panose="020B0604020202020204" pitchFamily="34" charset="0"/>
                <a:cs typeface="Arial" panose="020B0604020202020204" pitchFamily="34" charset="0"/>
              </a:rPr>
              <a:t>Ensures imported products conform with applicable national standards and regulations- prior to their shipment</a:t>
            </a:r>
          </a:p>
          <a:p>
            <a:pPr marL="342900" indent="-342900">
              <a:buFont typeface="Arial" panose="020B0604020202020204" pitchFamily="34" charset="0"/>
              <a:buChar char="•"/>
            </a:pPr>
            <a:r>
              <a:rPr lang="en-US" sz="2400" dirty="0">
                <a:solidFill>
                  <a:schemeClr val="tx1">
                    <a:lumMod val="65000"/>
                    <a:lumOff val="35000"/>
                  </a:schemeClr>
                </a:solidFill>
                <a:latin typeface="Arial" panose="020B0604020202020204" pitchFamily="34" charset="0"/>
                <a:cs typeface="Arial" panose="020B0604020202020204" pitchFamily="34" charset="0"/>
              </a:rPr>
              <a:t>Demonstrates compliance regulatory requirements and helps combat counterfeit.</a:t>
            </a:r>
          </a:p>
        </p:txBody>
      </p:sp>
    </p:spTree>
    <p:extLst>
      <p:ext uri="{BB962C8B-B14F-4D97-AF65-F5344CB8AC3E}">
        <p14:creationId xmlns:p14="http://schemas.microsoft.com/office/powerpoint/2010/main" val="1607376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1416" y="1112960"/>
            <a:ext cx="3379771" cy="4695255"/>
          </a:xfrm>
          <a:prstGeom prst="rect">
            <a:avLst/>
          </a:prstGeom>
        </p:spPr>
      </p:pic>
      <p:sp>
        <p:nvSpPr>
          <p:cNvPr id="2" name="Content Placeholder 1">
            <a:extLst>
              <a:ext uri="{FF2B5EF4-FFF2-40B4-BE49-F238E27FC236}">
                <a16:creationId xmlns:a16="http://schemas.microsoft.com/office/drawing/2014/main" id="{02380455-95DD-1A48-B1C9-969405CDFEDE}"/>
              </a:ext>
            </a:extLst>
          </p:cNvPr>
          <p:cNvSpPr>
            <a:spLocks noGrp="1"/>
          </p:cNvSpPr>
          <p:nvPr>
            <p:ph sz="quarter" idx="13"/>
          </p:nvPr>
        </p:nvSpPr>
        <p:spPr>
          <a:xfrm>
            <a:off x="161364" y="1828800"/>
            <a:ext cx="6954413" cy="4695255"/>
          </a:xfrm>
        </p:spPr>
        <p:txBody>
          <a:bodyPr numCol="2"/>
          <a:lstStyle/>
          <a:p>
            <a:r>
              <a:rPr lang="en-US" dirty="0"/>
              <a:t>Customer challenges: </a:t>
            </a:r>
          </a:p>
          <a:p>
            <a:pPr lvl="0"/>
            <a:r>
              <a:rPr lang="en-US" dirty="0"/>
              <a:t>Maximising remarketing value and speed to market</a:t>
            </a:r>
          </a:p>
          <a:p>
            <a:pPr lvl="0"/>
            <a:r>
              <a:rPr lang="en-US" dirty="0"/>
              <a:t>Monitoring quality of vehicles from factory to clients</a:t>
            </a:r>
          </a:p>
          <a:p>
            <a:pPr lvl="0"/>
            <a:r>
              <a:rPr lang="en-US" dirty="0"/>
              <a:t>For example: </a:t>
            </a:r>
            <a:r>
              <a:rPr lang="en-US" dirty="0" err="1"/>
              <a:t>abc</a:t>
            </a:r>
            <a:r>
              <a:rPr lang="en-US" dirty="0"/>
              <a:t> cab</a:t>
            </a:r>
          </a:p>
          <a:p>
            <a:pPr lvl="0"/>
            <a:r>
              <a:rPr lang="en-US" b="1" dirty="0"/>
              <a:t>Our key services:</a:t>
            </a:r>
          </a:p>
          <a:p>
            <a:pPr lvl="0"/>
            <a:r>
              <a:rPr lang="en-US" dirty="0"/>
              <a:t>Vehicle Safety and Emission inspection</a:t>
            </a:r>
          </a:p>
          <a:p>
            <a:pPr lvl="0"/>
            <a:r>
              <a:rPr lang="en-US" dirty="0"/>
              <a:t>Road Safety Enforcement Vehicle Registration</a:t>
            </a:r>
          </a:p>
          <a:p>
            <a:pPr lvl="0"/>
            <a:r>
              <a:rPr lang="en-US" dirty="0"/>
              <a:t>Driver Lecensing</a:t>
            </a:r>
          </a:p>
          <a:p>
            <a:pPr lvl="0"/>
            <a:r>
              <a:rPr lang="en-US" dirty="0"/>
              <a:t>Traffic Technology Testing and Verification</a:t>
            </a:r>
          </a:p>
          <a:p>
            <a:pPr lvl="0"/>
            <a:r>
              <a:rPr lang="en-US" dirty="0"/>
              <a:t>Vehicle inspection and Verification</a:t>
            </a:r>
          </a:p>
          <a:p>
            <a:pPr lvl="0"/>
            <a:r>
              <a:rPr lang="en-US" dirty="0"/>
              <a:t>Damage Prevention Inspection</a:t>
            </a:r>
          </a:p>
          <a:p>
            <a:pPr lvl="0"/>
            <a:r>
              <a:rPr lang="en-US" dirty="0"/>
              <a:t>Remarketing inspection</a:t>
            </a:r>
          </a:p>
          <a:p>
            <a:pPr lvl="0"/>
            <a:r>
              <a:rPr lang="en-US" dirty="0"/>
              <a:t>Mystery shopping and auditing</a:t>
            </a:r>
          </a:p>
          <a:p>
            <a:r>
              <a:rPr lang="en-US" dirty="0"/>
              <a:t> </a:t>
            </a:r>
          </a:p>
          <a:p>
            <a:endParaRPr lang="en-US" dirty="0"/>
          </a:p>
          <a:p>
            <a:pPr marL="0" indent="0">
              <a:buNone/>
            </a:pPr>
            <a:endParaRPr lang="en-US" dirty="0"/>
          </a:p>
          <a:p>
            <a:pPr marL="457200" lvl="1" indent="0">
              <a:buNone/>
            </a:pPr>
            <a:endParaRPr lang="en-US" sz="2000" dirty="0"/>
          </a:p>
        </p:txBody>
      </p:sp>
      <p:sp>
        <p:nvSpPr>
          <p:cNvPr id="5" name="Title 4">
            <a:extLst>
              <a:ext uri="{FF2B5EF4-FFF2-40B4-BE49-F238E27FC236}">
                <a16:creationId xmlns:a16="http://schemas.microsoft.com/office/drawing/2014/main" id="{DF59D1BB-DCDA-C544-97CD-19FEC79A3954}"/>
              </a:ext>
            </a:extLst>
          </p:cNvPr>
          <p:cNvSpPr>
            <a:spLocks noGrp="1"/>
          </p:cNvSpPr>
          <p:nvPr>
            <p:ph type="title"/>
          </p:nvPr>
        </p:nvSpPr>
        <p:spPr>
          <a:xfrm>
            <a:off x="479426" y="614363"/>
            <a:ext cx="11218862" cy="997196"/>
          </a:xfrm>
        </p:spPr>
        <p:txBody>
          <a:bodyPr/>
          <a:lstStyle/>
          <a:p>
            <a:r>
              <a:rPr lang="en-US" sz="3600" b="1" dirty="0">
                <a:solidFill>
                  <a:schemeClr val="tx1">
                    <a:lumMod val="65000"/>
                    <a:lumOff val="35000"/>
                  </a:schemeClr>
                </a:solidFill>
              </a:rPr>
              <a:t>SGS MEANS </a:t>
            </a:r>
            <a:r>
              <a:rPr lang="en-US" sz="3600" b="1" dirty="0">
                <a:solidFill>
                  <a:schemeClr val="accent3"/>
                </a:solidFill>
              </a:rPr>
              <a:t>INSPECTION</a:t>
            </a:r>
            <a:br>
              <a:rPr lang="en-US" sz="3600" b="1" dirty="0">
                <a:solidFill>
                  <a:schemeClr val="accent3"/>
                </a:solidFill>
              </a:rPr>
            </a:br>
            <a:r>
              <a:rPr lang="en-US" sz="3600" b="1" dirty="0">
                <a:solidFill>
                  <a:schemeClr val="accent3"/>
                </a:solidFill>
              </a:rPr>
              <a:t>AUTOMOTIVE SERVICES   </a:t>
            </a:r>
          </a:p>
        </p:txBody>
      </p:sp>
    </p:spTree>
    <p:extLst>
      <p:ext uri="{BB962C8B-B14F-4D97-AF65-F5344CB8AC3E}">
        <p14:creationId xmlns:p14="http://schemas.microsoft.com/office/powerpoint/2010/main" val="1994905694"/>
      </p:ext>
    </p:extLst>
  </p:cSld>
  <p:clrMapOvr>
    <a:masterClrMapping/>
  </p:clrMapOvr>
</p:sld>
</file>

<file path=ppt/theme/theme1.xml><?xml version="1.0" encoding="utf-8"?>
<a:theme xmlns:a="http://schemas.openxmlformats.org/drawingml/2006/main" name="SGS slide templates">
  <a:themeElements>
    <a:clrScheme name="SGS Colors 1">
      <a:dk1>
        <a:srgbClr val="000000"/>
      </a:dk1>
      <a:lt1>
        <a:srgbClr val="FFFFFF"/>
      </a:lt1>
      <a:dk2>
        <a:srgbClr val="838383"/>
      </a:dk2>
      <a:lt2>
        <a:srgbClr val="363636"/>
      </a:lt2>
      <a:accent1>
        <a:srgbClr val="AAAAAA"/>
      </a:accent1>
      <a:accent2>
        <a:srgbClr val="C8C8C8"/>
      </a:accent2>
      <a:accent3>
        <a:srgbClr val="FF6600"/>
      </a:accent3>
      <a:accent4>
        <a:srgbClr val="AB2328"/>
      </a:accent4>
      <a:accent5>
        <a:srgbClr val="006951"/>
      </a:accent5>
      <a:accent6>
        <a:srgbClr val="005587"/>
      </a:accent6>
      <a:hlink>
        <a:srgbClr val="FF6600"/>
      </a:hlink>
      <a:folHlink>
        <a:srgbClr val="3636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GS PowerPoint Template (1).pptx" id="{6FDF45EE-7B53-4B45-8CCD-DDCE5A015F37}" vid="{742F7095-1079-4835-B28B-D0B29472810A}"/>
    </a:ext>
  </a:extLst>
</a:theme>
</file>

<file path=ppt/theme/theme2.xml><?xml version="1.0" encoding="utf-8"?>
<a:theme xmlns:a="http://schemas.openxmlformats.org/drawingml/2006/main" name="1_SGS slide templates">
  <a:themeElements>
    <a:clrScheme name="SGS Colors 1">
      <a:dk1>
        <a:srgbClr val="000000"/>
      </a:dk1>
      <a:lt1>
        <a:srgbClr val="FFFFFF"/>
      </a:lt1>
      <a:dk2>
        <a:srgbClr val="838383"/>
      </a:dk2>
      <a:lt2>
        <a:srgbClr val="363636"/>
      </a:lt2>
      <a:accent1>
        <a:srgbClr val="AAAAAA"/>
      </a:accent1>
      <a:accent2>
        <a:srgbClr val="C8C8C8"/>
      </a:accent2>
      <a:accent3>
        <a:srgbClr val="FF6600"/>
      </a:accent3>
      <a:accent4>
        <a:srgbClr val="AB2328"/>
      </a:accent4>
      <a:accent5>
        <a:srgbClr val="006951"/>
      </a:accent5>
      <a:accent6>
        <a:srgbClr val="005587"/>
      </a:accent6>
      <a:hlink>
        <a:srgbClr val="FF6600"/>
      </a:hlink>
      <a:folHlink>
        <a:srgbClr val="3636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50000">
              <a:schemeClr val="bg1"/>
            </a:gs>
            <a:gs pos="76000">
              <a:srgbClr val="92D050"/>
            </a:gs>
            <a:gs pos="86000">
              <a:srgbClr val="92D050"/>
            </a:gs>
            <a:gs pos="100000">
              <a:srgbClr val="00B050"/>
            </a:gs>
          </a:gsLst>
          <a:lin ang="0" scaled="1"/>
          <a:tileRect/>
        </a:gradFill>
        <a:ln>
          <a:noFill/>
        </a:ln>
      </a:spPr>
      <a:bodyPr rtlCol="0" anchor="b" anchorCtr="0"/>
      <a:lstStyle>
        <a:defPPr algn="r">
          <a:defRPr b="1"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GS PowerPoint Template (1).pptx" id="{6FDF45EE-7B53-4B45-8CCD-DDCE5A015F37}" vid="{742F7095-1079-4835-B28B-D0B2947281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ype_x0020_of_x0020_Publication xmlns="87de07c9-a6d6-41c9-82f8-39906029282b">Presentation</Type_x0020_of_x0020_Publication>
    <Marketing_x0020_Material_x0020_Description xmlns="87de07c9-a6d6-41c9-82f8-39906029282b" xsi:nil="true"/>
    <C_x0026_P_x0020_Sub_x0020_Business_x0020_Units xmlns="5876cdd0-0bcd-4e37-99a5-2af59314e855" xsi:nil="true"/>
    <Scope_x0020_of_x0020_Use xmlns="87de07c9-a6d6-41c9-82f8-39906029282b">Internal</Scope_x0020_of_x0020_Use>
    <Social_x0020_Media xmlns="87de07c9-a6d6-41c9-82f8-39906029282b">false</Social_x0020_Media>
    <Campaign_x0020_Name xmlns="87de07c9-a6d6-41c9-82f8-39906029282b" xsi:nil="true"/>
    <Softlines_x0020_Sub_x0020_Business_x0020_Units xmlns="87de07c9-a6d6-41c9-82f8-39906029282b">General Materials</Softlines_x0020_Sub_x0020_Business_x0020_Units>
  </documentManagement>
</p:properties>
</file>

<file path=customXml/item3.xml><?xml version="1.0" encoding="utf-8"?>
<ct:contentTypeSchema xmlns:ct="http://schemas.microsoft.com/office/2006/metadata/contentType" xmlns:ma="http://schemas.microsoft.com/office/2006/metadata/properties/metaAttributes" ct:_="" ma:_="" ma:contentTypeName="Softlines Marketing Material" ma:contentTypeID="0x0101009148F5A04DDD49CBA7127AADA5FB792B00D26C54CEB8E3464BA36717953BD9BBAC0400C3795EB647FD3D4DA114C6A9B10E7815" ma:contentTypeVersion="6" ma:contentTypeDescription="" ma:contentTypeScope="" ma:versionID="6be67db86b2a9f57b49717a5b1bbec4b">
  <xsd:schema xmlns:xsd="http://www.w3.org/2001/XMLSchema" xmlns:xs="http://www.w3.org/2001/XMLSchema" xmlns:p="http://schemas.microsoft.com/office/2006/metadata/properties" xmlns:ns1="http://schemas.microsoft.com/sharepoint/v3" xmlns:ns2="5876CDD0-0BCD-4E37-99A5-2AF59314E855" xmlns:ns3="87de07c9-a6d6-41c9-82f8-39906029282b" xmlns:ns4="5876cdd0-0bcd-4e37-99a5-2af59314e855" targetNamespace="http://schemas.microsoft.com/office/2006/metadata/properties" ma:root="true" ma:fieldsID="a37cf39468d46c011e6640c9cc8a764e" ns1:_="" ns2:_="" ns3:_="" ns4:_="">
    <xsd:import namespace="http://schemas.microsoft.com/sharepoint/v3"/>
    <xsd:import namespace="5876CDD0-0BCD-4E37-99A5-2AF59314E855"/>
    <xsd:import namespace="87de07c9-a6d6-41c9-82f8-39906029282b"/>
    <xsd:import namespace="5876cdd0-0bcd-4e37-99a5-2af59314e855"/>
    <xsd:element name="properties">
      <xsd:complexType>
        <xsd:sequence>
          <xsd:element name="documentManagement">
            <xsd:complexType>
              <xsd:all>
                <xsd:element ref="ns3:Marketing_x0020_Material_x0020_Description" minOccurs="0"/>
                <xsd:element ref="ns3:Type_x0020_of_x0020_Publication"/>
                <xsd:element ref="ns3:Softlines_x0020_Sub_x0020_Business_x0020_Units"/>
                <xsd:element ref="ns3:Campaign_x0020_Name" minOccurs="0"/>
                <xsd:element ref="ns3:Scope_x0020_of_x0020_Use"/>
                <xsd:element ref="ns3:Social_x0020_Media" minOccurs="0"/>
                <xsd:element ref="ns1:FSObjType" minOccurs="0"/>
                <xsd:element ref="ns2:ThumbnailExists" minOccurs="0"/>
                <xsd:element ref="ns2:PreviewExists" minOccurs="0"/>
                <xsd:element ref="ns2:ImageWidth" minOccurs="0"/>
                <xsd:element ref="ns1:FileRef" minOccurs="0"/>
                <xsd:element ref="ns1:File_x0020_Type" minOccurs="0"/>
                <xsd:element ref="ns1:HTML_x0020_File_x0020_Type" minOccurs="0"/>
                <xsd:element ref="ns4:C_x0026_P_x0020_Sub_x0020_Business_x0020_Uni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SObjType" ma:index="11" nillable="true" ma:displayName="Item Type" ma:hidden="true" ma:list="Docs" ma:internalName="FSObjType" ma:readOnly="true" ma:showField="FSType">
      <xsd:simpleType>
        <xsd:restriction base="dms:Lookup"/>
      </xsd:simpleType>
    </xsd:element>
    <xsd:element name="FileRef" ma:index="23" nillable="true" ma:displayName="URL Path" ma:hidden="true" ma:list="Docs" ma:internalName="FileRef" ma:readOnly="true" ma:showField="FullUrl">
      <xsd:simpleType>
        <xsd:restriction base="dms:Lookup"/>
      </xsd:simpleType>
    </xsd:element>
    <xsd:element name="File_x0020_Type" ma:index="24" nillable="true" ma:displayName="File Type" ma:hidden="true" ma:internalName="File_x0020_Type" ma:readOnly="true">
      <xsd:simpleType>
        <xsd:restriction base="dms:Text"/>
      </xsd:simpleType>
    </xsd:element>
    <xsd:element name="HTML_x0020_File_x0020_Type" ma:index="26" nillable="true" ma:displayName="HTML File Type" ma:hidden="true" ma:internalName="HTML_x0020_File_x0020_Typ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76CDD0-0BCD-4E37-99A5-2AF59314E855"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7de07c9-a6d6-41c9-82f8-39906029282b" elementFormDefault="qualified">
    <xsd:import namespace="http://schemas.microsoft.com/office/2006/documentManagement/types"/>
    <xsd:import namespace="http://schemas.microsoft.com/office/infopath/2007/PartnerControls"/>
    <xsd:element name="Marketing_x0020_Material_x0020_Description" ma:index="5" nillable="true" ma:displayName="Marketing Material Description" ma:internalName="Marketing_x0020_Material_x0020_Description">
      <xsd:simpleType>
        <xsd:restriction base="dms:Note">
          <xsd:maxLength value="255"/>
        </xsd:restriction>
      </xsd:simpleType>
    </xsd:element>
    <xsd:element name="Type_x0020_of_x0020_Publication" ma:index="6" ma:displayName="Type of Publication" ma:default="Brochure" ma:format="Dropdown" ma:internalName="Type_x0020_of_x0020_Publication">
      <xsd:simpleType>
        <xsd:restriction base="dms:Choice">
          <xsd:enumeration value="Banner"/>
          <xsd:enumeration value="Booth Design"/>
          <xsd:enumeration value="Brochure"/>
          <xsd:enumeration value="Factsheet"/>
          <xsd:enumeration value="Flyer"/>
          <xsd:enumeration value="Infographic"/>
          <xsd:enumeration value="Leaflet"/>
          <xsd:enumeration value="Popup Banner"/>
          <xsd:enumeration value="Presentation"/>
          <xsd:enumeration value="Trypitch"/>
          <xsd:enumeration value="Videos"/>
        </xsd:restriction>
      </xsd:simpleType>
    </xsd:element>
    <xsd:element name="Softlines_x0020_Sub_x0020_Business_x0020_Units" ma:index="7" ma:displayName="Softlines Sub Business Units" ma:default="General Materials" ma:format="Dropdown" ma:internalName="Softlines_x0020_Sub_x0020_Business_x0020_Units">
      <xsd:simpleType>
        <xsd:restriction base="dms:Choice">
          <xsd:enumeration value="General Materials"/>
          <xsd:enumeration value="Chemical Management"/>
          <xsd:enumeration value="China Import"/>
          <xsd:enumeration value="Digitization"/>
          <xsd:enumeration value="E-commerce"/>
          <xsd:enumeration value="Field"/>
          <xsd:enumeration value="Footwear"/>
          <xsd:enumeration value="Functional"/>
          <xsd:enumeration value="Home Textile"/>
          <xsd:enumeration value="Physical"/>
          <xsd:enumeration value="PPE"/>
          <xsd:enumeration value="Sustainability"/>
        </xsd:restriction>
      </xsd:simpleType>
    </xsd:element>
    <xsd:element name="Campaign_x0020_Name" ma:index="8" nillable="true" ma:displayName="Campaign Name" ma:internalName="Campaign_x0020_Name">
      <xsd:simpleType>
        <xsd:restriction base="dms:Text">
          <xsd:maxLength value="255"/>
        </xsd:restriction>
      </xsd:simpleType>
    </xsd:element>
    <xsd:element name="Scope_x0020_of_x0020_Use" ma:index="9" ma:displayName="Scope of Use" ma:default="Internal" ma:format="RadioButtons" ma:internalName="Scope_x0020_of_x0020_Use">
      <xsd:simpleType>
        <xsd:restriction base="dms:Choice">
          <xsd:enumeration value="Internal"/>
          <xsd:enumeration value="External"/>
        </xsd:restriction>
      </xsd:simpleType>
    </xsd:element>
    <xsd:element name="Social_x0020_Media" ma:index="10" nillable="true" ma:displayName="Social Media" ma:default="0" ma:internalName="Social_x0020_Media">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5876cdd0-0bcd-4e37-99a5-2af59314e855" elementFormDefault="qualified">
    <xsd:import namespace="http://schemas.microsoft.com/office/2006/documentManagement/types"/>
    <xsd:import namespace="http://schemas.microsoft.com/office/infopath/2007/PartnerControls"/>
    <xsd:element name="C_x0026_P_x0020_Sub_x0020_Business_x0020_Units" ma:index="27" nillable="true" ma:displayName="C&amp;P Sub Business Units" ma:format="Dropdown" ma:internalName="C_x0026_P_x0020_Sub_x0020_Business_x0020_Units">
      <xsd:simpleType>
        <xsd:restriction base="dms:Choice">
          <xsd:enumeration value="PROF"/>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ma:index="3"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ACC9E2-E67B-4024-B0BC-1B21700593D7}">
  <ds:schemaRefs>
    <ds:schemaRef ds:uri="http://schemas.microsoft.com/sharepoint/v3/contenttype/forms"/>
  </ds:schemaRefs>
</ds:datastoreItem>
</file>

<file path=customXml/itemProps2.xml><?xml version="1.0" encoding="utf-8"?>
<ds:datastoreItem xmlns:ds="http://schemas.openxmlformats.org/officeDocument/2006/customXml" ds:itemID="{37A850CF-50AE-4AEE-B55A-E655DF170777}">
  <ds:schemaRefs>
    <ds:schemaRef ds:uri="http://schemas.microsoft.com/sharepoint/v3"/>
    <ds:schemaRef ds:uri="http://purl.org/dc/elements/1.1/"/>
    <ds:schemaRef ds:uri="87de07c9-a6d6-41c9-82f8-39906029282b"/>
    <ds:schemaRef ds:uri="5876CDD0-0BCD-4E37-99A5-2AF59314E855"/>
    <ds:schemaRef ds:uri="http://schemas.microsoft.com/office/infopath/2007/PartnerControls"/>
    <ds:schemaRef ds:uri="http://purl.org/dc/terms/"/>
    <ds:schemaRef ds:uri="http://schemas.openxmlformats.org/package/2006/metadata/core-properties"/>
    <ds:schemaRef ds:uri="http://schemas.microsoft.com/office/2006/metadata/properties"/>
    <ds:schemaRef ds:uri="http://schemas.microsoft.com/office/2006/documentManagement/types"/>
    <ds:schemaRef ds:uri="5876cdd0-0bcd-4e37-99a5-2af59314e855"/>
    <ds:schemaRef ds:uri="http://www.w3.org/XML/1998/namespace"/>
    <ds:schemaRef ds:uri="http://purl.org/dc/dcmitype/"/>
  </ds:schemaRefs>
</ds:datastoreItem>
</file>

<file path=customXml/itemProps3.xml><?xml version="1.0" encoding="utf-8"?>
<ds:datastoreItem xmlns:ds="http://schemas.openxmlformats.org/officeDocument/2006/customXml" ds:itemID="{455C6B4B-8C98-4DA6-A2BB-E3DCE7C325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876CDD0-0BCD-4E37-99A5-2AF59314E855"/>
    <ds:schemaRef ds:uri="87de07c9-a6d6-41c9-82f8-39906029282b"/>
    <ds:schemaRef ds:uri="5876cdd0-0bcd-4e37-99a5-2af59314e8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15228</TotalTime>
  <Words>2115</Words>
  <Application>Microsoft Office PowerPoint</Application>
  <PresentationFormat>Widescreen</PresentationFormat>
  <Paragraphs>292</Paragraphs>
  <Slides>27</Slides>
  <Notes>25</Notes>
  <HiddenSlides>7</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27</vt:i4>
      </vt:variant>
    </vt:vector>
  </HeadingPairs>
  <TitlesOfParts>
    <vt:vector size="36" baseType="lpstr">
      <vt:lpstr>Arial</vt:lpstr>
      <vt:lpstr>Arial Narrow</vt:lpstr>
      <vt:lpstr>Calibri</vt:lpstr>
      <vt:lpstr>Courier New</vt:lpstr>
      <vt:lpstr>Suisse Intl</vt:lpstr>
      <vt:lpstr>Times New Roman</vt:lpstr>
      <vt:lpstr>Wingdings</vt:lpstr>
      <vt:lpstr>SGS slide templates</vt:lpstr>
      <vt:lpstr>1_SGS slide templates</vt:lpstr>
      <vt:lpstr>PowerPoint Presentation</vt:lpstr>
      <vt:lpstr>SGS OUR HISTORY</vt:lpstr>
      <vt:lpstr>Latest About SGS</vt:lpstr>
      <vt:lpstr>SGS MEANS  SUSTAINABILITY- C&amp;P </vt:lpstr>
      <vt:lpstr>SGS MEANS  SUSTAINABILITY- C&amp;P </vt:lpstr>
      <vt:lpstr> SGS MEANS COMPLIANCE TRADE FACILITATION SERVICES</vt:lpstr>
      <vt:lpstr> SGS MEANS COMPLIANCE TRADE FACILITATION SERVICES</vt:lpstr>
      <vt:lpstr> SGS MEANS COMPLIANCE TRADE FACILITATION SERVICES</vt:lpstr>
      <vt:lpstr>SGS MEANS INSPECTION AUTOMOTIVE SERVICES   </vt:lpstr>
      <vt:lpstr> SGS has extensive experience in a wide variety of food contact materials and articles to meet international regulations and standards</vt:lpstr>
      <vt:lpstr> Why choose SGS?  SGS helps you to enhance the deign, safety and quality of food contact materials and articles for global markets.</vt:lpstr>
      <vt:lpstr>PowerPoint Presentation</vt:lpstr>
      <vt:lpstr>PowerPoint Presentation</vt:lpstr>
      <vt:lpstr>PowerPoint Presentation</vt:lpstr>
      <vt:lpstr>F  C  M</vt:lpstr>
      <vt:lpstr>F  C  M</vt:lpstr>
      <vt:lpstr>Connectivity &amp; Products (Trade Facilitation Services and Government Mandate) </vt:lpstr>
      <vt:lpstr>New  Certification Mark Enhances Trust in Food Contact Products </vt:lpstr>
      <vt:lpstr>PowerPoint Presentation</vt:lpstr>
      <vt:lpstr>PowerPoint Presentation</vt:lpstr>
      <vt:lpstr>Utilizing SGS global network of state-of-the-art testing facilities, SGS Teams  provide comprehensive testing and certification services for the full range of FCM product categories, including:</vt:lpstr>
      <vt:lpstr>PowerPoint Presentation</vt:lpstr>
      <vt:lpstr>Certified products can display the SGS Food Contact Product Certification Mark, which includes: </vt:lpstr>
      <vt:lpstr> Food Contact Materials Testing </vt:lpstr>
      <vt:lpstr>Connectivity AND Product  CONNECT WITH US</vt:lpstr>
      <vt:lpstr>Questions?</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Leung, Skarlett (Hong Kong)</dc:creator>
  <cp:lastModifiedBy>Iqbal, Qaiser (Faisalabad)</cp:lastModifiedBy>
  <cp:revision>455</cp:revision>
  <cp:lastPrinted>2021-10-14T02:59:53Z</cp:lastPrinted>
  <dcterms:created xsi:type="dcterms:W3CDTF">2020-11-24T07:01:49Z</dcterms:created>
  <dcterms:modified xsi:type="dcterms:W3CDTF">2023-08-23T06:14:36Z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0x0101009148F5A04DDD49CBA7127AADA5FB792B00D26C54CEB8E3464BA36717953BD9BBAC0400C3795EB647FD3D4DA114C6A9B10E7815</vt:lpwstr>
  </property>
</Properties>
</file>