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744" r:id="rId6"/>
    <p:sldMasterId id="2147483819" r:id="rId7"/>
  </p:sldMasterIdLst>
  <p:notesMasterIdLst>
    <p:notesMasterId r:id="rId85"/>
  </p:notesMasterIdLst>
  <p:sldIdLst>
    <p:sldId id="256" r:id="rId8"/>
    <p:sldId id="442" r:id="rId9"/>
    <p:sldId id="540" r:id="rId10"/>
    <p:sldId id="479" r:id="rId11"/>
    <p:sldId id="527" r:id="rId12"/>
    <p:sldId id="528" r:id="rId13"/>
    <p:sldId id="529" r:id="rId14"/>
    <p:sldId id="530" r:id="rId15"/>
    <p:sldId id="531" r:id="rId16"/>
    <p:sldId id="532" r:id="rId17"/>
    <p:sldId id="577" r:id="rId18"/>
    <p:sldId id="600" r:id="rId19"/>
    <p:sldId id="258" r:id="rId20"/>
    <p:sldId id="589" r:id="rId21"/>
    <p:sldId id="259" r:id="rId22"/>
    <p:sldId id="260" r:id="rId23"/>
    <p:sldId id="261" r:id="rId24"/>
    <p:sldId id="262" r:id="rId25"/>
    <p:sldId id="263" r:id="rId26"/>
    <p:sldId id="264" r:id="rId27"/>
    <p:sldId id="266" r:id="rId28"/>
    <p:sldId id="267" r:id="rId29"/>
    <p:sldId id="268" r:id="rId30"/>
    <p:sldId id="269" r:id="rId31"/>
    <p:sldId id="270" r:id="rId32"/>
    <p:sldId id="271" r:id="rId33"/>
    <p:sldId id="272" r:id="rId34"/>
    <p:sldId id="273" r:id="rId35"/>
    <p:sldId id="274" r:id="rId36"/>
    <p:sldId id="275" r:id="rId37"/>
    <p:sldId id="276" r:id="rId38"/>
    <p:sldId id="282" r:id="rId39"/>
    <p:sldId id="590" r:id="rId40"/>
    <p:sldId id="591" r:id="rId41"/>
    <p:sldId id="593" r:id="rId42"/>
    <p:sldId id="594" r:id="rId43"/>
    <p:sldId id="595" r:id="rId44"/>
    <p:sldId id="596" r:id="rId45"/>
    <p:sldId id="597" r:id="rId46"/>
    <p:sldId id="598" r:id="rId47"/>
    <p:sldId id="599" r:id="rId48"/>
    <p:sldId id="582" r:id="rId49"/>
    <p:sldId id="580" r:id="rId50"/>
    <p:sldId id="581" r:id="rId51"/>
    <p:sldId id="601" r:id="rId52"/>
    <p:sldId id="584" r:id="rId53"/>
    <p:sldId id="585" r:id="rId54"/>
    <p:sldId id="583" r:id="rId55"/>
    <p:sldId id="586" r:id="rId56"/>
    <p:sldId id="587" r:id="rId57"/>
    <p:sldId id="443" r:id="rId58"/>
    <p:sldId id="541" r:id="rId59"/>
    <p:sldId id="542" r:id="rId60"/>
    <p:sldId id="543" r:id="rId61"/>
    <p:sldId id="544" r:id="rId62"/>
    <p:sldId id="545" r:id="rId63"/>
    <p:sldId id="546" r:id="rId64"/>
    <p:sldId id="547" r:id="rId65"/>
    <p:sldId id="548" r:id="rId66"/>
    <p:sldId id="549" r:id="rId67"/>
    <p:sldId id="550" r:id="rId68"/>
    <p:sldId id="447" r:id="rId69"/>
    <p:sldId id="552" r:id="rId70"/>
    <p:sldId id="553" r:id="rId71"/>
    <p:sldId id="554" r:id="rId72"/>
    <p:sldId id="555" r:id="rId73"/>
    <p:sldId id="483" r:id="rId74"/>
    <p:sldId id="557" r:id="rId75"/>
    <p:sldId id="558" r:id="rId76"/>
    <p:sldId id="560" r:id="rId77"/>
    <p:sldId id="561" r:id="rId78"/>
    <p:sldId id="562" r:id="rId79"/>
    <p:sldId id="563" r:id="rId80"/>
    <p:sldId id="564" r:id="rId81"/>
    <p:sldId id="565" r:id="rId82"/>
    <p:sldId id="578" r:id="rId83"/>
    <p:sldId id="539"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4660"/>
  </p:normalViewPr>
  <p:slideViewPr>
    <p:cSldViewPr snapToGrid="0">
      <p:cViewPr varScale="1">
        <p:scale>
          <a:sx n="111" d="100"/>
          <a:sy n="111" d="100"/>
        </p:scale>
        <p:origin x="51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tableStyles" Target="tableStyle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viewProps" Target="viewProp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E2A7D3-8213-4847-AC2E-8DD858ED6E93}"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002DAD-8427-4137-B7EA-D1CA0A29781E}" type="slidenum">
              <a:rPr lang="en-US" smtClean="0"/>
              <a:t>‹#›</a:t>
            </a:fld>
            <a:endParaRPr lang="en-US"/>
          </a:p>
        </p:txBody>
      </p:sp>
    </p:spTree>
    <p:extLst>
      <p:ext uri="{BB962C8B-B14F-4D97-AF65-F5344CB8AC3E}">
        <p14:creationId xmlns:p14="http://schemas.microsoft.com/office/powerpoint/2010/main" val="2853342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9325">
              <a:lnSpc>
                <a:spcPct val="90000"/>
              </a:lnSpc>
              <a:spcBef>
                <a:spcPct val="70000"/>
              </a:spcBef>
              <a:buClr>
                <a:srgbClr val="B0002D"/>
              </a:buClr>
              <a:buSzPct val="85000"/>
              <a:buFont typeface="Arial" panose="020B0604020202020204" pitchFamily="34" charset="0"/>
              <a:buChar char="►"/>
              <a:defRPr sz="1200">
                <a:solidFill>
                  <a:schemeClr val="tx1"/>
                </a:solidFill>
                <a:latin typeface="Arial" panose="020B0604020202020204" pitchFamily="34" charset="0"/>
              </a:defRPr>
            </a:lvl1pPr>
            <a:lvl2pPr marL="742950" indent="-285750" defTabSz="949325">
              <a:lnSpc>
                <a:spcPct val="90000"/>
              </a:lnSpc>
              <a:spcBef>
                <a:spcPct val="70000"/>
              </a:spcBef>
              <a:buClr>
                <a:srgbClr val="4F74AA"/>
              </a:buClr>
              <a:buSzPct val="50000"/>
              <a:buFont typeface="Wingdings" panose="05000000000000000000" pitchFamily="2" charset="2"/>
              <a:buChar char="l"/>
              <a:defRPr sz="1000">
                <a:solidFill>
                  <a:schemeClr val="tx1"/>
                </a:solidFill>
                <a:latin typeface="Arial" panose="020B0604020202020204" pitchFamily="34" charset="0"/>
              </a:defRPr>
            </a:lvl2pPr>
            <a:lvl3pPr marL="1143000" indent="-228600" defTabSz="949325">
              <a:lnSpc>
                <a:spcPct val="90000"/>
              </a:lnSpc>
              <a:spcBef>
                <a:spcPct val="70000"/>
              </a:spcBef>
              <a:buChar char="•"/>
              <a:defRPr sz="1000">
                <a:solidFill>
                  <a:schemeClr val="tx1"/>
                </a:solidFill>
                <a:latin typeface="Arial" panose="020B0604020202020204" pitchFamily="34" charset="0"/>
              </a:defRPr>
            </a:lvl3pPr>
            <a:lvl4pPr marL="1600200" indent="-228600" defTabSz="949325">
              <a:lnSpc>
                <a:spcPct val="90000"/>
              </a:lnSpc>
              <a:spcBef>
                <a:spcPct val="70000"/>
              </a:spcBef>
              <a:buChar char="•"/>
              <a:defRPr sz="900">
                <a:solidFill>
                  <a:schemeClr val="tx1"/>
                </a:solidFill>
                <a:latin typeface="Arial" panose="020B0604020202020204" pitchFamily="34" charset="0"/>
              </a:defRPr>
            </a:lvl4pPr>
            <a:lvl5pPr marL="2057400" indent="-228600" defTabSz="949325">
              <a:lnSpc>
                <a:spcPct val="90000"/>
              </a:lnSpc>
              <a:spcBef>
                <a:spcPct val="70000"/>
              </a:spcBef>
              <a:buChar char="•"/>
              <a:defRPr sz="900">
                <a:solidFill>
                  <a:schemeClr val="tx1"/>
                </a:solidFill>
                <a:latin typeface="Arial" panose="020B0604020202020204" pitchFamily="34" charset="0"/>
              </a:defRPr>
            </a:lvl5pPr>
            <a:lvl6pPr marL="25146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6pPr>
            <a:lvl7pPr marL="29718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7pPr>
            <a:lvl8pPr marL="34290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8pPr>
            <a:lvl9pPr marL="38862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9pPr>
          </a:lstStyle>
          <a:p>
            <a:pPr>
              <a:lnSpc>
                <a:spcPct val="100000"/>
              </a:lnSpc>
              <a:spcBef>
                <a:spcPct val="0"/>
              </a:spcBef>
              <a:buClrTx/>
              <a:buSzTx/>
              <a:buFontTx/>
              <a:buNone/>
            </a:pPr>
            <a:fld id="{9BF7A0D3-919F-437E-84BD-12B04018E0ED}" type="slidenum">
              <a:rPr lang="fr-FR" altLang="en-US" sz="1000" smtClean="0">
                <a:solidFill>
                  <a:srgbClr val="B0002D"/>
                </a:solidFill>
              </a:rPr>
              <a:pPr>
                <a:lnSpc>
                  <a:spcPct val="100000"/>
                </a:lnSpc>
                <a:spcBef>
                  <a:spcPct val="0"/>
                </a:spcBef>
                <a:buClrTx/>
                <a:buSzTx/>
                <a:buFontTx/>
                <a:buNone/>
              </a:pPr>
              <a:t>1</a:t>
            </a:fld>
            <a:endParaRPr lang="fr-FR" altLang="en-US" sz="1000">
              <a:solidFill>
                <a:srgbClr val="B0002D"/>
              </a:solidFill>
            </a:endParaRPr>
          </a:p>
        </p:txBody>
      </p:sp>
      <p:sp>
        <p:nvSpPr>
          <p:cNvPr id="6147" name="Rectangle 9"/>
          <p:cNvSpPr>
            <a:spLocks noGrp="1" noRot="1" noChangeAspect="1" noChangeArrowheads="1" noTextEdit="1"/>
          </p:cNvSpPr>
          <p:nvPr>
            <p:ph type="sldImg"/>
          </p:nvPr>
        </p:nvSpPr>
        <p:spPr>
          <a:ln/>
        </p:spPr>
      </p:sp>
      <p:sp>
        <p:nvSpPr>
          <p:cNvPr id="6148" name="Rectangle 10"/>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2307390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2241930-7ABF-4B39-A05C-33DCCB90E313}" type="slidenum">
              <a:rPr lang="fr-FR" altLang="en-US" smtClean="0"/>
              <a:pPr/>
              <a:t>10</a:t>
            </a:fld>
            <a:endParaRPr lang="fr-FR" altLang="en-US"/>
          </a:p>
        </p:txBody>
      </p:sp>
      <p:sp>
        <p:nvSpPr>
          <p:cNvPr id="34819" name="Rectangle 2"/>
          <p:cNvSpPr>
            <a:spLocks noGrp="1" noRot="1" noChangeAspect="1" noChangeArrowheads="1" noTextEdit="1"/>
          </p:cNvSpPr>
          <p:nvPr>
            <p:ph type="sldImg"/>
          </p:nvPr>
        </p:nvSpPr>
        <p:spPr>
          <a:xfrm>
            <a:off x="85725" y="744538"/>
            <a:ext cx="6610350" cy="3719512"/>
          </a:xfrm>
          <a:ln/>
        </p:spPr>
      </p:sp>
      <p:sp>
        <p:nvSpPr>
          <p:cNvPr id="34820" name="Rectangle 3"/>
          <p:cNvSpPr>
            <a:spLocks noGrp="1" noChangeArrowheads="1"/>
          </p:cNvSpPr>
          <p:nvPr>
            <p:ph type="body" idx="1"/>
          </p:nvPr>
        </p:nvSpPr>
        <p:spPr>
          <a:xfrm>
            <a:off x="904875" y="4711700"/>
            <a:ext cx="4972050" cy="4462463"/>
          </a:xfrm>
          <a:noFill/>
          <a:ln/>
        </p:spPr>
        <p:txBody>
          <a:bodyPr/>
          <a:lstStyle/>
          <a:p>
            <a:pPr eaLnBrk="1" hangingPunct="1"/>
            <a:r>
              <a:rPr lang="en-US" altLang="ja-JP"/>
              <a:t>Covers the surveillance audit and key considerations.</a:t>
            </a:r>
          </a:p>
          <a:p>
            <a:pPr eaLnBrk="1" hangingPunct="1"/>
            <a:r>
              <a:rPr lang="en-US" altLang="ja-JP"/>
              <a:t>The tutor to encourage discussions amongst delegates on “What must be covered during surveillance audits..? (As per 9.3.2.1 of ISO/IEC 17021, internal audits, Management Reviews Actions taken on Previous NCs, Customer Complaints, Effectivenss of System, Continual Improvement, use of Marks/ Logo etc are to be covered)</a:t>
            </a:r>
            <a:endParaRPr lang="en-GB" altLang="en-US"/>
          </a:p>
        </p:txBody>
      </p:sp>
    </p:spTree>
    <p:extLst>
      <p:ext uri="{BB962C8B-B14F-4D97-AF65-F5344CB8AC3E}">
        <p14:creationId xmlns:p14="http://schemas.microsoft.com/office/powerpoint/2010/main" val="3248250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09E7C-C10C-7695-570D-8FE58B1F08A3}"/>
            </a:ext>
          </a:extLst>
        </p:cNvPr>
        <p:cNvGrpSpPr/>
        <p:nvPr/>
      </p:nvGrpSpPr>
      <p:grpSpPr>
        <a:xfrm>
          <a:off x="0" y="0"/>
          <a:ext cx="0" cy="0"/>
          <a:chOff x="0" y="0"/>
          <a:chExt cx="0" cy="0"/>
        </a:xfrm>
      </p:grpSpPr>
      <p:sp>
        <p:nvSpPr>
          <p:cNvPr id="155650" name="Rectangle 7">
            <a:extLst>
              <a:ext uri="{FF2B5EF4-FFF2-40B4-BE49-F238E27FC236}">
                <a16:creationId xmlns:a16="http://schemas.microsoft.com/office/drawing/2014/main" id="{53FAE7B4-FB7B-AC5B-7B3D-BBDE9D0171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7738" eaLnBrk="0" hangingPunct="0">
              <a:defRPr sz="1600">
                <a:solidFill>
                  <a:schemeClr val="tx1"/>
                </a:solidFill>
                <a:latin typeface="Arial" panose="020B0604020202020204" pitchFamily="34" charset="0"/>
              </a:defRPr>
            </a:lvl1pPr>
            <a:lvl2pPr marL="742950" indent="-285750" defTabSz="947738" eaLnBrk="0" hangingPunct="0">
              <a:defRPr sz="1600">
                <a:solidFill>
                  <a:schemeClr val="tx1"/>
                </a:solidFill>
                <a:latin typeface="Arial" panose="020B0604020202020204" pitchFamily="34" charset="0"/>
              </a:defRPr>
            </a:lvl2pPr>
            <a:lvl3pPr marL="1143000" indent="-228600" defTabSz="947738" eaLnBrk="0" hangingPunct="0">
              <a:defRPr sz="1600">
                <a:solidFill>
                  <a:schemeClr val="tx1"/>
                </a:solidFill>
                <a:latin typeface="Arial" panose="020B0604020202020204" pitchFamily="34" charset="0"/>
              </a:defRPr>
            </a:lvl3pPr>
            <a:lvl4pPr marL="1600200" indent="-228600" defTabSz="947738" eaLnBrk="0" hangingPunct="0">
              <a:defRPr sz="1600">
                <a:solidFill>
                  <a:schemeClr val="tx1"/>
                </a:solidFill>
                <a:latin typeface="Arial" panose="020B0604020202020204" pitchFamily="34" charset="0"/>
              </a:defRPr>
            </a:lvl4pPr>
            <a:lvl5pPr marL="2057400" indent="-228600" defTabSz="947738" eaLnBrk="0" hangingPunct="0">
              <a:defRPr sz="1600">
                <a:solidFill>
                  <a:schemeClr val="tx1"/>
                </a:solidFill>
                <a:latin typeface="Arial" panose="020B0604020202020204" pitchFamily="34" charset="0"/>
              </a:defRPr>
            </a:lvl5pPr>
            <a:lvl6pPr marL="25146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r" defTabSz="947738" rtl="0" eaLnBrk="1" fontAlgn="auto" latinLnBrk="0" hangingPunct="1">
              <a:lnSpc>
                <a:spcPct val="100000"/>
              </a:lnSpc>
              <a:spcBef>
                <a:spcPts val="0"/>
              </a:spcBef>
              <a:spcAft>
                <a:spcPts val="0"/>
              </a:spcAft>
              <a:buClrTx/>
              <a:buSzTx/>
              <a:buFontTx/>
              <a:buNone/>
              <a:tabLst/>
              <a:defRPr/>
            </a:pPr>
            <a:fld id="{E77CAC69-8615-40F7-A93D-4E22341751FE}"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14</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55651" name="Rectangle 7">
            <a:extLst>
              <a:ext uri="{FF2B5EF4-FFF2-40B4-BE49-F238E27FC236}">
                <a16:creationId xmlns:a16="http://schemas.microsoft.com/office/drawing/2014/main" id="{B534377F-5C07-358D-A5C5-3B12C503294A}"/>
              </a:ext>
            </a:extLst>
          </p:cNvPr>
          <p:cNvSpPr txBox="1">
            <a:spLocks noGrp="1" noChangeArrowheads="1"/>
          </p:cNvSpPr>
          <p:nvPr/>
        </p:nvSpPr>
        <p:spPr bwMode="auto">
          <a:xfrm>
            <a:off x="3125788" y="8840788"/>
            <a:ext cx="7032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808" tIns="42404" rIns="84808" bIns="42404" anchor="b"/>
          <a:lstStyle>
            <a:lvl1pPr defTabSz="846138" eaLnBrk="0" hangingPunct="0">
              <a:defRPr sz="1600">
                <a:solidFill>
                  <a:schemeClr val="tx1"/>
                </a:solidFill>
                <a:latin typeface="Arial" panose="020B0604020202020204" pitchFamily="34" charset="0"/>
              </a:defRPr>
            </a:lvl1pPr>
            <a:lvl2pPr marL="742950" indent="-285750" defTabSz="846138" eaLnBrk="0" hangingPunct="0">
              <a:defRPr sz="1600">
                <a:solidFill>
                  <a:schemeClr val="tx1"/>
                </a:solidFill>
                <a:latin typeface="Arial" panose="020B0604020202020204" pitchFamily="34" charset="0"/>
              </a:defRPr>
            </a:lvl2pPr>
            <a:lvl3pPr marL="1143000" indent="-228600" defTabSz="846138" eaLnBrk="0" hangingPunct="0">
              <a:defRPr sz="1600">
                <a:solidFill>
                  <a:schemeClr val="tx1"/>
                </a:solidFill>
                <a:latin typeface="Arial" panose="020B0604020202020204" pitchFamily="34" charset="0"/>
              </a:defRPr>
            </a:lvl3pPr>
            <a:lvl4pPr marL="1600200" indent="-228600" defTabSz="846138" eaLnBrk="0" hangingPunct="0">
              <a:defRPr sz="1600">
                <a:solidFill>
                  <a:schemeClr val="tx1"/>
                </a:solidFill>
                <a:latin typeface="Arial" panose="020B0604020202020204" pitchFamily="34" charset="0"/>
              </a:defRPr>
            </a:lvl4pPr>
            <a:lvl5pPr marL="2057400" indent="-228600" defTabSz="846138" eaLnBrk="0" hangingPunct="0">
              <a:defRPr sz="1600">
                <a:solidFill>
                  <a:schemeClr val="tx1"/>
                </a:solidFill>
                <a:latin typeface="Arial" panose="020B0604020202020204" pitchFamily="34" charset="0"/>
              </a:defRPr>
            </a:lvl5pPr>
            <a:lvl6pPr marL="25146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ctr" defTabSz="846138" rtl="0" eaLnBrk="1" fontAlgn="auto" latinLnBrk="0" hangingPunct="1">
              <a:lnSpc>
                <a:spcPct val="100000"/>
              </a:lnSpc>
              <a:spcBef>
                <a:spcPct val="0"/>
              </a:spcBef>
              <a:spcAft>
                <a:spcPts val="0"/>
              </a:spcAft>
              <a:buClrTx/>
              <a:buSzTx/>
              <a:buFontTx/>
              <a:buNone/>
              <a:tabLst/>
              <a:defRPr/>
            </a:pPr>
            <a:fld id="{0A28ABB5-6074-40C4-B4B4-AEA360F5E094}" type="slidenum">
              <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rPr>
              <a:pPr marL="0" marR="0" lvl="0" indent="0" algn="ctr" defTabSz="846138" rtl="0" eaLnBrk="1" fontAlgn="auto" latinLnBrk="0" hangingPunct="1">
                <a:lnSpc>
                  <a:spcPct val="100000"/>
                </a:lnSpc>
                <a:spcBef>
                  <a:spcPct val="0"/>
                </a:spcBef>
                <a:spcAft>
                  <a:spcPts val="0"/>
                </a:spcAft>
                <a:buClrTx/>
                <a:buSzTx/>
                <a:buFontTx/>
                <a:buNone/>
                <a:tabLst/>
                <a:defRPr/>
              </a:pPr>
              <a:t>14</a:t>
            </a:fld>
            <a:endPar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endParaRPr>
          </a:p>
        </p:txBody>
      </p:sp>
      <p:sp>
        <p:nvSpPr>
          <p:cNvPr id="155652" name="Rectangle 2">
            <a:extLst>
              <a:ext uri="{FF2B5EF4-FFF2-40B4-BE49-F238E27FC236}">
                <a16:creationId xmlns:a16="http://schemas.microsoft.com/office/drawing/2014/main" id="{0D00B6A9-EA3D-A6CE-1166-1E75AFD8406B}"/>
              </a:ext>
            </a:extLst>
          </p:cNvPr>
          <p:cNvSpPr>
            <a:spLocks noGrp="1" noRot="1" noChangeAspect="1" noChangeArrowheads="1" noTextEdit="1"/>
          </p:cNvSpPr>
          <p:nvPr>
            <p:ph type="sldImg"/>
          </p:nvPr>
        </p:nvSpPr>
        <p:spPr>
          <a:xfrm>
            <a:off x="384175" y="693738"/>
            <a:ext cx="6196013" cy="3486150"/>
          </a:xfrm>
          <a:ln/>
        </p:spPr>
      </p:sp>
      <p:sp>
        <p:nvSpPr>
          <p:cNvPr id="155653" name="Rectangle 7">
            <a:extLst>
              <a:ext uri="{FF2B5EF4-FFF2-40B4-BE49-F238E27FC236}">
                <a16:creationId xmlns:a16="http://schemas.microsoft.com/office/drawing/2014/main" id="{86848078-B48A-B8DF-42DF-2DD4365F26B6}"/>
              </a:ext>
            </a:extLst>
          </p:cNvPr>
          <p:cNvSpPr>
            <a:spLocks noGrp="1" noChangeArrowheads="1"/>
          </p:cNvSpPr>
          <p:nvPr>
            <p:ph type="body" idx="1"/>
          </p:nvPr>
        </p:nvSpPr>
        <p:spPr>
          <a:xfrm>
            <a:off x="695325" y="4421188"/>
            <a:ext cx="556418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711" tIns="40855" rIns="81711" bIns="40855"/>
          <a:lstStyle/>
          <a:p>
            <a:pPr marL="0" indent="0" eaLnBrk="1" hangingPunct="1"/>
            <a:endParaRPr lang="en-GB"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611400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1A195-FC7E-8034-8C67-0556D9004277}"/>
            </a:ext>
          </a:extLst>
        </p:cNvPr>
        <p:cNvGrpSpPr/>
        <p:nvPr/>
      </p:nvGrpSpPr>
      <p:grpSpPr>
        <a:xfrm>
          <a:off x="0" y="0"/>
          <a:ext cx="0" cy="0"/>
          <a:chOff x="0" y="0"/>
          <a:chExt cx="0" cy="0"/>
        </a:xfrm>
      </p:grpSpPr>
      <p:sp>
        <p:nvSpPr>
          <p:cNvPr id="155650" name="Rectangle 7">
            <a:extLst>
              <a:ext uri="{FF2B5EF4-FFF2-40B4-BE49-F238E27FC236}">
                <a16:creationId xmlns:a16="http://schemas.microsoft.com/office/drawing/2014/main" id="{85C3C86B-4A23-E854-55FC-B4D0AF8227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7738" eaLnBrk="0" hangingPunct="0">
              <a:defRPr sz="1600">
                <a:solidFill>
                  <a:schemeClr val="tx1"/>
                </a:solidFill>
                <a:latin typeface="Arial" panose="020B0604020202020204" pitchFamily="34" charset="0"/>
              </a:defRPr>
            </a:lvl1pPr>
            <a:lvl2pPr marL="742950" indent="-285750" defTabSz="947738" eaLnBrk="0" hangingPunct="0">
              <a:defRPr sz="1600">
                <a:solidFill>
                  <a:schemeClr val="tx1"/>
                </a:solidFill>
                <a:latin typeface="Arial" panose="020B0604020202020204" pitchFamily="34" charset="0"/>
              </a:defRPr>
            </a:lvl2pPr>
            <a:lvl3pPr marL="1143000" indent="-228600" defTabSz="947738" eaLnBrk="0" hangingPunct="0">
              <a:defRPr sz="1600">
                <a:solidFill>
                  <a:schemeClr val="tx1"/>
                </a:solidFill>
                <a:latin typeface="Arial" panose="020B0604020202020204" pitchFamily="34" charset="0"/>
              </a:defRPr>
            </a:lvl3pPr>
            <a:lvl4pPr marL="1600200" indent="-228600" defTabSz="947738" eaLnBrk="0" hangingPunct="0">
              <a:defRPr sz="1600">
                <a:solidFill>
                  <a:schemeClr val="tx1"/>
                </a:solidFill>
                <a:latin typeface="Arial" panose="020B0604020202020204" pitchFamily="34" charset="0"/>
              </a:defRPr>
            </a:lvl4pPr>
            <a:lvl5pPr marL="2057400" indent="-228600" defTabSz="947738" eaLnBrk="0" hangingPunct="0">
              <a:defRPr sz="1600">
                <a:solidFill>
                  <a:schemeClr val="tx1"/>
                </a:solidFill>
                <a:latin typeface="Arial" panose="020B0604020202020204" pitchFamily="34" charset="0"/>
              </a:defRPr>
            </a:lvl5pPr>
            <a:lvl6pPr marL="25146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r" defTabSz="947738" rtl="0" eaLnBrk="1" fontAlgn="auto" latinLnBrk="0" hangingPunct="1">
              <a:lnSpc>
                <a:spcPct val="100000"/>
              </a:lnSpc>
              <a:spcBef>
                <a:spcPts val="0"/>
              </a:spcBef>
              <a:spcAft>
                <a:spcPts val="0"/>
              </a:spcAft>
              <a:buClrTx/>
              <a:buSzTx/>
              <a:buFontTx/>
              <a:buNone/>
              <a:tabLst/>
              <a:defRPr/>
            </a:pPr>
            <a:fld id="{E77CAC69-8615-40F7-A93D-4E22341751FE}"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33</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55651" name="Rectangle 7">
            <a:extLst>
              <a:ext uri="{FF2B5EF4-FFF2-40B4-BE49-F238E27FC236}">
                <a16:creationId xmlns:a16="http://schemas.microsoft.com/office/drawing/2014/main" id="{D4B4F488-18B3-49C0-DB90-DC25D70E4CC8}"/>
              </a:ext>
            </a:extLst>
          </p:cNvPr>
          <p:cNvSpPr txBox="1">
            <a:spLocks noGrp="1" noChangeArrowheads="1"/>
          </p:cNvSpPr>
          <p:nvPr/>
        </p:nvSpPr>
        <p:spPr bwMode="auto">
          <a:xfrm>
            <a:off x="3125788" y="8840788"/>
            <a:ext cx="7032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808" tIns="42404" rIns="84808" bIns="42404" anchor="b"/>
          <a:lstStyle>
            <a:lvl1pPr defTabSz="846138" eaLnBrk="0" hangingPunct="0">
              <a:defRPr sz="1600">
                <a:solidFill>
                  <a:schemeClr val="tx1"/>
                </a:solidFill>
                <a:latin typeface="Arial" panose="020B0604020202020204" pitchFamily="34" charset="0"/>
              </a:defRPr>
            </a:lvl1pPr>
            <a:lvl2pPr marL="742950" indent="-285750" defTabSz="846138" eaLnBrk="0" hangingPunct="0">
              <a:defRPr sz="1600">
                <a:solidFill>
                  <a:schemeClr val="tx1"/>
                </a:solidFill>
                <a:latin typeface="Arial" panose="020B0604020202020204" pitchFamily="34" charset="0"/>
              </a:defRPr>
            </a:lvl2pPr>
            <a:lvl3pPr marL="1143000" indent="-228600" defTabSz="846138" eaLnBrk="0" hangingPunct="0">
              <a:defRPr sz="1600">
                <a:solidFill>
                  <a:schemeClr val="tx1"/>
                </a:solidFill>
                <a:latin typeface="Arial" panose="020B0604020202020204" pitchFamily="34" charset="0"/>
              </a:defRPr>
            </a:lvl3pPr>
            <a:lvl4pPr marL="1600200" indent="-228600" defTabSz="846138" eaLnBrk="0" hangingPunct="0">
              <a:defRPr sz="1600">
                <a:solidFill>
                  <a:schemeClr val="tx1"/>
                </a:solidFill>
                <a:latin typeface="Arial" panose="020B0604020202020204" pitchFamily="34" charset="0"/>
              </a:defRPr>
            </a:lvl4pPr>
            <a:lvl5pPr marL="2057400" indent="-228600" defTabSz="846138" eaLnBrk="0" hangingPunct="0">
              <a:defRPr sz="1600">
                <a:solidFill>
                  <a:schemeClr val="tx1"/>
                </a:solidFill>
                <a:latin typeface="Arial" panose="020B0604020202020204" pitchFamily="34" charset="0"/>
              </a:defRPr>
            </a:lvl5pPr>
            <a:lvl6pPr marL="25146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ctr" defTabSz="846138" rtl="0" eaLnBrk="1" fontAlgn="auto" latinLnBrk="0" hangingPunct="1">
              <a:lnSpc>
                <a:spcPct val="100000"/>
              </a:lnSpc>
              <a:spcBef>
                <a:spcPct val="0"/>
              </a:spcBef>
              <a:spcAft>
                <a:spcPts val="0"/>
              </a:spcAft>
              <a:buClrTx/>
              <a:buSzTx/>
              <a:buFontTx/>
              <a:buNone/>
              <a:tabLst/>
              <a:defRPr/>
            </a:pPr>
            <a:fld id="{0A28ABB5-6074-40C4-B4B4-AEA360F5E094}" type="slidenum">
              <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rPr>
              <a:pPr marL="0" marR="0" lvl="0" indent="0" algn="ctr" defTabSz="846138" rtl="0" eaLnBrk="1" fontAlgn="auto" latinLnBrk="0" hangingPunct="1">
                <a:lnSpc>
                  <a:spcPct val="100000"/>
                </a:lnSpc>
                <a:spcBef>
                  <a:spcPct val="0"/>
                </a:spcBef>
                <a:spcAft>
                  <a:spcPts val="0"/>
                </a:spcAft>
                <a:buClrTx/>
                <a:buSzTx/>
                <a:buFontTx/>
                <a:buNone/>
                <a:tabLst/>
                <a:defRPr/>
              </a:pPr>
              <a:t>33</a:t>
            </a:fld>
            <a:endPar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endParaRPr>
          </a:p>
        </p:txBody>
      </p:sp>
      <p:sp>
        <p:nvSpPr>
          <p:cNvPr id="155652" name="Rectangle 2">
            <a:extLst>
              <a:ext uri="{FF2B5EF4-FFF2-40B4-BE49-F238E27FC236}">
                <a16:creationId xmlns:a16="http://schemas.microsoft.com/office/drawing/2014/main" id="{5E5A3427-DAA6-359E-8FA2-06958EBFAF8F}"/>
              </a:ext>
            </a:extLst>
          </p:cNvPr>
          <p:cNvSpPr>
            <a:spLocks noGrp="1" noRot="1" noChangeAspect="1" noChangeArrowheads="1" noTextEdit="1"/>
          </p:cNvSpPr>
          <p:nvPr>
            <p:ph type="sldImg"/>
          </p:nvPr>
        </p:nvSpPr>
        <p:spPr>
          <a:xfrm>
            <a:off x="384175" y="693738"/>
            <a:ext cx="6196013" cy="3486150"/>
          </a:xfrm>
          <a:ln/>
        </p:spPr>
      </p:sp>
      <p:sp>
        <p:nvSpPr>
          <p:cNvPr id="155653" name="Rectangle 7">
            <a:extLst>
              <a:ext uri="{FF2B5EF4-FFF2-40B4-BE49-F238E27FC236}">
                <a16:creationId xmlns:a16="http://schemas.microsoft.com/office/drawing/2014/main" id="{2394BDE8-6923-1EED-035A-DE2DD36947AF}"/>
              </a:ext>
            </a:extLst>
          </p:cNvPr>
          <p:cNvSpPr>
            <a:spLocks noGrp="1" noChangeArrowheads="1"/>
          </p:cNvSpPr>
          <p:nvPr>
            <p:ph type="body" idx="1"/>
          </p:nvPr>
        </p:nvSpPr>
        <p:spPr>
          <a:xfrm>
            <a:off x="695325" y="4421188"/>
            <a:ext cx="556418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711" tIns="40855" rIns="81711" bIns="40855"/>
          <a:lstStyle/>
          <a:p>
            <a:pPr marL="0" indent="0" eaLnBrk="1" hangingPunct="1"/>
            <a:endParaRPr lang="en-GB"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589428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81422-76AC-19FC-90DF-68766F230FB9}"/>
            </a:ext>
          </a:extLst>
        </p:cNvPr>
        <p:cNvGrpSpPr/>
        <p:nvPr/>
      </p:nvGrpSpPr>
      <p:grpSpPr>
        <a:xfrm>
          <a:off x="0" y="0"/>
          <a:ext cx="0" cy="0"/>
          <a:chOff x="0" y="0"/>
          <a:chExt cx="0" cy="0"/>
        </a:xfrm>
      </p:grpSpPr>
      <p:sp>
        <p:nvSpPr>
          <p:cNvPr id="155650" name="Rectangle 7">
            <a:extLst>
              <a:ext uri="{FF2B5EF4-FFF2-40B4-BE49-F238E27FC236}">
                <a16:creationId xmlns:a16="http://schemas.microsoft.com/office/drawing/2014/main" id="{0A338048-75F9-A676-A247-AE7F78AB2F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7738" eaLnBrk="0" hangingPunct="0">
              <a:defRPr sz="1600">
                <a:solidFill>
                  <a:schemeClr val="tx1"/>
                </a:solidFill>
                <a:latin typeface="Arial" panose="020B0604020202020204" pitchFamily="34" charset="0"/>
              </a:defRPr>
            </a:lvl1pPr>
            <a:lvl2pPr marL="742950" indent="-285750" defTabSz="947738" eaLnBrk="0" hangingPunct="0">
              <a:defRPr sz="1600">
                <a:solidFill>
                  <a:schemeClr val="tx1"/>
                </a:solidFill>
                <a:latin typeface="Arial" panose="020B0604020202020204" pitchFamily="34" charset="0"/>
              </a:defRPr>
            </a:lvl2pPr>
            <a:lvl3pPr marL="1143000" indent="-228600" defTabSz="947738" eaLnBrk="0" hangingPunct="0">
              <a:defRPr sz="1600">
                <a:solidFill>
                  <a:schemeClr val="tx1"/>
                </a:solidFill>
                <a:latin typeface="Arial" panose="020B0604020202020204" pitchFamily="34" charset="0"/>
              </a:defRPr>
            </a:lvl3pPr>
            <a:lvl4pPr marL="1600200" indent="-228600" defTabSz="947738" eaLnBrk="0" hangingPunct="0">
              <a:defRPr sz="1600">
                <a:solidFill>
                  <a:schemeClr val="tx1"/>
                </a:solidFill>
                <a:latin typeface="Arial" panose="020B0604020202020204" pitchFamily="34" charset="0"/>
              </a:defRPr>
            </a:lvl4pPr>
            <a:lvl5pPr marL="2057400" indent="-228600" defTabSz="947738" eaLnBrk="0" hangingPunct="0">
              <a:defRPr sz="1600">
                <a:solidFill>
                  <a:schemeClr val="tx1"/>
                </a:solidFill>
                <a:latin typeface="Arial" panose="020B0604020202020204" pitchFamily="34" charset="0"/>
              </a:defRPr>
            </a:lvl5pPr>
            <a:lvl6pPr marL="25146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r" defTabSz="947738" rtl="0" eaLnBrk="1" fontAlgn="auto" latinLnBrk="0" hangingPunct="1">
              <a:lnSpc>
                <a:spcPct val="100000"/>
              </a:lnSpc>
              <a:spcBef>
                <a:spcPts val="0"/>
              </a:spcBef>
              <a:spcAft>
                <a:spcPts val="0"/>
              </a:spcAft>
              <a:buClrTx/>
              <a:buSzTx/>
              <a:buFontTx/>
              <a:buNone/>
              <a:tabLst/>
              <a:defRPr/>
            </a:pPr>
            <a:fld id="{E77CAC69-8615-40F7-A93D-4E22341751FE}"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34</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55651" name="Rectangle 7">
            <a:extLst>
              <a:ext uri="{FF2B5EF4-FFF2-40B4-BE49-F238E27FC236}">
                <a16:creationId xmlns:a16="http://schemas.microsoft.com/office/drawing/2014/main" id="{6169BD32-1173-70BB-92A8-7E6543F6D280}"/>
              </a:ext>
            </a:extLst>
          </p:cNvPr>
          <p:cNvSpPr txBox="1">
            <a:spLocks noGrp="1" noChangeArrowheads="1"/>
          </p:cNvSpPr>
          <p:nvPr/>
        </p:nvSpPr>
        <p:spPr bwMode="auto">
          <a:xfrm>
            <a:off x="3125788" y="8840788"/>
            <a:ext cx="7032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808" tIns="42404" rIns="84808" bIns="42404" anchor="b"/>
          <a:lstStyle>
            <a:lvl1pPr defTabSz="846138" eaLnBrk="0" hangingPunct="0">
              <a:defRPr sz="1600">
                <a:solidFill>
                  <a:schemeClr val="tx1"/>
                </a:solidFill>
                <a:latin typeface="Arial" panose="020B0604020202020204" pitchFamily="34" charset="0"/>
              </a:defRPr>
            </a:lvl1pPr>
            <a:lvl2pPr marL="742950" indent="-285750" defTabSz="846138" eaLnBrk="0" hangingPunct="0">
              <a:defRPr sz="1600">
                <a:solidFill>
                  <a:schemeClr val="tx1"/>
                </a:solidFill>
                <a:latin typeface="Arial" panose="020B0604020202020204" pitchFamily="34" charset="0"/>
              </a:defRPr>
            </a:lvl2pPr>
            <a:lvl3pPr marL="1143000" indent="-228600" defTabSz="846138" eaLnBrk="0" hangingPunct="0">
              <a:defRPr sz="1600">
                <a:solidFill>
                  <a:schemeClr val="tx1"/>
                </a:solidFill>
                <a:latin typeface="Arial" panose="020B0604020202020204" pitchFamily="34" charset="0"/>
              </a:defRPr>
            </a:lvl3pPr>
            <a:lvl4pPr marL="1600200" indent="-228600" defTabSz="846138" eaLnBrk="0" hangingPunct="0">
              <a:defRPr sz="1600">
                <a:solidFill>
                  <a:schemeClr val="tx1"/>
                </a:solidFill>
                <a:latin typeface="Arial" panose="020B0604020202020204" pitchFamily="34" charset="0"/>
              </a:defRPr>
            </a:lvl4pPr>
            <a:lvl5pPr marL="2057400" indent="-228600" defTabSz="846138" eaLnBrk="0" hangingPunct="0">
              <a:defRPr sz="1600">
                <a:solidFill>
                  <a:schemeClr val="tx1"/>
                </a:solidFill>
                <a:latin typeface="Arial" panose="020B0604020202020204" pitchFamily="34" charset="0"/>
              </a:defRPr>
            </a:lvl5pPr>
            <a:lvl6pPr marL="25146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ctr" defTabSz="846138" rtl="0" eaLnBrk="1" fontAlgn="auto" latinLnBrk="0" hangingPunct="1">
              <a:lnSpc>
                <a:spcPct val="100000"/>
              </a:lnSpc>
              <a:spcBef>
                <a:spcPct val="0"/>
              </a:spcBef>
              <a:spcAft>
                <a:spcPts val="0"/>
              </a:spcAft>
              <a:buClrTx/>
              <a:buSzTx/>
              <a:buFontTx/>
              <a:buNone/>
              <a:tabLst/>
              <a:defRPr/>
            </a:pPr>
            <a:fld id="{0A28ABB5-6074-40C4-B4B4-AEA360F5E094}" type="slidenum">
              <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rPr>
              <a:pPr marL="0" marR="0" lvl="0" indent="0" algn="ctr" defTabSz="846138" rtl="0" eaLnBrk="1" fontAlgn="auto" latinLnBrk="0" hangingPunct="1">
                <a:lnSpc>
                  <a:spcPct val="100000"/>
                </a:lnSpc>
                <a:spcBef>
                  <a:spcPct val="0"/>
                </a:spcBef>
                <a:spcAft>
                  <a:spcPts val="0"/>
                </a:spcAft>
                <a:buClrTx/>
                <a:buSzTx/>
                <a:buFontTx/>
                <a:buNone/>
                <a:tabLst/>
                <a:defRPr/>
              </a:pPr>
              <a:t>34</a:t>
            </a:fld>
            <a:endPar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endParaRPr>
          </a:p>
        </p:txBody>
      </p:sp>
      <p:sp>
        <p:nvSpPr>
          <p:cNvPr id="155652" name="Rectangle 2">
            <a:extLst>
              <a:ext uri="{FF2B5EF4-FFF2-40B4-BE49-F238E27FC236}">
                <a16:creationId xmlns:a16="http://schemas.microsoft.com/office/drawing/2014/main" id="{D9D249F3-11C1-7BA8-0D6F-CFAA8992D18A}"/>
              </a:ext>
            </a:extLst>
          </p:cNvPr>
          <p:cNvSpPr>
            <a:spLocks noGrp="1" noRot="1" noChangeAspect="1" noChangeArrowheads="1" noTextEdit="1"/>
          </p:cNvSpPr>
          <p:nvPr>
            <p:ph type="sldImg"/>
          </p:nvPr>
        </p:nvSpPr>
        <p:spPr>
          <a:xfrm>
            <a:off x="384175" y="693738"/>
            <a:ext cx="6196013" cy="3486150"/>
          </a:xfrm>
          <a:ln/>
        </p:spPr>
      </p:sp>
      <p:sp>
        <p:nvSpPr>
          <p:cNvPr id="155653" name="Rectangle 7">
            <a:extLst>
              <a:ext uri="{FF2B5EF4-FFF2-40B4-BE49-F238E27FC236}">
                <a16:creationId xmlns:a16="http://schemas.microsoft.com/office/drawing/2014/main" id="{A75967A7-8B55-F7A8-2EEC-0F7A3E552602}"/>
              </a:ext>
            </a:extLst>
          </p:cNvPr>
          <p:cNvSpPr>
            <a:spLocks noGrp="1" noChangeArrowheads="1"/>
          </p:cNvSpPr>
          <p:nvPr>
            <p:ph type="body" idx="1"/>
          </p:nvPr>
        </p:nvSpPr>
        <p:spPr>
          <a:xfrm>
            <a:off x="695325" y="4421188"/>
            <a:ext cx="556418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711" tIns="40855" rIns="81711" bIns="40855"/>
          <a:lstStyle/>
          <a:p>
            <a:pPr marL="0" indent="0" eaLnBrk="1" hangingPunct="1"/>
            <a:endParaRPr lang="en-GB"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808564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A4AAE-B807-3B8A-5102-9AE196DD9226}"/>
            </a:ext>
          </a:extLst>
        </p:cNvPr>
        <p:cNvGrpSpPr/>
        <p:nvPr/>
      </p:nvGrpSpPr>
      <p:grpSpPr>
        <a:xfrm>
          <a:off x="0" y="0"/>
          <a:ext cx="0" cy="0"/>
          <a:chOff x="0" y="0"/>
          <a:chExt cx="0" cy="0"/>
        </a:xfrm>
      </p:grpSpPr>
      <p:sp>
        <p:nvSpPr>
          <p:cNvPr id="155650" name="Rectangle 7">
            <a:extLst>
              <a:ext uri="{FF2B5EF4-FFF2-40B4-BE49-F238E27FC236}">
                <a16:creationId xmlns:a16="http://schemas.microsoft.com/office/drawing/2014/main" id="{CA73D47E-4D92-022B-B6CD-2DC12D6242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7738" eaLnBrk="0" hangingPunct="0">
              <a:defRPr sz="1600">
                <a:solidFill>
                  <a:schemeClr val="tx1"/>
                </a:solidFill>
                <a:latin typeface="Arial" panose="020B0604020202020204" pitchFamily="34" charset="0"/>
              </a:defRPr>
            </a:lvl1pPr>
            <a:lvl2pPr marL="742950" indent="-285750" defTabSz="947738" eaLnBrk="0" hangingPunct="0">
              <a:defRPr sz="1600">
                <a:solidFill>
                  <a:schemeClr val="tx1"/>
                </a:solidFill>
                <a:latin typeface="Arial" panose="020B0604020202020204" pitchFamily="34" charset="0"/>
              </a:defRPr>
            </a:lvl2pPr>
            <a:lvl3pPr marL="1143000" indent="-228600" defTabSz="947738" eaLnBrk="0" hangingPunct="0">
              <a:defRPr sz="1600">
                <a:solidFill>
                  <a:schemeClr val="tx1"/>
                </a:solidFill>
                <a:latin typeface="Arial" panose="020B0604020202020204" pitchFamily="34" charset="0"/>
              </a:defRPr>
            </a:lvl3pPr>
            <a:lvl4pPr marL="1600200" indent="-228600" defTabSz="947738" eaLnBrk="0" hangingPunct="0">
              <a:defRPr sz="1600">
                <a:solidFill>
                  <a:schemeClr val="tx1"/>
                </a:solidFill>
                <a:latin typeface="Arial" panose="020B0604020202020204" pitchFamily="34" charset="0"/>
              </a:defRPr>
            </a:lvl4pPr>
            <a:lvl5pPr marL="2057400" indent="-228600" defTabSz="947738" eaLnBrk="0" hangingPunct="0">
              <a:defRPr sz="1600">
                <a:solidFill>
                  <a:schemeClr val="tx1"/>
                </a:solidFill>
                <a:latin typeface="Arial" panose="020B0604020202020204" pitchFamily="34" charset="0"/>
              </a:defRPr>
            </a:lvl5pPr>
            <a:lvl6pPr marL="25146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r" defTabSz="947738" rtl="0" eaLnBrk="1" fontAlgn="auto" latinLnBrk="0" hangingPunct="1">
              <a:lnSpc>
                <a:spcPct val="100000"/>
              </a:lnSpc>
              <a:spcBef>
                <a:spcPts val="0"/>
              </a:spcBef>
              <a:spcAft>
                <a:spcPts val="0"/>
              </a:spcAft>
              <a:buClrTx/>
              <a:buSzTx/>
              <a:buFontTx/>
              <a:buNone/>
              <a:tabLst/>
              <a:defRPr/>
            </a:pPr>
            <a:fld id="{E77CAC69-8615-40F7-A93D-4E22341751FE}"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35</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55651" name="Rectangle 7">
            <a:extLst>
              <a:ext uri="{FF2B5EF4-FFF2-40B4-BE49-F238E27FC236}">
                <a16:creationId xmlns:a16="http://schemas.microsoft.com/office/drawing/2014/main" id="{8AD6FAFB-FF12-68A8-B3BB-8A08527133FC}"/>
              </a:ext>
            </a:extLst>
          </p:cNvPr>
          <p:cNvSpPr txBox="1">
            <a:spLocks noGrp="1" noChangeArrowheads="1"/>
          </p:cNvSpPr>
          <p:nvPr/>
        </p:nvSpPr>
        <p:spPr bwMode="auto">
          <a:xfrm>
            <a:off x="3125788" y="8840788"/>
            <a:ext cx="7032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808" tIns="42404" rIns="84808" bIns="42404" anchor="b"/>
          <a:lstStyle>
            <a:lvl1pPr defTabSz="846138" eaLnBrk="0" hangingPunct="0">
              <a:defRPr sz="1600">
                <a:solidFill>
                  <a:schemeClr val="tx1"/>
                </a:solidFill>
                <a:latin typeface="Arial" panose="020B0604020202020204" pitchFamily="34" charset="0"/>
              </a:defRPr>
            </a:lvl1pPr>
            <a:lvl2pPr marL="742950" indent="-285750" defTabSz="846138" eaLnBrk="0" hangingPunct="0">
              <a:defRPr sz="1600">
                <a:solidFill>
                  <a:schemeClr val="tx1"/>
                </a:solidFill>
                <a:latin typeface="Arial" panose="020B0604020202020204" pitchFamily="34" charset="0"/>
              </a:defRPr>
            </a:lvl2pPr>
            <a:lvl3pPr marL="1143000" indent="-228600" defTabSz="846138" eaLnBrk="0" hangingPunct="0">
              <a:defRPr sz="1600">
                <a:solidFill>
                  <a:schemeClr val="tx1"/>
                </a:solidFill>
                <a:latin typeface="Arial" panose="020B0604020202020204" pitchFamily="34" charset="0"/>
              </a:defRPr>
            </a:lvl3pPr>
            <a:lvl4pPr marL="1600200" indent="-228600" defTabSz="846138" eaLnBrk="0" hangingPunct="0">
              <a:defRPr sz="1600">
                <a:solidFill>
                  <a:schemeClr val="tx1"/>
                </a:solidFill>
                <a:latin typeface="Arial" panose="020B0604020202020204" pitchFamily="34" charset="0"/>
              </a:defRPr>
            </a:lvl4pPr>
            <a:lvl5pPr marL="2057400" indent="-228600" defTabSz="846138" eaLnBrk="0" hangingPunct="0">
              <a:defRPr sz="1600">
                <a:solidFill>
                  <a:schemeClr val="tx1"/>
                </a:solidFill>
                <a:latin typeface="Arial" panose="020B0604020202020204" pitchFamily="34" charset="0"/>
              </a:defRPr>
            </a:lvl5pPr>
            <a:lvl6pPr marL="25146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ctr" defTabSz="846138" rtl="0" eaLnBrk="1" fontAlgn="auto" latinLnBrk="0" hangingPunct="1">
              <a:lnSpc>
                <a:spcPct val="100000"/>
              </a:lnSpc>
              <a:spcBef>
                <a:spcPct val="0"/>
              </a:spcBef>
              <a:spcAft>
                <a:spcPts val="0"/>
              </a:spcAft>
              <a:buClrTx/>
              <a:buSzTx/>
              <a:buFontTx/>
              <a:buNone/>
              <a:tabLst/>
              <a:defRPr/>
            </a:pPr>
            <a:fld id="{0A28ABB5-6074-40C4-B4B4-AEA360F5E094}" type="slidenum">
              <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rPr>
              <a:pPr marL="0" marR="0" lvl="0" indent="0" algn="ctr" defTabSz="846138" rtl="0" eaLnBrk="1" fontAlgn="auto" latinLnBrk="0" hangingPunct="1">
                <a:lnSpc>
                  <a:spcPct val="100000"/>
                </a:lnSpc>
                <a:spcBef>
                  <a:spcPct val="0"/>
                </a:spcBef>
                <a:spcAft>
                  <a:spcPts val="0"/>
                </a:spcAft>
                <a:buClrTx/>
                <a:buSzTx/>
                <a:buFontTx/>
                <a:buNone/>
                <a:tabLst/>
                <a:defRPr/>
              </a:pPr>
              <a:t>35</a:t>
            </a:fld>
            <a:endPar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endParaRPr>
          </a:p>
        </p:txBody>
      </p:sp>
      <p:sp>
        <p:nvSpPr>
          <p:cNvPr id="155652" name="Rectangle 2">
            <a:extLst>
              <a:ext uri="{FF2B5EF4-FFF2-40B4-BE49-F238E27FC236}">
                <a16:creationId xmlns:a16="http://schemas.microsoft.com/office/drawing/2014/main" id="{C0D4FBCF-8A9D-221A-A215-785429C23EBC}"/>
              </a:ext>
            </a:extLst>
          </p:cNvPr>
          <p:cNvSpPr>
            <a:spLocks noGrp="1" noRot="1" noChangeAspect="1" noChangeArrowheads="1" noTextEdit="1"/>
          </p:cNvSpPr>
          <p:nvPr>
            <p:ph type="sldImg"/>
          </p:nvPr>
        </p:nvSpPr>
        <p:spPr>
          <a:xfrm>
            <a:off x="384175" y="693738"/>
            <a:ext cx="6196013" cy="3486150"/>
          </a:xfrm>
          <a:ln/>
        </p:spPr>
      </p:sp>
      <p:sp>
        <p:nvSpPr>
          <p:cNvPr id="155653" name="Rectangle 7">
            <a:extLst>
              <a:ext uri="{FF2B5EF4-FFF2-40B4-BE49-F238E27FC236}">
                <a16:creationId xmlns:a16="http://schemas.microsoft.com/office/drawing/2014/main" id="{E8BC944F-4FC2-9324-AE11-12F39320F5B0}"/>
              </a:ext>
            </a:extLst>
          </p:cNvPr>
          <p:cNvSpPr>
            <a:spLocks noGrp="1" noChangeArrowheads="1"/>
          </p:cNvSpPr>
          <p:nvPr>
            <p:ph type="body" idx="1"/>
          </p:nvPr>
        </p:nvSpPr>
        <p:spPr>
          <a:xfrm>
            <a:off x="695325" y="4421188"/>
            <a:ext cx="556418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711" tIns="40855" rIns="81711" bIns="40855"/>
          <a:lstStyle/>
          <a:p>
            <a:pPr marL="0" indent="0" eaLnBrk="1" hangingPunct="1"/>
            <a:endParaRPr lang="en-GB"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979850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DD1B8-33BD-46F9-C489-6145C28AFC56}"/>
            </a:ext>
          </a:extLst>
        </p:cNvPr>
        <p:cNvGrpSpPr/>
        <p:nvPr/>
      </p:nvGrpSpPr>
      <p:grpSpPr>
        <a:xfrm>
          <a:off x="0" y="0"/>
          <a:ext cx="0" cy="0"/>
          <a:chOff x="0" y="0"/>
          <a:chExt cx="0" cy="0"/>
        </a:xfrm>
      </p:grpSpPr>
      <p:sp>
        <p:nvSpPr>
          <p:cNvPr id="155650" name="Rectangle 7">
            <a:extLst>
              <a:ext uri="{FF2B5EF4-FFF2-40B4-BE49-F238E27FC236}">
                <a16:creationId xmlns:a16="http://schemas.microsoft.com/office/drawing/2014/main" id="{20D21DCA-2B68-3A4D-005E-BFADEB2EA4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7738" eaLnBrk="0" hangingPunct="0">
              <a:defRPr sz="1600">
                <a:solidFill>
                  <a:schemeClr val="tx1"/>
                </a:solidFill>
                <a:latin typeface="Arial" panose="020B0604020202020204" pitchFamily="34" charset="0"/>
              </a:defRPr>
            </a:lvl1pPr>
            <a:lvl2pPr marL="742950" indent="-285750" defTabSz="947738" eaLnBrk="0" hangingPunct="0">
              <a:defRPr sz="1600">
                <a:solidFill>
                  <a:schemeClr val="tx1"/>
                </a:solidFill>
                <a:latin typeface="Arial" panose="020B0604020202020204" pitchFamily="34" charset="0"/>
              </a:defRPr>
            </a:lvl2pPr>
            <a:lvl3pPr marL="1143000" indent="-228600" defTabSz="947738" eaLnBrk="0" hangingPunct="0">
              <a:defRPr sz="1600">
                <a:solidFill>
                  <a:schemeClr val="tx1"/>
                </a:solidFill>
                <a:latin typeface="Arial" panose="020B0604020202020204" pitchFamily="34" charset="0"/>
              </a:defRPr>
            </a:lvl3pPr>
            <a:lvl4pPr marL="1600200" indent="-228600" defTabSz="947738" eaLnBrk="0" hangingPunct="0">
              <a:defRPr sz="1600">
                <a:solidFill>
                  <a:schemeClr val="tx1"/>
                </a:solidFill>
                <a:latin typeface="Arial" panose="020B0604020202020204" pitchFamily="34" charset="0"/>
              </a:defRPr>
            </a:lvl4pPr>
            <a:lvl5pPr marL="2057400" indent="-228600" defTabSz="947738" eaLnBrk="0" hangingPunct="0">
              <a:defRPr sz="1600">
                <a:solidFill>
                  <a:schemeClr val="tx1"/>
                </a:solidFill>
                <a:latin typeface="Arial" panose="020B0604020202020204" pitchFamily="34" charset="0"/>
              </a:defRPr>
            </a:lvl5pPr>
            <a:lvl6pPr marL="25146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r" defTabSz="947738" rtl="0" eaLnBrk="1" fontAlgn="auto" latinLnBrk="0" hangingPunct="1">
              <a:lnSpc>
                <a:spcPct val="100000"/>
              </a:lnSpc>
              <a:spcBef>
                <a:spcPts val="0"/>
              </a:spcBef>
              <a:spcAft>
                <a:spcPts val="0"/>
              </a:spcAft>
              <a:buClrTx/>
              <a:buSzTx/>
              <a:buFontTx/>
              <a:buNone/>
              <a:tabLst/>
              <a:defRPr/>
            </a:pPr>
            <a:fld id="{E77CAC69-8615-40F7-A93D-4E22341751FE}"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36</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55651" name="Rectangle 7">
            <a:extLst>
              <a:ext uri="{FF2B5EF4-FFF2-40B4-BE49-F238E27FC236}">
                <a16:creationId xmlns:a16="http://schemas.microsoft.com/office/drawing/2014/main" id="{845C176B-D461-4A4D-BF7A-A9C192E3CCC5}"/>
              </a:ext>
            </a:extLst>
          </p:cNvPr>
          <p:cNvSpPr txBox="1">
            <a:spLocks noGrp="1" noChangeArrowheads="1"/>
          </p:cNvSpPr>
          <p:nvPr/>
        </p:nvSpPr>
        <p:spPr bwMode="auto">
          <a:xfrm>
            <a:off x="3125788" y="8840788"/>
            <a:ext cx="7032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808" tIns="42404" rIns="84808" bIns="42404" anchor="b"/>
          <a:lstStyle>
            <a:lvl1pPr defTabSz="846138" eaLnBrk="0" hangingPunct="0">
              <a:defRPr sz="1600">
                <a:solidFill>
                  <a:schemeClr val="tx1"/>
                </a:solidFill>
                <a:latin typeface="Arial" panose="020B0604020202020204" pitchFamily="34" charset="0"/>
              </a:defRPr>
            </a:lvl1pPr>
            <a:lvl2pPr marL="742950" indent="-285750" defTabSz="846138" eaLnBrk="0" hangingPunct="0">
              <a:defRPr sz="1600">
                <a:solidFill>
                  <a:schemeClr val="tx1"/>
                </a:solidFill>
                <a:latin typeface="Arial" panose="020B0604020202020204" pitchFamily="34" charset="0"/>
              </a:defRPr>
            </a:lvl2pPr>
            <a:lvl3pPr marL="1143000" indent="-228600" defTabSz="846138" eaLnBrk="0" hangingPunct="0">
              <a:defRPr sz="1600">
                <a:solidFill>
                  <a:schemeClr val="tx1"/>
                </a:solidFill>
                <a:latin typeface="Arial" panose="020B0604020202020204" pitchFamily="34" charset="0"/>
              </a:defRPr>
            </a:lvl3pPr>
            <a:lvl4pPr marL="1600200" indent="-228600" defTabSz="846138" eaLnBrk="0" hangingPunct="0">
              <a:defRPr sz="1600">
                <a:solidFill>
                  <a:schemeClr val="tx1"/>
                </a:solidFill>
                <a:latin typeface="Arial" panose="020B0604020202020204" pitchFamily="34" charset="0"/>
              </a:defRPr>
            </a:lvl4pPr>
            <a:lvl5pPr marL="2057400" indent="-228600" defTabSz="846138" eaLnBrk="0" hangingPunct="0">
              <a:defRPr sz="1600">
                <a:solidFill>
                  <a:schemeClr val="tx1"/>
                </a:solidFill>
                <a:latin typeface="Arial" panose="020B0604020202020204" pitchFamily="34" charset="0"/>
              </a:defRPr>
            </a:lvl5pPr>
            <a:lvl6pPr marL="25146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ctr" defTabSz="846138" rtl="0" eaLnBrk="1" fontAlgn="auto" latinLnBrk="0" hangingPunct="1">
              <a:lnSpc>
                <a:spcPct val="100000"/>
              </a:lnSpc>
              <a:spcBef>
                <a:spcPct val="0"/>
              </a:spcBef>
              <a:spcAft>
                <a:spcPts val="0"/>
              </a:spcAft>
              <a:buClrTx/>
              <a:buSzTx/>
              <a:buFontTx/>
              <a:buNone/>
              <a:tabLst/>
              <a:defRPr/>
            </a:pPr>
            <a:fld id="{0A28ABB5-6074-40C4-B4B4-AEA360F5E094}" type="slidenum">
              <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rPr>
              <a:pPr marL="0" marR="0" lvl="0" indent="0" algn="ctr" defTabSz="846138" rtl="0" eaLnBrk="1" fontAlgn="auto" latinLnBrk="0" hangingPunct="1">
                <a:lnSpc>
                  <a:spcPct val="100000"/>
                </a:lnSpc>
                <a:spcBef>
                  <a:spcPct val="0"/>
                </a:spcBef>
                <a:spcAft>
                  <a:spcPts val="0"/>
                </a:spcAft>
                <a:buClrTx/>
                <a:buSzTx/>
                <a:buFontTx/>
                <a:buNone/>
                <a:tabLst/>
                <a:defRPr/>
              </a:pPr>
              <a:t>36</a:t>
            </a:fld>
            <a:endPar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endParaRPr>
          </a:p>
        </p:txBody>
      </p:sp>
      <p:sp>
        <p:nvSpPr>
          <p:cNvPr id="155652" name="Rectangle 2">
            <a:extLst>
              <a:ext uri="{FF2B5EF4-FFF2-40B4-BE49-F238E27FC236}">
                <a16:creationId xmlns:a16="http://schemas.microsoft.com/office/drawing/2014/main" id="{4645A61E-5FED-BD9A-9926-E104A672F7D3}"/>
              </a:ext>
            </a:extLst>
          </p:cNvPr>
          <p:cNvSpPr>
            <a:spLocks noGrp="1" noRot="1" noChangeAspect="1" noChangeArrowheads="1" noTextEdit="1"/>
          </p:cNvSpPr>
          <p:nvPr>
            <p:ph type="sldImg"/>
          </p:nvPr>
        </p:nvSpPr>
        <p:spPr>
          <a:xfrm>
            <a:off x="384175" y="693738"/>
            <a:ext cx="6196013" cy="3486150"/>
          </a:xfrm>
          <a:ln/>
        </p:spPr>
      </p:sp>
      <p:sp>
        <p:nvSpPr>
          <p:cNvPr id="155653" name="Rectangle 7">
            <a:extLst>
              <a:ext uri="{FF2B5EF4-FFF2-40B4-BE49-F238E27FC236}">
                <a16:creationId xmlns:a16="http://schemas.microsoft.com/office/drawing/2014/main" id="{E019BBB4-9597-5E75-9BB1-43CB55A58DD2}"/>
              </a:ext>
            </a:extLst>
          </p:cNvPr>
          <p:cNvSpPr>
            <a:spLocks noGrp="1" noChangeArrowheads="1"/>
          </p:cNvSpPr>
          <p:nvPr>
            <p:ph type="body" idx="1"/>
          </p:nvPr>
        </p:nvSpPr>
        <p:spPr>
          <a:xfrm>
            <a:off x="695325" y="4421188"/>
            <a:ext cx="556418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711" tIns="40855" rIns="81711" bIns="40855"/>
          <a:lstStyle/>
          <a:p>
            <a:pPr marL="0" indent="0" eaLnBrk="1" hangingPunct="1"/>
            <a:endParaRPr lang="en-GB"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158095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1E7E6-F48E-292B-893E-6F7E7AC69F55}"/>
            </a:ext>
          </a:extLst>
        </p:cNvPr>
        <p:cNvGrpSpPr/>
        <p:nvPr/>
      </p:nvGrpSpPr>
      <p:grpSpPr>
        <a:xfrm>
          <a:off x="0" y="0"/>
          <a:ext cx="0" cy="0"/>
          <a:chOff x="0" y="0"/>
          <a:chExt cx="0" cy="0"/>
        </a:xfrm>
      </p:grpSpPr>
      <p:sp>
        <p:nvSpPr>
          <p:cNvPr id="155650" name="Rectangle 7">
            <a:extLst>
              <a:ext uri="{FF2B5EF4-FFF2-40B4-BE49-F238E27FC236}">
                <a16:creationId xmlns:a16="http://schemas.microsoft.com/office/drawing/2014/main" id="{89DEBE5C-B090-9142-20B5-41D1FF8A05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7738" eaLnBrk="0" hangingPunct="0">
              <a:defRPr sz="1600">
                <a:solidFill>
                  <a:schemeClr val="tx1"/>
                </a:solidFill>
                <a:latin typeface="Arial" panose="020B0604020202020204" pitchFamily="34" charset="0"/>
              </a:defRPr>
            </a:lvl1pPr>
            <a:lvl2pPr marL="742950" indent="-285750" defTabSz="947738" eaLnBrk="0" hangingPunct="0">
              <a:defRPr sz="1600">
                <a:solidFill>
                  <a:schemeClr val="tx1"/>
                </a:solidFill>
                <a:latin typeface="Arial" panose="020B0604020202020204" pitchFamily="34" charset="0"/>
              </a:defRPr>
            </a:lvl2pPr>
            <a:lvl3pPr marL="1143000" indent="-228600" defTabSz="947738" eaLnBrk="0" hangingPunct="0">
              <a:defRPr sz="1600">
                <a:solidFill>
                  <a:schemeClr val="tx1"/>
                </a:solidFill>
                <a:latin typeface="Arial" panose="020B0604020202020204" pitchFamily="34" charset="0"/>
              </a:defRPr>
            </a:lvl3pPr>
            <a:lvl4pPr marL="1600200" indent="-228600" defTabSz="947738" eaLnBrk="0" hangingPunct="0">
              <a:defRPr sz="1600">
                <a:solidFill>
                  <a:schemeClr val="tx1"/>
                </a:solidFill>
                <a:latin typeface="Arial" panose="020B0604020202020204" pitchFamily="34" charset="0"/>
              </a:defRPr>
            </a:lvl4pPr>
            <a:lvl5pPr marL="2057400" indent="-228600" defTabSz="947738" eaLnBrk="0" hangingPunct="0">
              <a:defRPr sz="1600">
                <a:solidFill>
                  <a:schemeClr val="tx1"/>
                </a:solidFill>
                <a:latin typeface="Arial" panose="020B0604020202020204" pitchFamily="34" charset="0"/>
              </a:defRPr>
            </a:lvl5pPr>
            <a:lvl6pPr marL="25146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r" defTabSz="947738" rtl="0" eaLnBrk="1" fontAlgn="auto" latinLnBrk="0" hangingPunct="1">
              <a:lnSpc>
                <a:spcPct val="100000"/>
              </a:lnSpc>
              <a:spcBef>
                <a:spcPts val="0"/>
              </a:spcBef>
              <a:spcAft>
                <a:spcPts val="0"/>
              </a:spcAft>
              <a:buClrTx/>
              <a:buSzTx/>
              <a:buFontTx/>
              <a:buNone/>
              <a:tabLst/>
              <a:defRPr/>
            </a:pPr>
            <a:fld id="{E77CAC69-8615-40F7-A93D-4E22341751FE}"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37</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55651" name="Rectangle 7">
            <a:extLst>
              <a:ext uri="{FF2B5EF4-FFF2-40B4-BE49-F238E27FC236}">
                <a16:creationId xmlns:a16="http://schemas.microsoft.com/office/drawing/2014/main" id="{8B2FF5EB-4CB2-5813-F04D-EDD52A81DC93}"/>
              </a:ext>
            </a:extLst>
          </p:cNvPr>
          <p:cNvSpPr txBox="1">
            <a:spLocks noGrp="1" noChangeArrowheads="1"/>
          </p:cNvSpPr>
          <p:nvPr/>
        </p:nvSpPr>
        <p:spPr bwMode="auto">
          <a:xfrm>
            <a:off x="3125788" y="8840788"/>
            <a:ext cx="7032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808" tIns="42404" rIns="84808" bIns="42404" anchor="b"/>
          <a:lstStyle>
            <a:lvl1pPr defTabSz="846138" eaLnBrk="0" hangingPunct="0">
              <a:defRPr sz="1600">
                <a:solidFill>
                  <a:schemeClr val="tx1"/>
                </a:solidFill>
                <a:latin typeface="Arial" panose="020B0604020202020204" pitchFamily="34" charset="0"/>
              </a:defRPr>
            </a:lvl1pPr>
            <a:lvl2pPr marL="742950" indent="-285750" defTabSz="846138" eaLnBrk="0" hangingPunct="0">
              <a:defRPr sz="1600">
                <a:solidFill>
                  <a:schemeClr val="tx1"/>
                </a:solidFill>
                <a:latin typeface="Arial" panose="020B0604020202020204" pitchFamily="34" charset="0"/>
              </a:defRPr>
            </a:lvl2pPr>
            <a:lvl3pPr marL="1143000" indent="-228600" defTabSz="846138" eaLnBrk="0" hangingPunct="0">
              <a:defRPr sz="1600">
                <a:solidFill>
                  <a:schemeClr val="tx1"/>
                </a:solidFill>
                <a:latin typeface="Arial" panose="020B0604020202020204" pitchFamily="34" charset="0"/>
              </a:defRPr>
            </a:lvl3pPr>
            <a:lvl4pPr marL="1600200" indent="-228600" defTabSz="846138" eaLnBrk="0" hangingPunct="0">
              <a:defRPr sz="1600">
                <a:solidFill>
                  <a:schemeClr val="tx1"/>
                </a:solidFill>
                <a:latin typeface="Arial" panose="020B0604020202020204" pitchFamily="34" charset="0"/>
              </a:defRPr>
            </a:lvl4pPr>
            <a:lvl5pPr marL="2057400" indent="-228600" defTabSz="846138" eaLnBrk="0" hangingPunct="0">
              <a:defRPr sz="1600">
                <a:solidFill>
                  <a:schemeClr val="tx1"/>
                </a:solidFill>
                <a:latin typeface="Arial" panose="020B0604020202020204" pitchFamily="34" charset="0"/>
              </a:defRPr>
            </a:lvl5pPr>
            <a:lvl6pPr marL="25146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ctr" defTabSz="846138" rtl="0" eaLnBrk="1" fontAlgn="auto" latinLnBrk="0" hangingPunct="1">
              <a:lnSpc>
                <a:spcPct val="100000"/>
              </a:lnSpc>
              <a:spcBef>
                <a:spcPct val="0"/>
              </a:spcBef>
              <a:spcAft>
                <a:spcPts val="0"/>
              </a:spcAft>
              <a:buClrTx/>
              <a:buSzTx/>
              <a:buFontTx/>
              <a:buNone/>
              <a:tabLst/>
              <a:defRPr/>
            </a:pPr>
            <a:fld id="{0A28ABB5-6074-40C4-B4B4-AEA360F5E094}" type="slidenum">
              <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rPr>
              <a:pPr marL="0" marR="0" lvl="0" indent="0" algn="ctr" defTabSz="846138" rtl="0" eaLnBrk="1" fontAlgn="auto" latinLnBrk="0" hangingPunct="1">
                <a:lnSpc>
                  <a:spcPct val="100000"/>
                </a:lnSpc>
                <a:spcBef>
                  <a:spcPct val="0"/>
                </a:spcBef>
                <a:spcAft>
                  <a:spcPts val="0"/>
                </a:spcAft>
                <a:buClrTx/>
                <a:buSzTx/>
                <a:buFontTx/>
                <a:buNone/>
                <a:tabLst/>
                <a:defRPr/>
              </a:pPr>
              <a:t>37</a:t>
            </a:fld>
            <a:endPar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endParaRPr>
          </a:p>
        </p:txBody>
      </p:sp>
      <p:sp>
        <p:nvSpPr>
          <p:cNvPr id="155652" name="Rectangle 2">
            <a:extLst>
              <a:ext uri="{FF2B5EF4-FFF2-40B4-BE49-F238E27FC236}">
                <a16:creationId xmlns:a16="http://schemas.microsoft.com/office/drawing/2014/main" id="{C4B54F61-876F-903C-CEE9-9D8F461DA467}"/>
              </a:ext>
            </a:extLst>
          </p:cNvPr>
          <p:cNvSpPr>
            <a:spLocks noGrp="1" noRot="1" noChangeAspect="1" noChangeArrowheads="1" noTextEdit="1"/>
          </p:cNvSpPr>
          <p:nvPr>
            <p:ph type="sldImg"/>
          </p:nvPr>
        </p:nvSpPr>
        <p:spPr>
          <a:xfrm>
            <a:off x="384175" y="693738"/>
            <a:ext cx="6196013" cy="3486150"/>
          </a:xfrm>
          <a:ln/>
        </p:spPr>
      </p:sp>
      <p:sp>
        <p:nvSpPr>
          <p:cNvPr id="155653" name="Rectangle 7">
            <a:extLst>
              <a:ext uri="{FF2B5EF4-FFF2-40B4-BE49-F238E27FC236}">
                <a16:creationId xmlns:a16="http://schemas.microsoft.com/office/drawing/2014/main" id="{7FD908C0-D759-9787-F5D2-A2D04ECAD2E8}"/>
              </a:ext>
            </a:extLst>
          </p:cNvPr>
          <p:cNvSpPr>
            <a:spLocks noGrp="1" noChangeArrowheads="1"/>
          </p:cNvSpPr>
          <p:nvPr>
            <p:ph type="body" idx="1"/>
          </p:nvPr>
        </p:nvSpPr>
        <p:spPr>
          <a:xfrm>
            <a:off x="695325" y="4421188"/>
            <a:ext cx="556418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711" tIns="40855" rIns="81711" bIns="40855"/>
          <a:lstStyle/>
          <a:p>
            <a:pPr marL="0" indent="0" eaLnBrk="1" hangingPunct="1"/>
            <a:endParaRPr lang="en-GB"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330115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1E35B-E587-EDC9-1805-631EF64C15FA}"/>
            </a:ext>
          </a:extLst>
        </p:cNvPr>
        <p:cNvGrpSpPr/>
        <p:nvPr/>
      </p:nvGrpSpPr>
      <p:grpSpPr>
        <a:xfrm>
          <a:off x="0" y="0"/>
          <a:ext cx="0" cy="0"/>
          <a:chOff x="0" y="0"/>
          <a:chExt cx="0" cy="0"/>
        </a:xfrm>
      </p:grpSpPr>
      <p:sp>
        <p:nvSpPr>
          <p:cNvPr id="155650" name="Rectangle 7">
            <a:extLst>
              <a:ext uri="{FF2B5EF4-FFF2-40B4-BE49-F238E27FC236}">
                <a16:creationId xmlns:a16="http://schemas.microsoft.com/office/drawing/2014/main" id="{95FABACF-20D1-F724-9EEC-08D32233E1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7738" eaLnBrk="0" hangingPunct="0">
              <a:defRPr sz="1600">
                <a:solidFill>
                  <a:schemeClr val="tx1"/>
                </a:solidFill>
                <a:latin typeface="Arial" panose="020B0604020202020204" pitchFamily="34" charset="0"/>
              </a:defRPr>
            </a:lvl1pPr>
            <a:lvl2pPr marL="742950" indent="-285750" defTabSz="947738" eaLnBrk="0" hangingPunct="0">
              <a:defRPr sz="1600">
                <a:solidFill>
                  <a:schemeClr val="tx1"/>
                </a:solidFill>
                <a:latin typeface="Arial" panose="020B0604020202020204" pitchFamily="34" charset="0"/>
              </a:defRPr>
            </a:lvl2pPr>
            <a:lvl3pPr marL="1143000" indent="-228600" defTabSz="947738" eaLnBrk="0" hangingPunct="0">
              <a:defRPr sz="1600">
                <a:solidFill>
                  <a:schemeClr val="tx1"/>
                </a:solidFill>
                <a:latin typeface="Arial" panose="020B0604020202020204" pitchFamily="34" charset="0"/>
              </a:defRPr>
            </a:lvl3pPr>
            <a:lvl4pPr marL="1600200" indent="-228600" defTabSz="947738" eaLnBrk="0" hangingPunct="0">
              <a:defRPr sz="1600">
                <a:solidFill>
                  <a:schemeClr val="tx1"/>
                </a:solidFill>
                <a:latin typeface="Arial" panose="020B0604020202020204" pitchFamily="34" charset="0"/>
              </a:defRPr>
            </a:lvl4pPr>
            <a:lvl5pPr marL="2057400" indent="-228600" defTabSz="947738" eaLnBrk="0" hangingPunct="0">
              <a:defRPr sz="1600">
                <a:solidFill>
                  <a:schemeClr val="tx1"/>
                </a:solidFill>
                <a:latin typeface="Arial" panose="020B0604020202020204" pitchFamily="34" charset="0"/>
              </a:defRPr>
            </a:lvl5pPr>
            <a:lvl6pPr marL="25146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r" defTabSz="947738" rtl="0" eaLnBrk="1" fontAlgn="auto" latinLnBrk="0" hangingPunct="1">
              <a:lnSpc>
                <a:spcPct val="100000"/>
              </a:lnSpc>
              <a:spcBef>
                <a:spcPts val="0"/>
              </a:spcBef>
              <a:spcAft>
                <a:spcPts val="0"/>
              </a:spcAft>
              <a:buClrTx/>
              <a:buSzTx/>
              <a:buFontTx/>
              <a:buNone/>
              <a:tabLst/>
              <a:defRPr/>
            </a:pPr>
            <a:fld id="{E77CAC69-8615-40F7-A93D-4E22341751FE}"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38</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55651" name="Rectangle 7">
            <a:extLst>
              <a:ext uri="{FF2B5EF4-FFF2-40B4-BE49-F238E27FC236}">
                <a16:creationId xmlns:a16="http://schemas.microsoft.com/office/drawing/2014/main" id="{4F8E8AAC-AD16-A39E-AB20-C268DA222A14}"/>
              </a:ext>
            </a:extLst>
          </p:cNvPr>
          <p:cNvSpPr txBox="1">
            <a:spLocks noGrp="1" noChangeArrowheads="1"/>
          </p:cNvSpPr>
          <p:nvPr/>
        </p:nvSpPr>
        <p:spPr bwMode="auto">
          <a:xfrm>
            <a:off x="3125788" y="8840788"/>
            <a:ext cx="7032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808" tIns="42404" rIns="84808" bIns="42404" anchor="b"/>
          <a:lstStyle>
            <a:lvl1pPr defTabSz="846138" eaLnBrk="0" hangingPunct="0">
              <a:defRPr sz="1600">
                <a:solidFill>
                  <a:schemeClr val="tx1"/>
                </a:solidFill>
                <a:latin typeface="Arial" panose="020B0604020202020204" pitchFamily="34" charset="0"/>
              </a:defRPr>
            </a:lvl1pPr>
            <a:lvl2pPr marL="742950" indent="-285750" defTabSz="846138" eaLnBrk="0" hangingPunct="0">
              <a:defRPr sz="1600">
                <a:solidFill>
                  <a:schemeClr val="tx1"/>
                </a:solidFill>
                <a:latin typeface="Arial" panose="020B0604020202020204" pitchFamily="34" charset="0"/>
              </a:defRPr>
            </a:lvl2pPr>
            <a:lvl3pPr marL="1143000" indent="-228600" defTabSz="846138" eaLnBrk="0" hangingPunct="0">
              <a:defRPr sz="1600">
                <a:solidFill>
                  <a:schemeClr val="tx1"/>
                </a:solidFill>
                <a:latin typeface="Arial" panose="020B0604020202020204" pitchFamily="34" charset="0"/>
              </a:defRPr>
            </a:lvl3pPr>
            <a:lvl4pPr marL="1600200" indent="-228600" defTabSz="846138" eaLnBrk="0" hangingPunct="0">
              <a:defRPr sz="1600">
                <a:solidFill>
                  <a:schemeClr val="tx1"/>
                </a:solidFill>
                <a:latin typeface="Arial" panose="020B0604020202020204" pitchFamily="34" charset="0"/>
              </a:defRPr>
            </a:lvl4pPr>
            <a:lvl5pPr marL="2057400" indent="-228600" defTabSz="846138" eaLnBrk="0" hangingPunct="0">
              <a:defRPr sz="1600">
                <a:solidFill>
                  <a:schemeClr val="tx1"/>
                </a:solidFill>
                <a:latin typeface="Arial" panose="020B0604020202020204" pitchFamily="34" charset="0"/>
              </a:defRPr>
            </a:lvl5pPr>
            <a:lvl6pPr marL="25146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ctr" defTabSz="846138" rtl="0" eaLnBrk="1" fontAlgn="auto" latinLnBrk="0" hangingPunct="1">
              <a:lnSpc>
                <a:spcPct val="100000"/>
              </a:lnSpc>
              <a:spcBef>
                <a:spcPct val="0"/>
              </a:spcBef>
              <a:spcAft>
                <a:spcPts val="0"/>
              </a:spcAft>
              <a:buClrTx/>
              <a:buSzTx/>
              <a:buFontTx/>
              <a:buNone/>
              <a:tabLst/>
              <a:defRPr/>
            </a:pPr>
            <a:fld id="{0A28ABB5-6074-40C4-B4B4-AEA360F5E094}" type="slidenum">
              <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rPr>
              <a:pPr marL="0" marR="0" lvl="0" indent="0" algn="ctr" defTabSz="846138" rtl="0" eaLnBrk="1" fontAlgn="auto" latinLnBrk="0" hangingPunct="1">
                <a:lnSpc>
                  <a:spcPct val="100000"/>
                </a:lnSpc>
                <a:spcBef>
                  <a:spcPct val="0"/>
                </a:spcBef>
                <a:spcAft>
                  <a:spcPts val="0"/>
                </a:spcAft>
                <a:buClrTx/>
                <a:buSzTx/>
                <a:buFontTx/>
                <a:buNone/>
                <a:tabLst/>
                <a:defRPr/>
              </a:pPr>
              <a:t>38</a:t>
            </a:fld>
            <a:endPar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endParaRPr>
          </a:p>
        </p:txBody>
      </p:sp>
      <p:sp>
        <p:nvSpPr>
          <p:cNvPr id="155652" name="Rectangle 2">
            <a:extLst>
              <a:ext uri="{FF2B5EF4-FFF2-40B4-BE49-F238E27FC236}">
                <a16:creationId xmlns:a16="http://schemas.microsoft.com/office/drawing/2014/main" id="{87707849-81E5-8581-B048-6D252672AB0C}"/>
              </a:ext>
            </a:extLst>
          </p:cNvPr>
          <p:cNvSpPr>
            <a:spLocks noGrp="1" noRot="1" noChangeAspect="1" noChangeArrowheads="1" noTextEdit="1"/>
          </p:cNvSpPr>
          <p:nvPr>
            <p:ph type="sldImg"/>
          </p:nvPr>
        </p:nvSpPr>
        <p:spPr>
          <a:xfrm>
            <a:off x="384175" y="693738"/>
            <a:ext cx="6196013" cy="3486150"/>
          </a:xfrm>
          <a:ln/>
        </p:spPr>
      </p:sp>
      <p:sp>
        <p:nvSpPr>
          <p:cNvPr id="155653" name="Rectangle 7">
            <a:extLst>
              <a:ext uri="{FF2B5EF4-FFF2-40B4-BE49-F238E27FC236}">
                <a16:creationId xmlns:a16="http://schemas.microsoft.com/office/drawing/2014/main" id="{A50178EF-A438-A7EE-26D7-8A5BE4019BF0}"/>
              </a:ext>
            </a:extLst>
          </p:cNvPr>
          <p:cNvSpPr>
            <a:spLocks noGrp="1" noChangeArrowheads="1"/>
          </p:cNvSpPr>
          <p:nvPr>
            <p:ph type="body" idx="1"/>
          </p:nvPr>
        </p:nvSpPr>
        <p:spPr>
          <a:xfrm>
            <a:off x="695325" y="4421188"/>
            <a:ext cx="556418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711" tIns="40855" rIns="81711" bIns="40855"/>
          <a:lstStyle/>
          <a:p>
            <a:pPr marL="0" indent="0" eaLnBrk="1" hangingPunct="1"/>
            <a:endParaRPr lang="en-GB"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55791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D4EA5-0429-84E8-BDD8-7E89DE9DD9A9}"/>
            </a:ext>
          </a:extLst>
        </p:cNvPr>
        <p:cNvGrpSpPr/>
        <p:nvPr/>
      </p:nvGrpSpPr>
      <p:grpSpPr>
        <a:xfrm>
          <a:off x="0" y="0"/>
          <a:ext cx="0" cy="0"/>
          <a:chOff x="0" y="0"/>
          <a:chExt cx="0" cy="0"/>
        </a:xfrm>
      </p:grpSpPr>
      <p:sp>
        <p:nvSpPr>
          <p:cNvPr id="155650" name="Rectangle 7">
            <a:extLst>
              <a:ext uri="{FF2B5EF4-FFF2-40B4-BE49-F238E27FC236}">
                <a16:creationId xmlns:a16="http://schemas.microsoft.com/office/drawing/2014/main" id="{006D6A94-AFEA-8C85-1946-98FDD8358F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7738" eaLnBrk="0" hangingPunct="0">
              <a:defRPr sz="1600">
                <a:solidFill>
                  <a:schemeClr val="tx1"/>
                </a:solidFill>
                <a:latin typeface="Arial" panose="020B0604020202020204" pitchFamily="34" charset="0"/>
              </a:defRPr>
            </a:lvl1pPr>
            <a:lvl2pPr marL="742950" indent="-285750" defTabSz="947738" eaLnBrk="0" hangingPunct="0">
              <a:defRPr sz="1600">
                <a:solidFill>
                  <a:schemeClr val="tx1"/>
                </a:solidFill>
                <a:latin typeface="Arial" panose="020B0604020202020204" pitchFamily="34" charset="0"/>
              </a:defRPr>
            </a:lvl2pPr>
            <a:lvl3pPr marL="1143000" indent="-228600" defTabSz="947738" eaLnBrk="0" hangingPunct="0">
              <a:defRPr sz="1600">
                <a:solidFill>
                  <a:schemeClr val="tx1"/>
                </a:solidFill>
                <a:latin typeface="Arial" panose="020B0604020202020204" pitchFamily="34" charset="0"/>
              </a:defRPr>
            </a:lvl3pPr>
            <a:lvl4pPr marL="1600200" indent="-228600" defTabSz="947738" eaLnBrk="0" hangingPunct="0">
              <a:defRPr sz="1600">
                <a:solidFill>
                  <a:schemeClr val="tx1"/>
                </a:solidFill>
                <a:latin typeface="Arial" panose="020B0604020202020204" pitchFamily="34" charset="0"/>
              </a:defRPr>
            </a:lvl4pPr>
            <a:lvl5pPr marL="2057400" indent="-228600" defTabSz="947738" eaLnBrk="0" hangingPunct="0">
              <a:defRPr sz="1600">
                <a:solidFill>
                  <a:schemeClr val="tx1"/>
                </a:solidFill>
                <a:latin typeface="Arial" panose="020B0604020202020204" pitchFamily="34" charset="0"/>
              </a:defRPr>
            </a:lvl5pPr>
            <a:lvl6pPr marL="25146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r" defTabSz="947738" rtl="0" eaLnBrk="1" fontAlgn="auto" latinLnBrk="0" hangingPunct="1">
              <a:lnSpc>
                <a:spcPct val="100000"/>
              </a:lnSpc>
              <a:spcBef>
                <a:spcPts val="0"/>
              </a:spcBef>
              <a:spcAft>
                <a:spcPts val="0"/>
              </a:spcAft>
              <a:buClrTx/>
              <a:buSzTx/>
              <a:buFontTx/>
              <a:buNone/>
              <a:tabLst/>
              <a:defRPr/>
            </a:pPr>
            <a:fld id="{E77CAC69-8615-40F7-A93D-4E22341751FE}"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39</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55651" name="Rectangle 7">
            <a:extLst>
              <a:ext uri="{FF2B5EF4-FFF2-40B4-BE49-F238E27FC236}">
                <a16:creationId xmlns:a16="http://schemas.microsoft.com/office/drawing/2014/main" id="{F71B998A-F9C2-B71E-C7FC-45D9362E479D}"/>
              </a:ext>
            </a:extLst>
          </p:cNvPr>
          <p:cNvSpPr txBox="1">
            <a:spLocks noGrp="1" noChangeArrowheads="1"/>
          </p:cNvSpPr>
          <p:nvPr/>
        </p:nvSpPr>
        <p:spPr bwMode="auto">
          <a:xfrm>
            <a:off x="3125788" y="8840788"/>
            <a:ext cx="7032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808" tIns="42404" rIns="84808" bIns="42404" anchor="b"/>
          <a:lstStyle>
            <a:lvl1pPr defTabSz="846138" eaLnBrk="0" hangingPunct="0">
              <a:defRPr sz="1600">
                <a:solidFill>
                  <a:schemeClr val="tx1"/>
                </a:solidFill>
                <a:latin typeface="Arial" panose="020B0604020202020204" pitchFamily="34" charset="0"/>
              </a:defRPr>
            </a:lvl1pPr>
            <a:lvl2pPr marL="742950" indent="-285750" defTabSz="846138" eaLnBrk="0" hangingPunct="0">
              <a:defRPr sz="1600">
                <a:solidFill>
                  <a:schemeClr val="tx1"/>
                </a:solidFill>
                <a:latin typeface="Arial" panose="020B0604020202020204" pitchFamily="34" charset="0"/>
              </a:defRPr>
            </a:lvl2pPr>
            <a:lvl3pPr marL="1143000" indent="-228600" defTabSz="846138" eaLnBrk="0" hangingPunct="0">
              <a:defRPr sz="1600">
                <a:solidFill>
                  <a:schemeClr val="tx1"/>
                </a:solidFill>
                <a:latin typeface="Arial" panose="020B0604020202020204" pitchFamily="34" charset="0"/>
              </a:defRPr>
            </a:lvl3pPr>
            <a:lvl4pPr marL="1600200" indent="-228600" defTabSz="846138" eaLnBrk="0" hangingPunct="0">
              <a:defRPr sz="1600">
                <a:solidFill>
                  <a:schemeClr val="tx1"/>
                </a:solidFill>
                <a:latin typeface="Arial" panose="020B0604020202020204" pitchFamily="34" charset="0"/>
              </a:defRPr>
            </a:lvl4pPr>
            <a:lvl5pPr marL="2057400" indent="-228600" defTabSz="846138" eaLnBrk="0" hangingPunct="0">
              <a:defRPr sz="1600">
                <a:solidFill>
                  <a:schemeClr val="tx1"/>
                </a:solidFill>
                <a:latin typeface="Arial" panose="020B0604020202020204" pitchFamily="34" charset="0"/>
              </a:defRPr>
            </a:lvl5pPr>
            <a:lvl6pPr marL="25146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ctr" defTabSz="846138" rtl="0" eaLnBrk="1" fontAlgn="auto" latinLnBrk="0" hangingPunct="1">
              <a:lnSpc>
                <a:spcPct val="100000"/>
              </a:lnSpc>
              <a:spcBef>
                <a:spcPct val="0"/>
              </a:spcBef>
              <a:spcAft>
                <a:spcPts val="0"/>
              </a:spcAft>
              <a:buClrTx/>
              <a:buSzTx/>
              <a:buFontTx/>
              <a:buNone/>
              <a:tabLst/>
              <a:defRPr/>
            </a:pPr>
            <a:fld id="{0A28ABB5-6074-40C4-B4B4-AEA360F5E094}" type="slidenum">
              <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rPr>
              <a:pPr marL="0" marR="0" lvl="0" indent="0" algn="ctr" defTabSz="846138" rtl="0" eaLnBrk="1" fontAlgn="auto" latinLnBrk="0" hangingPunct="1">
                <a:lnSpc>
                  <a:spcPct val="100000"/>
                </a:lnSpc>
                <a:spcBef>
                  <a:spcPct val="0"/>
                </a:spcBef>
                <a:spcAft>
                  <a:spcPts val="0"/>
                </a:spcAft>
                <a:buClrTx/>
                <a:buSzTx/>
                <a:buFontTx/>
                <a:buNone/>
                <a:tabLst/>
                <a:defRPr/>
              </a:pPr>
              <a:t>39</a:t>
            </a:fld>
            <a:endPar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endParaRPr>
          </a:p>
        </p:txBody>
      </p:sp>
      <p:sp>
        <p:nvSpPr>
          <p:cNvPr id="155652" name="Rectangle 2">
            <a:extLst>
              <a:ext uri="{FF2B5EF4-FFF2-40B4-BE49-F238E27FC236}">
                <a16:creationId xmlns:a16="http://schemas.microsoft.com/office/drawing/2014/main" id="{3CAB6339-5051-0E85-B801-11D9FBB2674B}"/>
              </a:ext>
            </a:extLst>
          </p:cNvPr>
          <p:cNvSpPr>
            <a:spLocks noGrp="1" noRot="1" noChangeAspect="1" noChangeArrowheads="1" noTextEdit="1"/>
          </p:cNvSpPr>
          <p:nvPr>
            <p:ph type="sldImg"/>
          </p:nvPr>
        </p:nvSpPr>
        <p:spPr>
          <a:xfrm>
            <a:off x="384175" y="693738"/>
            <a:ext cx="6196013" cy="3486150"/>
          </a:xfrm>
          <a:ln/>
        </p:spPr>
      </p:sp>
      <p:sp>
        <p:nvSpPr>
          <p:cNvPr id="155653" name="Rectangle 7">
            <a:extLst>
              <a:ext uri="{FF2B5EF4-FFF2-40B4-BE49-F238E27FC236}">
                <a16:creationId xmlns:a16="http://schemas.microsoft.com/office/drawing/2014/main" id="{11688CCC-9149-14C6-9CDB-D81E3FFFF6AC}"/>
              </a:ext>
            </a:extLst>
          </p:cNvPr>
          <p:cNvSpPr>
            <a:spLocks noGrp="1" noChangeArrowheads="1"/>
          </p:cNvSpPr>
          <p:nvPr>
            <p:ph type="body" idx="1"/>
          </p:nvPr>
        </p:nvSpPr>
        <p:spPr>
          <a:xfrm>
            <a:off x="695325" y="4421188"/>
            <a:ext cx="556418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711" tIns="40855" rIns="81711" bIns="40855"/>
          <a:lstStyle/>
          <a:p>
            <a:pPr marL="0" indent="0" eaLnBrk="1" hangingPunct="1"/>
            <a:endParaRPr lang="en-GB"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832426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1E44B-E5A0-96DE-A42A-0E5725F76D71}"/>
            </a:ext>
          </a:extLst>
        </p:cNvPr>
        <p:cNvGrpSpPr/>
        <p:nvPr/>
      </p:nvGrpSpPr>
      <p:grpSpPr>
        <a:xfrm>
          <a:off x="0" y="0"/>
          <a:ext cx="0" cy="0"/>
          <a:chOff x="0" y="0"/>
          <a:chExt cx="0" cy="0"/>
        </a:xfrm>
      </p:grpSpPr>
      <p:sp>
        <p:nvSpPr>
          <p:cNvPr id="155650" name="Rectangle 7">
            <a:extLst>
              <a:ext uri="{FF2B5EF4-FFF2-40B4-BE49-F238E27FC236}">
                <a16:creationId xmlns:a16="http://schemas.microsoft.com/office/drawing/2014/main" id="{1306F3F5-7DC0-6E8E-47D8-8C20B5040C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7738" eaLnBrk="0" hangingPunct="0">
              <a:defRPr sz="1600">
                <a:solidFill>
                  <a:schemeClr val="tx1"/>
                </a:solidFill>
                <a:latin typeface="Arial" panose="020B0604020202020204" pitchFamily="34" charset="0"/>
              </a:defRPr>
            </a:lvl1pPr>
            <a:lvl2pPr marL="742950" indent="-285750" defTabSz="947738" eaLnBrk="0" hangingPunct="0">
              <a:defRPr sz="1600">
                <a:solidFill>
                  <a:schemeClr val="tx1"/>
                </a:solidFill>
                <a:latin typeface="Arial" panose="020B0604020202020204" pitchFamily="34" charset="0"/>
              </a:defRPr>
            </a:lvl2pPr>
            <a:lvl3pPr marL="1143000" indent="-228600" defTabSz="947738" eaLnBrk="0" hangingPunct="0">
              <a:defRPr sz="1600">
                <a:solidFill>
                  <a:schemeClr val="tx1"/>
                </a:solidFill>
                <a:latin typeface="Arial" panose="020B0604020202020204" pitchFamily="34" charset="0"/>
              </a:defRPr>
            </a:lvl3pPr>
            <a:lvl4pPr marL="1600200" indent="-228600" defTabSz="947738" eaLnBrk="0" hangingPunct="0">
              <a:defRPr sz="1600">
                <a:solidFill>
                  <a:schemeClr val="tx1"/>
                </a:solidFill>
                <a:latin typeface="Arial" panose="020B0604020202020204" pitchFamily="34" charset="0"/>
              </a:defRPr>
            </a:lvl4pPr>
            <a:lvl5pPr marL="2057400" indent="-228600" defTabSz="947738" eaLnBrk="0" hangingPunct="0">
              <a:defRPr sz="1600">
                <a:solidFill>
                  <a:schemeClr val="tx1"/>
                </a:solidFill>
                <a:latin typeface="Arial" panose="020B0604020202020204" pitchFamily="34" charset="0"/>
              </a:defRPr>
            </a:lvl5pPr>
            <a:lvl6pPr marL="25146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r" defTabSz="947738" rtl="0" eaLnBrk="1" fontAlgn="auto" latinLnBrk="0" hangingPunct="1">
              <a:lnSpc>
                <a:spcPct val="100000"/>
              </a:lnSpc>
              <a:spcBef>
                <a:spcPts val="0"/>
              </a:spcBef>
              <a:spcAft>
                <a:spcPts val="0"/>
              </a:spcAft>
              <a:buClrTx/>
              <a:buSzTx/>
              <a:buFontTx/>
              <a:buNone/>
              <a:tabLst/>
              <a:defRPr/>
            </a:pPr>
            <a:fld id="{E77CAC69-8615-40F7-A93D-4E22341751FE}"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40</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55651" name="Rectangle 7">
            <a:extLst>
              <a:ext uri="{FF2B5EF4-FFF2-40B4-BE49-F238E27FC236}">
                <a16:creationId xmlns:a16="http://schemas.microsoft.com/office/drawing/2014/main" id="{3ADA8ADE-6669-84C9-31C5-E7E182028797}"/>
              </a:ext>
            </a:extLst>
          </p:cNvPr>
          <p:cNvSpPr txBox="1">
            <a:spLocks noGrp="1" noChangeArrowheads="1"/>
          </p:cNvSpPr>
          <p:nvPr/>
        </p:nvSpPr>
        <p:spPr bwMode="auto">
          <a:xfrm>
            <a:off x="3125788" y="8840788"/>
            <a:ext cx="7032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808" tIns="42404" rIns="84808" bIns="42404" anchor="b"/>
          <a:lstStyle>
            <a:lvl1pPr defTabSz="846138" eaLnBrk="0" hangingPunct="0">
              <a:defRPr sz="1600">
                <a:solidFill>
                  <a:schemeClr val="tx1"/>
                </a:solidFill>
                <a:latin typeface="Arial" panose="020B0604020202020204" pitchFamily="34" charset="0"/>
              </a:defRPr>
            </a:lvl1pPr>
            <a:lvl2pPr marL="742950" indent="-285750" defTabSz="846138" eaLnBrk="0" hangingPunct="0">
              <a:defRPr sz="1600">
                <a:solidFill>
                  <a:schemeClr val="tx1"/>
                </a:solidFill>
                <a:latin typeface="Arial" panose="020B0604020202020204" pitchFamily="34" charset="0"/>
              </a:defRPr>
            </a:lvl2pPr>
            <a:lvl3pPr marL="1143000" indent="-228600" defTabSz="846138" eaLnBrk="0" hangingPunct="0">
              <a:defRPr sz="1600">
                <a:solidFill>
                  <a:schemeClr val="tx1"/>
                </a:solidFill>
                <a:latin typeface="Arial" panose="020B0604020202020204" pitchFamily="34" charset="0"/>
              </a:defRPr>
            </a:lvl3pPr>
            <a:lvl4pPr marL="1600200" indent="-228600" defTabSz="846138" eaLnBrk="0" hangingPunct="0">
              <a:defRPr sz="1600">
                <a:solidFill>
                  <a:schemeClr val="tx1"/>
                </a:solidFill>
                <a:latin typeface="Arial" panose="020B0604020202020204" pitchFamily="34" charset="0"/>
              </a:defRPr>
            </a:lvl4pPr>
            <a:lvl5pPr marL="2057400" indent="-228600" defTabSz="846138" eaLnBrk="0" hangingPunct="0">
              <a:defRPr sz="1600">
                <a:solidFill>
                  <a:schemeClr val="tx1"/>
                </a:solidFill>
                <a:latin typeface="Arial" panose="020B0604020202020204" pitchFamily="34" charset="0"/>
              </a:defRPr>
            </a:lvl5pPr>
            <a:lvl6pPr marL="25146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ctr" defTabSz="846138" rtl="0" eaLnBrk="1" fontAlgn="auto" latinLnBrk="0" hangingPunct="1">
              <a:lnSpc>
                <a:spcPct val="100000"/>
              </a:lnSpc>
              <a:spcBef>
                <a:spcPct val="0"/>
              </a:spcBef>
              <a:spcAft>
                <a:spcPts val="0"/>
              </a:spcAft>
              <a:buClrTx/>
              <a:buSzTx/>
              <a:buFontTx/>
              <a:buNone/>
              <a:tabLst/>
              <a:defRPr/>
            </a:pPr>
            <a:fld id="{0A28ABB5-6074-40C4-B4B4-AEA360F5E094}" type="slidenum">
              <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rPr>
              <a:pPr marL="0" marR="0" lvl="0" indent="0" algn="ctr" defTabSz="846138" rtl="0" eaLnBrk="1" fontAlgn="auto" latinLnBrk="0" hangingPunct="1">
                <a:lnSpc>
                  <a:spcPct val="100000"/>
                </a:lnSpc>
                <a:spcBef>
                  <a:spcPct val="0"/>
                </a:spcBef>
                <a:spcAft>
                  <a:spcPts val="0"/>
                </a:spcAft>
                <a:buClrTx/>
                <a:buSzTx/>
                <a:buFontTx/>
                <a:buNone/>
                <a:tabLst/>
                <a:defRPr/>
              </a:pPr>
              <a:t>40</a:t>
            </a:fld>
            <a:endPar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endParaRPr>
          </a:p>
        </p:txBody>
      </p:sp>
      <p:sp>
        <p:nvSpPr>
          <p:cNvPr id="155652" name="Rectangle 2">
            <a:extLst>
              <a:ext uri="{FF2B5EF4-FFF2-40B4-BE49-F238E27FC236}">
                <a16:creationId xmlns:a16="http://schemas.microsoft.com/office/drawing/2014/main" id="{5AE9F9BC-E7A2-14A4-30C1-999E898F1D64}"/>
              </a:ext>
            </a:extLst>
          </p:cNvPr>
          <p:cNvSpPr>
            <a:spLocks noGrp="1" noRot="1" noChangeAspect="1" noChangeArrowheads="1" noTextEdit="1"/>
          </p:cNvSpPr>
          <p:nvPr>
            <p:ph type="sldImg"/>
          </p:nvPr>
        </p:nvSpPr>
        <p:spPr>
          <a:xfrm>
            <a:off x="384175" y="693738"/>
            <a:ext cx="6196013" cy="3486150"/>
          </a:xfrm>
          <a:ln/>
        </p:spPr>
      </p:sp>
      <p:sp>
        <p:nvSpPr>
          <p:cNvPr id="155653" name="Rectangle 7">
            <a:extLst>
              <a:ext uri="{FF2B5EF4-FFF2-40B4-BE49-F238E27FC236}">
                <a16:creationId xmlns:a16="http://schemas.microsoft.com/office/drawing/2014/main" id="{BF947EC3-A978-1C4A-C824-56DAEC9654B0}"/>
              </a:ext>
            </a:extLst>
          </p:cNvPr>
          <p:cNvSpPr>
            <a:spLocks noGrp="1" noChangeArrowheads="1"/>
          </p:cNvSpPr>
          <p:nvPr>
            <p:ph type="body" idx="1"/>
          </p:nvPr>
        </p:nvSpPr>
        <p:spPr>
          <a:xfrm>
            <a:off x="695325" y="4421188"/>
            <a:ext cx="556418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711" tIns="40855" rIns="81711" bIns="40855"/>
          <a:lstStyle/>
          <a:p>
            <a:pPr marL="0" indent="0" eaLnBrk="1" hangingPunct="1"/>
            <a:endParaRPr lang="en-GB"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4207165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71550">
              <a:lnSpc>
                <a:spcPct val="90000"/>
              </a:lnSpc>
              <a:spcBef>
                <a:spcPct val="70000"/>
              </a:spcBef>
              <a:buClr>
                <a:srgbClr val="B0002D"/>
              </a:buClr>
              <a:buSzPct val="85000"/>
              <a:buFont typeface="Arial" panose="020B0604020202020204" pitchFamily="34" charset="0"/>
              <a:buChar char="►"/>
              <a:defRPr sz="1200">
                <a:solidFill>
                  <a:schemeClr val="tx1"/>
                </a:solidFill>
                <a:latin typeface="Arial" panose="020B0604020202020204" pitchFamily="34" charset="0"/>
              </a:defRPr>
            </a:lvl1pPr>
            <a:lvl2pPr marL="742950" indent="-285750" defTabSz="971550">
              <a:lnSpc>
                <a:spcPct val="90000"/>
              </a:lnSpc>
              <a:spcBef>
                <a:spcPct val="70000"/>
              </a:spcBef>
              <a:buClr>
                <a:srgbClr val="4F74AA"/>
              </a:buClr>
              <a:buSzPct val="50000"/>
              <a:buFont typeface="Wingdings" panose="05000000000000000000" pitchFamily="2" charset="2"/>
              <a:buChar char="l"/>
              <a:defRPr sz="1000">
                <a:solidFill>
                  <a:schemeClr val="tx1"/>
                </a:solidFill>
                <a:latin typeface="Arial" panose="020B0604020202020204" pitchFamily="34" charset="0"/>
              </a:defRPr>
            </a:lvl2pPr>
            <a:lvl3pPr marL="1143000" indent="-228600" defTabSz="971550">
              <a:lnSpc>
                <a:spcPct val="90000"/>
              </a:lnSpc>
              <a:spcBef>
                <a:spcPct val="70000"/>
              </a:spcBef>
              <a:buChar char="•"/>
              <a:defRPr sz="1000">
                <a:solidFill>
                  <a:schemeClr val="tx1"/>
                </a:solidFill>
                <a:latin typeface="Arial" panose="020B0604020202020204" pitchFamily="34" charset="0"/>
              </a:defRPr>
            </a:lvl3pPr>
            <a:lvl4pPr marL="1600200" indent="-228600" defTabSz="971550">
              <a:lnSpc>
                <a:spcPct val="90000"/>
              </a:lnSpc>
              <a:spcBef>
                <a:spcPct val="70000"/>
              </a:spcBef>
              <a:buChar char="•"/>
              <a:defRPr sz="900">
                <a:solidFill>
                  <a:schemeClr val="tx1"/>
                </a:solidFill>
                <a:latin typeface="Arial" panose="020B0604020202020204" pitchFamily="34" charset="0"/>
              </a:defRPr>
            </a:lvl4pPr>
            <a:lvl5pPr marL="2057400" indent="-228600" defTabSz="971550">
              <a:lnSpc>
                <a:spcPct val="90000"/>
              </a:lnSpc>
              <a:spcBef>
                <a:spcPct val="70000"/>
              </a:spcBef>
              <a:buChar char="•"/>
              <a:defRPr sz="900">
                <a:solidFill>
                  <a:schemeClr val="tx1"/>
                </a:solidFill>
                <a:latin typeface="Arial" panose="020B0604020202020204" pitchFamily="34" charset="0"/>
              </a:defRPr>
            </a:lvl5pPr>
            <a:lvl6pPr marL="2514600" indent="-228600" defTabSz="971550"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6pPr>
            <a:lvl7pPr marL="2971800" indent="-228600" defTabSz="971550"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7pPr>
            <a:lvl8pPr marL="3429000" indent="-228600" defTabSz="971550"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8pPr>
            <a:lvl9pPr marL="3886200" indent="-228600" defTabSz="971550"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9pPr>
          </a:lstStyle>
          <a:p>
            <a:pPr marL="0" marR="0" lvl="0" indent="0" algn="r" defTabSz="971550" rtl="0" eaLnBrk="1" fontAlgn="auto" latinLnBrk="0" hangingPunct="1">
              <a:lnSpc>
                <a:spcPct val="100000"/>
              </a:lnSpc>
              <a:spcBef>
                <a:spcPct val="0"/>
              </a:spcBef>
              <a:spcAft>
                <a:spcPts val="0"/>
              </a:spcAft>
              <a:buClrTx/>
              <a:buSzTx/>
              <a:buFontTx/>
              <a:buNone/>
              <a:tabLst/>
              <a:defRPr/>
            </a:pPr>
            <a:fld id="{CD11E701-22BB-47D6-A15F-7F7C73EA1956}" type="slidenum">
              <a:rPr kumimoji="0" lang="fr-FR" altLang="en-US" sz="11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71550" rtl="0" eaLnBrk="1" fontAlgn="auto" latinLnBrk="0" hangingPunct="1">
                <a:lnSpc>
                  <a:spcPct val="100000"/>
                </a:lnSpc>
                <a:spcBef>
                  <a:spcPct val="0"/>
                </a:spcBef>
                <a:spcAft>
                  <a:spcPts val="0"/>
                </a:spcAft>
                <a:buClrTx/>
                <a:buSzTx/>
                <a:buFontTx/>
                <a:buNone/>
                <a:tabLst/>
                <a:defRPr/>
              </a:pPr>
              <a:t>2</a:t>
            </a:fld>
            <a:endParaRPr kumimoji="0" lang="fr-FR" altLang="en-US" sz="11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23555" name="Rectangle 2"/>
          <p:cNvSpPr>
            <a:spLocks noGrp="1" noRot="1" noChangeAspect="1" noChangeArrowheads="1" noTextEdit="1"/>
          </p:cNvSpPr>
          <p:nvPr>
            <p:ph type="sldImg"/>
          </p:nvPr>
        </p:nvSpPr>
        <p:spPr>
          <a:xfrm>
            <a:off x="85725" y="744538"/>
            <a:ext cx="6611938" cy="3719512"/>
          </a:xfrm>
          <a:solidFill>
            <a:srgbClr val="FFFFFF"/>
          </a:solidFill>
          <a:ln/>
        </p:spPr>
      </p:sp>
      <p:sp>
        <p:nvSpPr>
          <p:cNvPr id="26628" name="Rectangle 3"/>
          <p:cNvSpPr>
            <a:spLocks noGrp="1" noChangeArrowheads="1"/>
          </p:cNvSpPr>
          <p:nvPr>
            <p:ph type="body" idx="1"/>
          </p:nvPr>
        </p:nvSpPr>
        <p:spPr bwMode="auto">
          <a:xfrm>
            <a:off x="903288" y="4713288"/>
            <a:ext cx="4975225" cy="4460875"/>
          </a:xfrm>
          <a:solidFill>
            <a:srgbClr val="FFFFFF"/>
          </a:solidFill>
          <a:ln>
            <a:solidFill>
              <a:srgbClr val="000000"/>
            </a:solidFill>
          </a:ln>
        </p:spPr>
        <p:txBody>
          <a:bodyPr lIns="93956" tIns="46978" rIns="93956" bIns="46978"/>
          <a:lstStyle/>
          <a:p>
            <a:pPr marL="0" lvl="1" indent="0">
              <a:buClr>
                <a:srgbClr val="B0002D"/>
              </a:buClr>
              <a:buSzPct val="85000"/>
              <a:buFont typeface="Wingdings" pitchFamily="2" charset="2"/>
              <a:buNone/>
              <a:defRPr/>
            </a:pPr>
            <a:r>
              <a:rPr lang="en-GB" sz="1700" b="1" dirty="0"/>
              <a:t>Emphasise  now the skills - </a:t>
            </a:r>
            <a:r>
              <a:rPr lang="en-GB" altLang="ja-JP" dirty="0"/>
              <a:t>demonstrated by doing.</a:t>
            </a:r>
            <a:endParaRPr lang="en-GB" sz="1700" b="1" dirty="0"/>
          </a:p>
          <a:p>
            <a:pPr marL="0" indent="0">
              <a:buFont typeface="Arial" charset="0"/>
              <a:buNone/>
              <a:defRPr/>
            </a:pPr>
            <a:endParaRPr lang="de-DE" sz="1700" b="1" dirty="0"/>
          </a:p>
          <a:p>
            <a:pPr marL="0" indent="0">
              <a:buFont typeface="Arial" charset="0"/>
              <a:buNone/>
              <a:defRPr/>
            </a:pPr>
            <a:r>
              <a:rPr lang="de-DE" sz="1700" b="1" dirty="0"/>
              <a:t>E</a:t>
            </a:r>
            <a:r>
              <a:rPr lang="de-DE" b="1" dirty="0"/>
              <a:t>NABLING OBJECTIVES </a:t>
            </a:r>
            <a:r>
              <a:rPr lang="de-DE" sz="1700" b="1" dirty="0"/>
              <a:t>– </a:t>
            </a:r>
            <a:r>
              <a:rPr lang="de-DE" b="1" dirty="0"/>
              <a:t>KNOWLEDGE </a:t>
            </a:r>
            <a:r>
              <a:rPr lang="de-DE" sz="1700" b="1" dirty="0"/>
              <a:t>&amp; </a:t>
            </a:r>
            <a:r>
              <a:rPr lang="de-DE" b="1" dirty="0"/>
              <a:t>SKILLS </a:t>
            </a:r>
            <a:endParaRPr lang="de-DE" dirty="0"/>
          </a:p>
          <a:p>
            <a:pPr>
              <a:buFont typeface="Arial" charset="0"/>
              <a:buChar char="►"/>
              <a:defRPr/>
            </a:pPr>
            <a:r>
              <a:rPr lang="en-US" dirty="0"/>
              <a:t>In order for students to achieve the overall learning objectives, they will need to acquire and develop specific </a:t>
            </a:r>
            <a:r>
              <a:rPr lang="en-US" b="1" dirty="0"/>
              <a:t>knowledge </a:t>
            </a:r>
            <a:r>
              <a:rPr lang="en-US" dirty="0"/>
              <a:t>and </a:t>
            </a:r>
            <a:r>
              <a:rPr lang="en-US" b="1" dirty="0"/>
              <a:t>skills. </a:t>
            </a:r>
            <a:r>
              <a:rPr lang="en-US" dirty="0"/>
              <a:t>These can be considered as steps to the achievement of learning objectives. </a:t>
            </a:r>
            <a:endParaRPr lang="en-US" altLang="ja-JP" dirty="0"/>
          </a:p>
          <a:p>
            <a:pPr eaLnBrk="1" hangingPunct="1">
              <a:buFont typeface="Arial" charset="0"/>
              <a:buChar char="►"/>
              <a:defRPr/>
            </a:pPr>
            <a:endParaRPr lang="en-GB" dirty="0"/>
          </a:p>
          <a:p>
            <a:pPr eaLnBrk="1" hangingPunct="1">
              <a:buFont typeface="Arial" charset="0"/>
              <a:buChar char="►"/>
              <a:defRPr/>
            </a:pPr>
            <a:r>
              <a:rPr lang="en-GB" dirty="0"/>
              <a:t>Emphasise that this course uses a well designed structure with a mix of tutor driven discussions with slides, Exercises, Workshops and homework to enable to perform a practical audit for an environmental system.</a:t>
            </a:r>
          </a:p>
          <a:p>
            <a:pPr eaLnBrk="1" hangingPunct="1">
              <a:buFont typeface="Arial" charset="0"/>
              <a:buChar char="►"/>
              <a:defRPr/>
            </a:pPr>
            <a:endParaRPr lang="de-DE" dirty="0"/>
          </a:p>
        </p:txBody>
      </p:sp>
    </p:spTree>
    <p:extLst>
      <p:ext uri="{BB962C8B-B14F-4D97-AF65-F5344CB8AC3E}">
        <p14:creationId xmlns:p14="http://schemas.microsoft.com/office/powerpoint/2010/main" val="3945664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7C6A5-BF81-5CFF-5F03-9CBE9B057D21}"/>
            </a:ext>
          </a:extLst>
        </p:cNvPr>
        <p:cNvGrpSpPr/>
        <p:nvPr/>
      </p:nvGrpSpPr>
      <p:grpSpPr>
        <a:xfrm>
          <a:off x="0" y="0"/>
          <a:ext cx="0" cy="0"/>
          <a:chOff x="0" y="0"/>
          <a:chExt cx="0" cy="0"/>
        </a:xfrm>
      </p:grpSpPr>
      <p:sp>
        <p:nvSpPr>
          <p:cNvPr id="155650" name="Rectangle 7">
            <a:extLst>
              <a:ext uri="{FF2B5EF4-FFF2-40B4-BE49-F238E27FC236}">
                <a16:creationId xmlns:a16="http://schemas.microsoft.com/office/drawing/2014/main" id="{529859F6-6DC5-5DEE-F8FB-140527B90C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7738" eaLnBrk="0" hangingPunct="0">
              <a:defRPr sz="1600">
                <a:solidFill>
                  <a:schemeClr val="tx1"/>
                </a:solidFill>
                <a:latin typeface="Arial" panose="020B0604020202020204" pitchFamily="34" charset="0"/>
              </a:defRPr>
            </a:lvl1pPr>
            <a:lvl2pPr marL="742950" indent="-285750" defTabSz="947738" eaLnBrk="0" hangingPunct="0">
              <a:defRPr sz="1600">
                <a:solidFill>
                  <a:schemeClr val="tx1"/>
                </a:solidFill>
                <a:latin typeface="Arial" panose="020B0604020202020204" pitchFamily="34" charset="0"/>
              </a:defRPr>
            </a:lvl2pPr>
            <a:lvl3pPr marL="1143000" indent="-228600" defTabSz="947738" eaLnBrk="0" hangingPunct="0">
              <a:defRPr sz="1600">
                <a:solidFill>
                  <a:schemeClr val="tx1"/>
                </a:solidFill>
                <a:latin typeface="Arial" panose="020B0604020202020204" pitchFamily="34" charset="0"/>
              </a:defRPr>
            </a:lvl3pPr>
            <a:lvl4pPr marL="1600200" indent="-228600" defTabSz="947738" eaLnBrk="0" hangingPunct="0">
              <a:defRPr sz="1600">
                <a:solidFill>
                  <a:schemeClr val="tx1"/>
                </a:solidFill>
                <a:latin typeface="Arial" panose="020B0604020202020204" pitchFamily="34" charset="0"/>
              </a:defRPr>
            </a:lvl4pPr>
            <a:lvl5pPr marL="2057400" indent="-228600" defTabSz="947738" eaLnBrk="0" hangingPunct="0">
              <a:defRPr sz="1600">
                <a:solidFill>
                  <a:schemeClr val="tx1"/>
                </a:solidFill>
                <a:latin typeface="Arial" panose="020B0604020202020204" pitchFamily="34" charset="0"/>
              </a:defRPr>
            </a:lvl5pPr>
            <a:lvl6pPr marL="25146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r" defTabSz="947738" rtl="0" eaLnBrk="1" fontAlgn="auto" latinLnBrk="0" hangingPunct="1">
              <a:lnSpc>
                <a:spcPct val="100000"/>
              </a:lnSpc>
              <a:spcBef>
                <a:spcPts val="0"/>
              </a:spcBef>
              <a:spcAft>
                <a:spcPts val="0"/>
              </a:spcAft>
              <a:buClrTx/>
              <a:buSzTx/>
              <a:buFontTx/>
              <a:buNone/>
              <a:tabLst/>
              <a:defRPr/>
            </a:pPr>
            <a:fld id="{E77CAC69-8615-40F7-A93D-4E22341751FE}"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41</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55651" name="Rectangle 7">
            <a:extLst>
              <a:ext uri="{FF2B5EF4-FFF2-40B4-BE49-F238E27FC236}">
                <a16:creationId xmlns:a16="http://schemas.microsoft.com/office/drawing/2014/main" id="{06C250E5-0A7D-DF56-60D3-CBB93114A987}"/>
              </a:ext>
            </a:extLst>
          </p:cNvPr>
          <p:cNvSpPr txBox="1">
            <a:spLocks noGrp="1" noChangeArrowheads="1"/>
          </p:cNvSpPr>
          <p:nvPr/>
        </p:nvSpPr>
        <p:spPr bwMode="auto">
          <a:xfrm>
            <a:off x="3125788" y="8840788"/>
            <a:ext cx="7032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808" tIns="42404" rIns="84808" bIns="42404" anchor="b"/>
          <a:lstStyle>
            <a:lvl1pPr defTabSz="846138" eaLnBrk="0" hangingPunct="0">
              <a:defRPr sz="1600">
                <a:solidFill>
                  <a:schemeClr val="tx1"/>
                </a:solidFill>
                <a:latin typeface="Arial" panose="020B0604020202020204" pitchFamily="34" charset="0"/>
              </a:defRPr>
            </a:lvl1pPr>
            <a:lvl2pPr marL="742950" indent="-285750" defTabSz="846138" eaLnBrk="0" hangingPunct="0">
              <a:defRPr sz="1600">
                <a:solidFill>
                  <a:schemeClr val="tx1"/>
                </a:solidFill>
                <a:latin typeface="Arial" panose="020B0604020202020204" pitchFamily="34" charset="0"/>
              </a:defRPr>
            </a:lvl2pPr>
            <a:lvl3pPr marL="1143000" indent="-228600" defTabSz="846138" eaLnBrk="0" hangingPunct="0">
              <a:defRPr sz="1600">
                <a:solidFill>
                  <a:schemeClr val="tx1"/>
                </a:solidFill>
                <a:latin typeface="Arial" panose="020B0604020202020204" pitchFamily="34" charset="0"/>
              </a:defRPr>
            </a:lvl3pPr>
            <a:lvl4pPr marL="1600200" indent="-228600" defTabSz="846138" eaLnBrk="0" hangingPunct="0">
              <a:defRPr sz="1600">
                <a:solidFill>
                  <a:schemeClr val="tx1"/>
                </a:solidFill>
                <a:latin typeface="Arial" panose="020B0604020202020204" pitchFamily="34" charset="0"/>
              </a:defRPr>
            </a:lvl4pPr>
            <a:lvl5pPr marL="2057400" indent="-228600" defTabSz="846138" eaLnBrk="0" hangingPunct="0">
              <a:defRPr sz="1600">
                <a:solidFill>
                  <a:schemeClr val="tx1"/>
                </a:solidFill>
                <a:latin typeface="Arial" panose="020B0604020202020204" pitchFamily="34" charset="0"/>
              </a:defRPr>
            </a:lvl5pPr>
            <a:lvl6pPr marL="25146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ctr" defTabSz="846138" rtl="0" eaLnBrk="1" fontAlgn="auto" latinLnBrk="0" hangingPunct="1">
              <a:lnSpc>
                <a:spcPct val="100000"/>
              </a:lnSpc>
              <a:spcBef>
                <a:spcPct val="0"/>
              </a:spcBef>
              <a:spcAft>
                <a:spcPts val="0"/>
              </a:spcAft>
              <a:buClrTx/>
              <a:buSzTx/>
              <a:buFontTx/>
              <a:buNone/>
              <a:tabLst/>
              <a:defRPr/>
            </a:pPr>
            <a:fld id="{0A28ABB5-6074-40C4-B4B4-AEA360F5E094}" type="slidenum">
              <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rPr>
              <a:pPr marL="0" marR="0" lvl="0" indent="0" algn="ctr" defTabSz="846138" rtl="0" eaLnBrk="1" fontAlgn="auto" latinLnBrk="0" hangingPunct="1">
                <a:lnSpc>
                  <a:spcPct val="100000"/>
                </a:lnSpc>
                <a:spcBef>
                  <a:spcPct val="0"/>
                </a:spcBef>
                <a:spcAft>
                  <a:spcPts val="0"/>
                </a:spcAft>
                <a:buClrTx/>
                <a:buSzTx/>
                <a:buFontTx/>
                <a:buNone/>
                <a:tabLst/>
                <a:defRPr/>
              </a:pPr>
              <a:t>41</a:t>
            </a:fld>
            <a:endPar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endParaRPr>
          </a:p>
        </p:txBody>
      </p:sp>
      <p:sp>
        <p:nvSpPr>
          <p:cNvPr id="155652" name="Rectangle 2">
            <a:extLst>
              <a:ext uri="{FF2B5EF4-FFF2-40B4-BE49-F238E27FC236}">
                <a16:creationId xmlns:a16="http://schemas.microsoft.com/office/drawing/2014/main" id="{8D343418-8C54-6959-B15A-4C59118F74D6}"/>
              </a:ext>
            </a:extLst>
          </p:cNvPr>
          <p:cNvSpPr>
            <a:spLocks noGrp="1" noRot="1" noChangeAspect="1" noChangeArrowheads="1" noTextEdit="1"/>
          </p:cNvSpPr>
          <p:nvPr>
            <p:ph type="sldImg"/>
          </p:nvPr>
        </p:nvSpPr>
        <p:spPr>
          <a:xfrm>
            <a:off x="384175" y="693738"/>
            <a:ext cx="6196013" cy="3486150"/>
          </a:xfrm>
          <a:ln/>
        </p:spPr>
      </p:sp>
      <p:sp>
        <p:nvSpPr>
          <p:cNvPr id="155653" name="Rectangle 7">
            <a:extLst>
              <a:ext uri="{FF2B5EF4-FFF2-40B4-BE49-F238E27FC236}">
                <a16:creationId xmlns:a16="http://schemas.microsoft.com/office/drawing/2014/main" id="{7D066973-84EE-B904-1870-BBED422398D7}"/>
              </a:ext>
            </a:extLst>
          </p:cNvPr>
          <p:cNvSpPr>
            <a:spLocks noGrp="1" noChangeArrowheads="1"/>
          </p:cNvSpPr>
          <p:nvPr>
            <p:ph type="body" idx="1"/>
          </p:nvPr>
        </p:nvSpPr>
        <p:spPr>
          <a:xfrm>
            <a:off x="695325" y="4421188"/>
            <a:ext cx="556418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711" tIns="40855" rIns="81711" bIns="40855"/>
          <a:lstStyle/>
          <a:p>
            <a:pPr marL="0" indent="0" eaLnBrk="1" hangingPunct="1"/>
            <a:endParaRPr lang="en-GB"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941555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888FB-F12C-35A7-6AEA-204EE7D20306}"/>
            </a:ext>
          </a:extLst>
        </p:cNvPr>
        <p:cNvGrpSpPr/>
        <p:nvPr/>
      </p:nvGrpSpPr>
      <p:grpSpPr>
        <a:xfrm>
          <a:off x="0" y="0"/>
          <a:ext cx="0" cy="0"/>
          <a:chOff x="0" y="0"/>
          <a:chExt cx="0" cy="0"/>
        </a:xfrm>
      </p:grpSpPr>
      <p:sp>
        <p:nvSpPr>
          <p:cNvPr id="155650" name="Rectangle 7">
            <a:extLst>
              <a:ext uri="{FF2B5EF4-FFF2-40B4-BE49-F238E27FC236}">
                <a16:creationId xmlns:a16="http://schemas.microsoft.com/office/drawing/2014/main" id="{AB3C4A66-7BE5-014B-8F99-F0BC71F9B9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7738" eaLnBrk="0" hangingPunct="0">
              <a:defRPr sz="1600">
                <a:solidFill>
                  <a:schemeClr val="tx1"/>
                </a:solidFill>
                <a:latin typeface="Arial" panose="020B0604020202020204" pitchFamily="34" charset="0"/>
              </a:defRPr>
            </a:lvl1pPr>
            <a:lvl2pPr marL="742950" indent="-285750" defTabSz="947738" eaLnBrk="0" hangingPunct="0">
              <a:defRPr sz="1600">
                <a:solidFill>
                  <a:schemeClr val="tx1"/>
                </a:solidFill>
                <a:latin typeface="Arial" panose="020B0604020202020204" pitchFamily="34" charset="0"/>
              </a:defRPr>
            </a:lvl2pPr>
            <a:lvl3pPr marL="1143000" indent="-228600" defTabSz="947738" eaLnBrk="0" hangingPunct="0">
              <a:defRPr sz="1600">
                <a:solidFill>
                  <a:schemeClr val="tx1"/>
                </a:solidFill>
                <a:latin typeface="Arial" panose="020B0604020202020204" pitchFamily="34" charset="0"/>
              </a:defRPr>
            </a:lvl3pPr>
            <a:lvl4pPr marL="1600200" indent="-228600" defTabSz="947738" eaLnBrk="0" hangingPunct="0">
              <a:defRPr sz="1600">
                <a:solidFill>
                  <a:schemeClr val="tx1"/>
                </a:solidFill>
                <a:latin typeface="Arial" panose="020B0604020202020204" pitchFamily="34" charset="0"/>
              </a:defRPr>
            </a:lvl4pPr>
            <a:lvl5pPr marL="2057400" indent="-228600" defTabSz="947738" eaLnBrk="0" hangingPunct="0">
              <a:defRPr sz="1600">
                <a:solidFill>
                  <a:schemeClr val="tx1"/>
                </a:solidFill>
                <a:latin typeface="Arial" panose="020B0604020202020204" pitchFamily="34" charset="0"/>
              </a:defRPr>
            </a:lvl5pPr>
            <a:lvl6pPr marL="25146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r" defTabSz="947738" rtl="0" eaLnBrk="1" fontAlgn="auto" latinLnBrk="0" hangingPunct="1">
              <a:lnSpc>
                <a:spcPct val="100000"/>
              </a:lnSpc>
              <a:spcBef>
                <a:spcPts val="0"/>
              </a:spcBef>
              <a:spcAft>
                <a:spcPts val="0"/>
              </a:spcAft>
              <a:buClrTx/>
              <a:buSzTx/>
              <a:buFontTx/>
              <a:buNone/>
              <a:tabLst/>
              <a:defRPr/>
            </a:pPr>
            <a:fld id="{E77CAC69-8615-40F7-A93D-4E22341751FE}"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42</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55651" name="Rectangle 7">
            <a:extLst>
              <a:ext uri="{FF2B5EF4-FFF2-40B4-BE49-F238E27FC236}">
                <a16:creationId xmlns:a16="http://schemas.microsoft.com/office/drawing/2014/main" id="{1A85AC70-2098-FAE8-E84C-4DB839E9C551}"/>
              </a:ext>
            </a:extLst>
          </p:cNvPr>
          <p:cNvSpPr txBox="1">
            <a:spLocks noGrp="1" noChangeArrowheads="1"/>
          </p:cNvSpPr>
          <p:nvPr/>
        </p:nvSpPr>
        <p:spPr bwMode="auto">
          <a:xfrm>
            <a:off x="3125788" y="8840788"/>
            <a:ext cx="7032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808" tIns="42404" rIns="84808" bIns="42404" anchor="b"/>
          <a:lstStyle>
            <a:lvl1pPr defTabSz="846138" eaLnBrk="0" hangingPunct="0">
              <a:defRPr sz="1600">
                <a:solidFill>
                  <a:schemeClr val="tx1"/>
                </a:solidFill>
                <a:latin typeface="Arial" panose="020B0604020202020204" pitchFamily="34" charset="0"/>
              </a:defRPr>
            </a:lvl1pPr>
            <a:lvl2pPr marL="742950" indent="-285750" defTabSz="846138" eaLnBrk="0" hangingPunct="0">
              <a:defRPr sz="1600">
                <a:solidFill>
                  <a:schemeClr val="tx1"/>
                </a:solidFill>
                <a:latin typeface="Arial" panose="020B0604020202020204" pitchFamily="34" charset="0"/>
              </a:defRPr>
            </a:lvl2pPr>
            <a:lvl3pPr marL="1143000" indent="-228600" defTabSz="846138" eaLnBrk="0" hangingPunct="0">
              <a:defRPr sz="1600">
                <a:solidFill>
                  <a:schemeClr val="tx1"/>
                </a:solidFill>
                <a:latin typeface="Arial" panose="020B0604020202020204" pitchFamily="34" charset="0"/>
              </a:defRPr>
            </a:lvl3pPr>
            <a:lvl4pPr marL="1600200" indent="-228600" defTabSz="846138" eaLnBrk="0" hangingPunct="0">
              <a:defRPr sz="1600">
                <a:solidFill>
                  <a:schemeClr val="tx1"/>
                </a:solidFill>
                <a:latin typeface="Arial" panose="020B0604020202020204" pitchFamily="34" charset="0"/>
              </a:defRPr>
            </a:lvl4pPr>
            <a:lvl5pPr marL="2057400" indent="-228600" defTabSz="846138" eaLnBrk="0" hangingPunct="0">
              <a:defRPr sz="1600">
                <a:solidFill>
                  <a:schemeClr val="tx1"/>
                </a:solidFill>
                <a:latin typeface="Arial" panose="020B0604020202020204" pitchFamily="34" charset="0"/>
              </a:defRPr>
            </a:lvl5pPr>
            <a:lvl6pPr marL="25146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ctr" defTabSz="846138" rtl="0" eaLnBrk="1" fontAlgn="auto" latinLnBrk="0" hangingPunct="1">
              <a:lnSpc>
                <a:spcPct val="100000"/>
              </a:lnSpc>
              <a:spcBef>
                <a:spcPct val="0"/>
              </a:spcBef>
              <a:spcAft>
                <a:spcPts val="0"/>
              </a:spcAft>
              <a:buClrTx/>
              <a:buSzTx/>
              <a:buFontTx/>
              <a:buNone/>
              <a:tabLst/>
              <a:defRPr/>
            </a:pPr>
            <a:fld id="{0A28ABB5-6074-40C4-B4B4-AEA360F5E094}" type="slidenum">
              <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rPr>
              <a:pPr marL="0" marR="0" lvl="0" indent="0" algn="ctr" defTabSz="846138" rtl="0" eaLnBrk="1" fontAlgn="auto" latinLnBrk="0" hangingPunct="1">
                <a:lnSpc>
                  <a:spcPct val="100000"/>
                </a:lnSpc>
                <a:spcBef>
                  <a:spcPct val="0"/>
                </a:spcBef>
                <a:spcAft>
                  <a:spcPts val="0"/>
                </a:spcAft>
                <a:buClrTx/>
                <a:buSzTx/>
                <a:buFontTx/>
                <a:buNone/>
                <a:tabLst/>
                <a:defRPr/>
              </a:pPr>
              <a:t>42</a:t>
            </a:fld>
            <a:endPar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endParaRPr>
          </a:p>
        </p:txBody>
      </p:sp>
      <p:sp>
        <p:nvSpPr>
          <p:cNvPr id="155652" name="Rectangle 2">
            <a:extLst>
              <a:ext uri="{FF2B5EF4-FFF2-40B4-BE49-F238E27FC236}">
                <a16:creationId xmlns:a16="http://schemas.microsoft.com/office/drawing/2014/main" id="{29980622-4A09-2031-A246-7D87D215554D}"/>
              </a:ext>
            </a:extLst>
          </p:cNvPr>
          <p:cNvSpPr>
            <a:spLocks noGrp="1" noRot="1" noChangeAspect="1" noChangeArrowheads="1" noTextEdit="1"/>
          </p:cNvSpPr>
          <p:nvPr>
            <p:ph type="sldImg"/>
          </p:nvPr>
        </p:nvSpPr>
        <p:spPr>
          <a:xfrm>
            <a:off x="384175" y="693738"/>
            <a:ext cx="6196013" cy="3486150"/>
          </a:xfrm>
          <a:ln/>
        </p:spPr>
      </p:sp>
      <p:sp>
        <p:nvSpPr>
          <p:cNvPr id="155653" name="Rectangle 7">
            <a:extLst>
              <a:ext uri="{FF2B5EF4-FFF2-40B4-BE49-F238E27FC236}">
                <a16:creationId xmlns:a16="http://schemas.microsoft.com/office/drawing/2014/main" id="{C4435633-7DC7-2ADB-4B40-6C8CECF0D73F}"/>
              </a:ext>
            </a:extLst>
          </p:cNvPr>
          <p:cNvSpPr>
            <a:spLocks noGrp="1" noChangeArrowheads="1"/>
          </p:cNvSpPr>
          <p:nvPr>
            <p:ph type="body" idx="1"/>
          </p:nvPr>
        </p:nvSpPr>
        <p:spPr>
          <a:xfrm>
            <a:off x="695325" y="4421188"/>
            <a:ext cx="556418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711" tIns="40855" rIns="81711" bIns="40855"/>
          <a:lstStyle/>
          <a:p>
            <a:pPr marL="0" indent="0" eaLnBrk="1" hangingPunct="1"/>
            <a:endParaRPr lang="en-GB"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625338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F7628-3005-49DF-4EEB-19F4ABA5B93A}"/>
            </a:ext>
          </a:extLst>
        </p:cNvPr>
        <p:cNvGrpSpPr/>
        <p:nvPr/>
      </p:nvGrpSpPr>
      <p:grpSpPr>
        <a:xfrm>
          <a:off x="0" y="0"/>
          <a:ext cx="0" cy="0"/>
          <a:chOff x="0" y="0"/>
          <a:chExt cx="0" cy="0"/>
        </a:xfrm>
      </p:grpSpPr>
      <p:sp>
        <p:nvSpPr>
          <p:cNvPr id="155650" name="Rectangle 7">
            <a:extLst>
              <a:ext uri="{FF2B5EF4-FFF2-40B4-BE49-F238E27FC236}">
                <a16:creationId xmlns:a16="http://schemas.microsoft.com/office/drawing/2014/main" id="{14263927-1455-EE42-4F7C-E9D7D84EAD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7738" eaLnBrk="0" hangingPunct="0">
              <a:defRPr sz="1600">
                <a:solidFill>
                  <a:schemeClr val="tx1"/>
                </a:solidFill>
                <a:latin typeface="Arial" panose="020B0604020202020204" pitchFamily="34" charset="0"/>
              </a:defRPr>
            </a:lvl1pPr>
            <a:lvl2pPr marL="742950" indent="-285750" defTabSz="947738" eaLnBrk="0" hangingPunct="0">
              <a:defRPr sz="1600">
                <a:solidFill>
                  <a:schemeClr val="tx1"/>
                </a:solidFill>
                <a:latin typeface="Arial" panose="020B0604020202020204" pitchFamily="34" charset="0"/>
              </a:defRPr>
            </a:lvl2pPr>
            <a:lvl3pPr marL="1143000" indent="-228600" defTabSz="947738" eaLnBrk="0" hangingPunct="0">
              <a:defRPr sz="1600">
                <a:solidFill>
                  <a:schemeClr val="tx1"/>
                </a:solidFill>
                <a:latin typeface="Arial" panose="020B0604020202020204" pitchFamily="34" charset="0"/>
              </a:defRPr>
            </a:lvl3pPr>
            <a:lvl4pPr marL="1600200" indent="-228600" defTabSz="947738" eaLnBrk="0" hangingPunct="0">
              <a:defRPr sz="1600">
                <a:solidFill>
                  <a:schemeClr val="tx1"/>
                </a:solidFill>
                <a:latin typeface="Arial" panose="020B0604020202020204" pitchFamily="34" charset="0"/>
              </a:defRPr>
            </a:lvl4pPr>
            <a:lvl5pPr marL="2057400" indent="-228600" defTabSz="947738" eaLnBrk="0" hangingPunct="0">
              <a:defRPr sz="1600">
                <a:solidFill>
                  <a:schemeClr val="tx1"/>
                </a:solidFill>
                <a:latin typeface="Arial" panose="020B0604020202020204" pitchFamily="34" charset="0"/>
              </a:defRPr>
            </a:lvl5pPr>
            <a:lvl6pPr marL="25146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r" defTabSz="947738" rtl="0" eaLnBrk="1" fontAlgn="auto" latinLnBrk="0" hangingPunct="1">
              <a:lnSpc>
                <a:spcPct val="100000"/>
              </a:lnSpc>
              <a:spcBef>
                <a:spcPts val="0"/>
              </a:spcBef>
              <a:spcAft>
                <a:spcPts val="0"/>
              </a:spcAft>
              <a:buClrTx/>
              <a:buSzTx/>
              <a:buFontTx/>
              <a:buNone/>
              <a:tabLst/>
              <a:defRPr/>
            </a:pPr>
            <a:fld id="{E77CAC69-8615-40F7-A93D-4E22341751FE}"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43</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55651" name="Rectangle 7">
            <a:extLst>
              <a:ext uri="{FF2B5EF4-FFF2-40B4-BE49-F238E27FC236}">
                <a16:creationId xmlns:a16="http://schemas.microsoft.com/office/drawing/2014/main" id="{1D66DDB6-B429-2AB7-4C1E-B715CE112EE2}"/>
              </a:ext>
            </a:extLst>
          </p:cNvPr>
          <p:cNvSpPr txBox="1">
            <a:spLocks noGrp="1" noChangeArrowheads="1"/>
          </p:cNvSpPr>
          <p:nvPr/>
        </p:nvSpPr>
        <p:spPr bwMode="auto">
          <a:xfrm>
            <a:off x="3125788" y="8840788"/>
            <a:ext cx="7032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808" tIns="42404" rIns="84808" bIns="42404" anchor="b"/>
          <a:lstStyle>
            <a:lvl1pPr defTabSz="846138" eaLnBrk="0" hangingPunct="0">
              <a:defRPr sz="1600">
                <a:solidFill>
                  <a:schemeClr val="tx1"/>
                </a:solidFill>
                <a:latin typeface="Arial" panose="020B0604020202020204" pitchFamily="34" charset="0"/>
              </a:defRPr>
            </a:lvl1pPr>
            <a:lvl2pPr marL="742950" indent="-285750" defTabSz="846138" eaLnBrk="0" hangingPunct="0">
              <a:defRPr sz="1600">
                <a:solidFill>
                  <a:schemeClr val="tx1"/>
                </a:solidFill>
                <a:latin typeface="Arial" panose="020B0604020202020204" pitchFamily="34" charset="0"/>
              </a:defRPr>
            </a:lvl2pPr>
            <a:lvl3pPr marL="1143000" indent="-228600" defTabSz="846138" eaLnBrk="0" hangingPunct="0">
              <a:defRPr sz="1600">
                <a:solidFill>
                  <a:schemeClr val="tx1"/>
                </a:solidFill>
                <a:latin typeface="Arial" panose="020B0604020202020204" pitchFamily="34" charset="0"/>
              </a:defRPr>
            </a:lvl3pPr>
            <a:lvl4pPr marL="1600200" indent="-228600" defTabSz="846138" eaLnBrk="0" hangingPunct="0">
              <a:defRPr sz="1600">
                <a:solidFill>
                  <a:schemeClr val="tx1"/>
                </a:solidFill>
                <a:latin typeface="Arial" panose="020B0604020202020204" pitchFamily="34" charset="0"/>
              </a:defRPr>
            </a:lvl4pPr>
            <a:lvl5pPr marL="2057400" indent="-228600" defTabSz="846138" eaLnBrk="0" hangingPunct="0">
              <a:defRPr sz="1600">
                <a:solidFill>
                  <a:schemeClr val="tx1"/>
                </a:solidFill>
                <a:latin typeface="Arial" panose="020B0604020202020204" pitchFamily="34" charset="0"/>
              </a:defRPr>
            </a:lvl5pPr>
            <a:lvl6pPr marL="25146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ctr" defTabSz="846138" rtl="0" eaLnBrk="1" fontAlgn="auto" latinLnBrk="0" hangingPunct="1">
              <a:lnSpc>
                <a:spcPct val="100000"/>
              </a:lnSpc>
              <a:spcBef>
                <a:spcPct val="0"/>
              </a:spcBef>
              <a:spcAft>
                <a:spcPts val="0"/>
              </a:spcAft>
              <a:buClrTx/>
              <a:buSzTx/>
              <a:buFontTx/>
              <a:buNone/>
              <a:tabLst/>
              <a:defRPr/>
            </a:pPr>
            <a:fld id="{0A28ABB5-6074-40C4-B4B4-AEA360F5E094}" type="slidenum">
              <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rPr>
              <a:pPr marL="0" marR="0" lvl="0" indent="0" algn="ctr" defTabSz="846138" rtl="0" eaLnBrk="1" fontAlgn="auto" latinLnBrk="0" hangingPunct="1">
                <a:lnSpc>
                  <a:spcPct val="100000"/>
                </a:lnSpc>
                <a:spcBef>
                  <a:spcPct val="0"/>
                </a:spcBef>
                <a:spcAft>
                  <a:spcPts val="0"/>
                </a:spcAft>
                <a:buClrTx/>
                <a:buSzTx/>
                <a:buFontTx/>
                <a:buNone/>
                <a:tabLst/>
                <a:defRPr/>
              </a:pPr>
              <a:t>43</a:t>
            </a:fld>
            <a:endPar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endParaRPr>
          </a:p>
        </p:txBody>
      </p:sp>
      <p:sp>
        <p:nvSpPr>
          <p:cNvPr id="155652" name="Rectangle 2">
            <a:extLst>
              <a:ext uri="{FF2B5EF4-FFF2-40B4-BE49-F238E27FC236}">
                <a16:creationId xmlns:a16="http://schemas.microsoft.com/office/drawing/2014/main" id="{3691E032-5054-A1DF-31A4-1936DE935B67}"/>
              </a:ext>
            </a:extLst>
          </p:cNvPr>
          <p:cNvSpPr>
            <a:spLocks noGrp="1" noRot="1" noChangeAspect="1" noChangeArrowheads="1" noTextEdit="1"/>
          </p:cNvSpPr>
          <p:nvPr>
            <p:ph type="sldImg"/>
          </p:nvPr>
        </p:nvSpPr>
        <p:spPr>
          <a:xfrm>
            <a:off x="384175" y="693738"/>
            <a:ext cx="6196013" cy="3486150"/>
          </a:xfrm>
          <a:ln/>
        </p:spPr>
      </p:sp>
      <p:sp>
        <p:nvSpPr>
          <p:cNvPr id="155653" name="Rectangle 7">
            <a:extLst>
              <a:ext uri="{FF2B5EF4-FFF2-40B4-BE49-F238E27FC236}">
                <a16:creationId xmlns:a16="http://schemas.microsoft.com/office/drawing/2014/main" id="{6CEC12F1-3171-6386-AFD3-35DC5345D50B}"/>
              </a:ext>
            </a:extLst>
          </p:cNvPr>
          <p:cNvSpPr>
            <a:spLocks noGrp="1" noChangeArrowheads="1"/>
          </p:cNvSpPr>
          <p:nvPr>
            <p:ph type="body" idx="1"/>
          </p:nvPr>
        </p:nvSpPr>
        <p:spPr>
          <a:xfrm>
            <a:off x="695325" y="4421188"/>
            <a:ext cx="556418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711" tIns="40855" rIns="81711" bIns="40855"/>
          <a:lstStyle/>
          <a:p>
            <a:pPr marL="0" indent="0" eaLnBrk="1" hangingPunct="1"/>
            <a:endParaRPr lang="en-GB"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159589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36918-F974-C838-43D9-E322F8232C31}"/>
            </a:ext>
          </a:extLst>
        </p:cNvPr>
        <p:cNvGrpSpPr/>
        <p:nvPr/>
      </p:nvGrpSpPr>
      <p:grpSpPr>
        <a:xfrm>
          <a:off x="0" y="0"/>
          <a:ext cx="0" cy="0"/>
          <a:chOff x="0" y="0"/>
          <a:chExt cx="0" cy="0"/>
        </a:xfrm>
      </p:grpSpPr>
      <p:sp>
        <p:nvSpPr>
          <p:cNvPr id="155650" name="Rectangle 7">
            <a:extLst>
              <a:ext uri="{FF2B5EF4-FFF2-40B4-BE49-F238E27FC236}">
                <a16:creationId xmlns:a16="http://schemas.microsoft.com/office/drawing/2014/main" id="{7217CEA7-1670-A443-D56C-55D8C1D847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7738" eaLnBrk="0" hangingPunct="0">
              <a:defRPr sz="1600">
                <a:solidFill>
                  <a:schemeClr val="tx1"/>
                </a:solidFill>
                <a:latin typeface="Arial" panose="020B0604020202020204" pitchFamily="34" charset="0"/>
              </a:defRPr>
            </a:lvl1pPr>
            <a:lvl2pPr marL="742950" indent="-285750" defTabSz="947738" eaLnBrk="0" hangingPunct="0">
              <a:defRPr sz="1600">
                <a:solidFill>
                  <a:schemeClr val="tx1"/>
                </a:solidFill>
                <a:latin typeface="Arial" panose="020B0604020202020204" pitchFamily="34" charset="0"/>
              </a:defRPr>
            </a:lvl2pPr>
            <a:lvl3pPr marL="1143000" indent="-228600" defTabSz="947738" eaLnBrk="0" hangingPunct="0">
              <a:defRPr sz="1600">
                <a:solidFill>
                  <a:schemeClr val="tx1"/>
                </a:solidFill>
                <a:latin typeface="Arial" panose="020B0604020202020204" pitchFamily="34" charset="0"/>
              </a:defRPr>
            </a:lvl3pPr>
            <a:lvl4pPr marL="1600200" indent="-228600" defTabSz="947738" eaLnBrk="0" hangingPunct="0">
              <a:defRPr sz="1600">
                <a:solidFill>
                  <a:schemeClr val="tx1"/>
                </a:solidFill>
                <a:latin typeface="Arial" panose="020B0604020202020204" pitchFamily="34" charset="0"/>
              </a:defRPr>
            </a:lvl4pPr>
            <a:lvl5pPr marL="2057400" indent="-228600" defTabSz="947738" eaLnBrk="0" hangingPunct="0">
              <a:defRPr sz="1600">
                <a:solidFill>
                  <a:schemeClr val="tx1"/>
                </a:solidFill>
                <a:latin typeface="Arial" panose="020B0604020202020204" pitchFamily="34" charset="0"/>
              </a:defRPr>
            </a:lvl5pPr>
            <a:lvl6pPr marL="25146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r" defTabSz="947738" rtl="0" eaLnBrk="1" fontAlgn="auto" latinLnBrk="0" hangingPunct="1">
              <a:lnSpc>
                <a:spcPct val="100000"/>
              </a:lnSpc>
              <a:spcBef>
                <a:spcPts val="0"/>
              </a:spcBef>
              <a:spcAft>
                <a:spcPts val="0"/>
              </a:spcAft>
              <a:buClrTx/>
              <a:buSzTx/>
              <a:buFontTx/>
              <a:buNone/>
              <a:tabLst/>
              <a:defRPr/>
            </a:pPr>
            <a:fld id="{E77CAC69-8615-40F7-A93D-4E22341751FE}"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44</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55651" name="Rectangle 7">
            <a:extLst>
              <a:ext uri="{FF2B5EF4-FFF2-40B4-BE49-F238E27FC236}">
                <a16:creationId xmlns:a16="http://schemas.microsoft.com/office/drawing/2014/main" id="{E7702DBD-AB18-7012-AA12-2D30DCE4D39B}"/>
              </a:ext>
            </a:extLst>
          </p:cNvPr>
          <p:cNvSpPr txBox="1">
            <a:spLocks noGrp="1" noChangeArrowheads="1"/>
          </p:cNvSpPr>
          <p:nvPr/>
        </p:nvSpPr>
        <p:spPr bwMode="auto">
          <a:xfrm>
            <a:off x="3125788" y="8840788"/>
            <a:ext cx="7032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808" tIns="42404" rIns="84808" bIns="42404" anchor="b"/>
          <a:lstStyle>
            <a:lvl1pPr defTabSz="846138" eaLnBrk="0" hangingPunct="0">
              <a:defRPr sz="1600">
                <a:solidFill>
                  <a:schemeClr val="tx1"/>
                </a:solidFill>
                <a:latin typeface="Arial" panose="020B0604020202020204" pitchFamily="34" charset="0"/>
              </a:defRPr>
            </a:lvl1pPr>
            <a:lvl2pPr marL="742950" indent="-285750" defTabSz="846138" eaLnBrk="0" hangingPunct="0">
              <a:defRPr sz="1600">
                <a:solidFill>
                  <a:schemeClr val="tx1"/>
                </a:solidFill>
                <a:latin typeface="Arial" panose="020B0604020202020204" pitchFamily="34" charset="0"/>
              </a:defRPr>
            </a:lvl2pPr>
            <a:lvl3pPr marL="1143000" indent="-228600" defTabSz="846138" eaLnBrk="0" hangingPunct="0">
              <a:defRPr sz="1600">
                <a:solidFill>
                  <a:schemeClr val="tx1"/>
                </a:solidFill>
                <a:latin typeface="Arial" panose="020B0604020202020204" pitchFamily="34" charset="0"/>
              </a:defRPr>
            </a:lvl3pPr>
            <a:lvl4pPr marL="1600200" indent="-228600" defTabSz="846138" eaLnBrk="0" hangingPunct="0">
              <a:defRPr sz="1600">
                <a:solidFill>
                  <a:schemeClr val="tx1"/>
                </a:solidFill>
                <a:latin typeface="Arial" panose="020B0604020202020204" pitchFamily="34" charset="0"/>
              </a:defRPr>
            </a:lvl4pPr>
            <a:lvl5pPr marL="2057400" indent="-228600" defTabSz="846138" eaLnBrk="0" hangingPunct="0">
              <a:defRPr sz="1600">
                <a:solidFill>
                  <a:schemeClr val="tx1"/>
                </a:solidFill>
                <a:latin typeface="Arial" panose="020B0604020202020204" pitchFamily="34" charset="0"/>
              </a:defRPr>
            </a:lvl5pPr>
            <a:lvl6pPr marL="25146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ctr" defTabSz="846138" rtl="0" eaLnBrk="1" fontAlgn="auto" latinLnBrk="0" hangingPunct="1">
              <a:lnSpc>
                <a:spcPct val="100000"/>
              </a:lnSpc>
              <a:spcBef>
                <a:spcPct val="0"/>
              </a:spcBef>
              <a:spcAft>
                <a:spcPts val="0"/>
              </a:spcAft>
              <a:buClrTx/>
              <a:buSzTx/>
              <a:buFontTx/>
              <a:buNone/>
              <a:tabLst/>
              <a:defRPr/>
            </a:pPr>
            <a:fld id="{0A28ABB5-6074-40C4-B4B4-AEA360F5E094}" type="slidenum">
              <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rPr>
              <a:pPr marL="0" marR="0" lvl="0" indent="0" algn="ctr" defTabSz="846138" rtl="0" eaLnBrk="1" fontAlgn="auto" latinLnBrk="0" hangingPunct="1">
                <a:lnSpc>
                  <a:spcPct val="100000"/>
                </a:lnSpc>
                <a:spcBef>
                  <a:spcPct val="0"/>
                </a:spcBef>
                <a:spcAft>
                  <a:spcPts val="0"/>
                </a:spcAft>
                <a:buClrTx/>
                <a:buSzTx/>
                <a:buFontTx/>
                <a:buNone/>
                <a:tabLst/>
                <a:defRPr/>
              </a:pPr>
              <a:t>44</a:t>
            </a:fld>
            <a:endPar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endParaRPr>
          </a:p>
        </p:txBody>
      </p:sp>
      <p:sp>
        <p:nvSpPr>
          <p:cNvPr id="155652" name="Rectangle 2">
            <a:extLst>
              <a:ext uri="{FF2B5EF4-FFF2-40B4-BE49-F238E27FC236}">
                <a16:creationId xmlns:a16="http://schemas.microsoft.com/office/drawing/2014/main" id="{BE1C4E2A-9EA8-0D12-B704-D8CA4FFE1B91}"/>
              </a:ext>
            </a:extLst>
          </p:cNvPr>
          <p:cNvSpPr>
            <a:spLocks noGrp="1" noRot="1" noChangeAspect="1" noChangeArrowheads="1" noTextEdit="1"/>
          </p:cNvSpPr>
          <p:nvPr>
            <p:ph type="sldImg"/>
          </p:nvPr>
        </p:nvSpPr>
        <p:spPr>
          <a:xfrm>
            <a:off x="384175" y="693738"/>
            <a:ext cx="6196013" cy="3486150"/>
          </a:xfrm>
          <a:ln/>
        </p:spPr>
      </p:sp>
      <p:sp>
        <p:nvSpPr>
          <p:cNvPr id="155653" name="Rectangle 7">
            <a:extLst>
              <a:ext uri="{FF2B5EF4-FFF2-40B4-BE49-F238E27FC236}">
                <a16:creationId xmlns:a16="http://schemas.microsoft.com/office/drawing/2014/main" id="{195B7D83-D503-F955-AEDB-DAEEDB80B660}"/>
              </a:ext>
            </a:extLst>
          </p:cNvPr>
          <p:cNvSpPr>
            <a:spLocks noGrp="1" noChangeArrowheads="1"/>
          </p:cNvSpPr>
          <p:nvPr>
            <p:ph type="body" idx="1"/>
          </p:nvPr>
        </p:nvSpPr>
        <p:spPr>
          <a:xfrm>
            <a:off x="695325" y="4421188"/>
            <a:ext cx="556418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711" tIns="40855" rIns="81711" bIns="40855"/>
          <a:lstStyle/>
          <a:p>
            <a:pPr marL="0" indent="0" eaLnBrk="1" hangingPunct="1"/>
            <a:endParaRPr lang="en-GB"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140822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647D2-9EA6-76B0-261A-3D13CF50A204}"/>
            </a:ext>
          </a:extLst>
        </p:cNvPr>
        <p:cNvGrpSpPr/>
        <p:nvPr/>
      </p:nvGrpSpPr>
      <p:grpSpPr>
        <a:xfrm>
          <a:off x="0" y="0"/>
          <a:ext cx="0" cy="0"/>
          <a:chOff x="0" y="0"/>
          <a:chExt cx="0" cy="0"/>
        </a:xfrm>
      </p:grpSpPr>
      <p:sp>
        <p:nvSpPr>
          <p:cNvPr id="155650" name="Rectangle 7">
            <a:extLst>
              <a:ext uri="{FF2B5EF4-FFF2-40B4-BE49-F238E27FC236}">
                <a16:creationId xmlns:a16="http://schemas.microsoft.com/office/drawing/2014/main" id="{219FACA6-1F83-25B5-C803-C59353E430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7738" eaLnBrk="0" hangingPunct="0">
              <a:defRPr sz="1600">
                <a:solidFill>
                  <a:schemeClr val="tx1"/>
                </a:solidFill>
                <a:latin typeface="Arial" panose="020B0604020202020204" pitchFamily="34" charset="0"/>
              </a:defRPr>
            </a:lvl1pPr>
            <a:lvl2pPr marL="742950" indent="-285750" defTabSz="947738" eaLnBrk="0" hangingPunct="0">
              <a:defRPr sz="1600">
                <a:solidFill>
                  <a:schemeClr val="tx1"/>
                </a:solidFill>
                <a:latin typeface="Arial" panose="020B0604020202020204" pitchFamily="34" charset="0"/>
              </a:defRPr>
            </a:lvl2pPr>
            <a:lvl3pPr marL="1143000" indent="-228600" defTabSz="947738" eaLnBrk="0" hangingPunct="0">
              <a:defRPr sz="1600">
                <a:solidFill>
                  <a:schemeClr val="tx1"/>
                </a:solidFill>
                <a:latin typeface="Arial" panose="020B0604020202020204" pitchFamily="34" charset="0"/>
              </a:defRPr>
            </a:lvl3pPr>
            <a:lvl4pPr marL="1600200" indent="-228600" defTabSz="947738" eaLnBrk="0" hangingPunct="0">
              <a:defRPr sz="1600">
                <a:solidFill>
                  <a:schemeClr val="tx1"/>
                </a:solidFill>
                <a:latin typeface="Arial" panose="020B0604020202020204" pitchFamily="34" charset="0"/>
              </a:defRPr>
            </a:lvl4pPr>
            <a:lvl5pPr marL="2057400" indent="-228600" defTabSz="947738" eaLnBrk="0" hangingPunct="0">
              <a:defRPr sz="1600">
                <a:solidFill>
                  <a:schemeClr val="tx1"/>
                </a:solidFill>
                <a:latin typeface="Arial" panose="020B0604020202020204" pitchFamily="34" charset="0"/>
              </a:defRPr>
            </a:lvl5pPr>
            <a:lvl6pPr marL="25146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r" defTabSz="947738" rtl="0" eaLnBrk="1" fontAlgn="auto" latinLnBrk="0" hangingPunct="1">
              <a:lnSpc>
                <a:spcPct val="100000"/>
              </a:lnSpc>
              <a:spcBef>
                <a:spcPts val="0"/>
              </a:spcBef>
              <a:spcAft>
                <a:spcPts val="0"/>
              </a:spcAft>
              <a:buClrTx/>
              <a:buSzTx/>
              <a:buFontTx/>
              <a:buNone/>
              <a:tabLst/>
              <a:defRPr/>
            </a:pPr>
            <a:fld id="{E77CAC69-8615-40F7-A93D-4E22341751FE}"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45</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55651" name="Rectangle 7">
            <a:extLst>
              <a:ext uri="{FF2B5EF4-FFF2-40B4-BE49-F238E27FC236}">
                <a16:creationId xmlns:a16="http://schemas.microsoft.com/office/drawing/2014/main" id="{90243D85-535E-BBC9-6D17-E39327AE39A0}"/>
              </a:ext>
            </a:extLst>
          </p:cNvPr>
          <p:cNvSpPr txBox="1">
            <a:spLocks noGrp="1" noChangeArrowheads="1"/>
          </p:cNvSpPr>
          <p:nvPr/>
        </p:nvSpPr>
        <p:spPr bwMode="auto">
          <a:xfrm>
            <a:off x="3125788" y="8840788"/>
            <a:ext cx="7032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808" tIns="42404" rIns="84808" bIns="42404" anchor="b"/>
          <a:lstStyle>
            <a:lvl1pPr defTabSz="846138" eaLnBrk="0" hangingPunct="0">
              <a:defRPr sz="1600">
                <a:solidFill>
                  <a:schemeClr val="tx1"/>
                </a:solidFill>
                <a:latin typeface="Arial" panose="020B0604020202020204" pitchFamily="34" charset="0"/>
              </a:defRPr>
            </a:lvl1pPr>
            <a:lvl2pPr marL="742950" indent="-285750" defTabSz="846138" eaLnBrk="0" hangingPunct="0">
              <a:defRPr sz="1600">
                <a:solidFill>
                  <a:schemeClr val="tx1"/>
                </a:solidFill>
                <a:latin typeface="Arial" panose="020B0604020202020204" pitchFamily="34" charset="0"/>
              </a:defRPr>
            </a:lvl2pPr>
            <a:lvl3pPr marL="1143000" indent="-228600" defTabSz="846138" eaLnBrk="0" hangingPunct="0">
              <a:defRPr sz="1600">
                <a:solidFill>
                  <a:schemeClr val="tx1"/>
                </a:solidFill>
                <a:latin typeface="Arial" panose="020B0604020202020204" pitchFamily="34" charset="0"/>
              </a:defRPr>
            </a:lvl3pPr>
            <a:lvl4pPr marL="1600200" indent="-228600" defTabSz="846138" eaLnBrk="0" hangingPunct="0">
              <a:defRPr sz="1600">
                <a:solidFill>
                  <a:schemeClr val="tx1"/>
                </a:solidFill>
                <a:latin typeface="Arial" panose="020B0604020202020204" pitchFamily="34" charset="0"/>
              </a:defRPr>
            </a:lvl4pPr>
            <a:lvl5pPr marL="2057400" indent="-228600" defTabSz="846138" eaLnBrk="0" hangingPunct="0">
              <a:defRPr sz="1600">
                <a:solidFill>
                  <a:schemeClr val="tx1"/>
                </a:solidFill>
                <a:latin typeface="Arial" panose="020B0604020202020204" pitchFamily="34" charset="0"/>
              </a:defRPr>
            </a:lvl5pPr>
            <a:lvl6pPr marL="25146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ctr" defTabSz="846138" rtl="0" eaLnBrk="1" fontAlgn="auto" latinLnBrk="0" hangingPunct="1">
              <a:lnSpc>
                <a:spcPct val="100000"/>
              </a:lnSpc>
              <a:spcBef>
                <a:spcPct val="0"/>
              </a:spcBef>
              <a:spcAft>
                <a:spcPts val="0"/>
              </a:spcAft>
              <a:buClrTx/>
              <a:buSzTx/>
              <a:buFontTx/>
              <a:buNone/>
              <a:tabLst/>
              <a:defRPr/>
            </a:pPr>
            <a:fld id="{0A28ABB5-6074-40C4-B4B4-AEA360F5E094}" type="slidenum">
              <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rPr>
              <a:pPr marL="0" marR="0" lvl="0" indent="0" algn="ctr" defTabSz="846138" rtl="0" eaLnBrk="1" fontAlgn="auto" latinLnBrk="0" hangingPunct="1">
                <a:lnSpc>
                  <a:spcPct val="100000"/>
                </a:lnSpc>
                <a:spcBef>
                  <a:spcPct val="0"/>
                </a:spcBef>
                <a:spcAft>
                  <a:spcPts val="0"/>
                </a:spcAft>
                <a:buClrTx/>
                <a:buSzTx/>
                <a:buFontTx/>
                <a:buNone/>
                <a:tabLst/>
                <a:defRPr/>
              </a:pPr>
              <a:t>45</a:t>
            </a:fld>
            <a:endPar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endParaRPr>
          </a:p>
        </p:txBody>
      </p:sp>
      <p:sp>
        <p:nvSpPr>
          <p:cNvPr id="155652" name="Rectangle 2">
            <a:extLst>
              <a:ext uri="{FF2B5EF4-FFF2-40B4-BE49-F238E27FC236}">
                <a16:creationId xmlns:a16="http://schemas.microsoft.com/office/drawing/2014/main" id="{D4E34B1E-F489-11B7-2928-1AF0906975C1}"/>
              </a:ext>
            </a:extLst>
          </p:cNvPr>
          <p:cNvSpPr>
            <a:spLocks noGrp="1" noRot="1" noChangeAspect="1" noChangeArrowheads="1" noTextEdit="1"/>
          </p:cNvSpPr>
          <p:nvPr>
            <p:ph type="sldImg"/>
          </p:nvPr>
        </p:nvSpPr>
        <p:spPr>
          <a:xfrm>
            <a:off x="384175" y="693738"/>
            <a:ext cx="6196013" cy="3486150"/>
          </a:xfrm>
          <a:ln/>
        </p:spPr>
      </p:sp>
      <p:sp>
        <p:nvSpPr>
          <p:cNvPr id="155653" name="Rectangle 7">
            <a:extLst>
              <a:ext uri="{FF2B5EF4-FFF2-40B4-BE49-F238E27FC236}">
                <a16:creationId xmlns:a16="http://schemas.microsoft.com/office/drawing/2014/main" id="{784EF31F-F57A-1BBA-9284-99DB1E2C5CB2}"/>
              </a:ext>
            </a:extLst>
          </p:cNvPr>
          <p:cNvSpPr>
            <a:spLocks noGrp="1" noChangeArrowheads="1"/>
          </p:cNvSpPr>
          <p:nvPr>
            <p:ph type="body" idx="1"/>
          </p:nvPr>
        </p:nvSpPr>
        <p:spPr>
          <a:xfrm>
            <a:off x="695325" y="4421188"/>
            <a:ext cx="556418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711" tIns="40855" rIns="81711" bIns="40855"/>
          <a:lstStyle/>
          <a:p>
            <a:pPr marL="0" indent="0" eaLnBrk="1" hangingPunct="1"/>
            <a:endParaRPr lang="en-GB"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899002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90493-2AD2-798B-838D-191EFFC66FD7}"/>
            </a:ext>
          </a:extLst>
        </p:cNvPr>
        <p:cNvGrpSpPr/>
        <p:nvPr/>
      </p:nvGrpSpPr>
      <p:grpSpPr>
        <a:xfrm>
          <a:off x="0" y="0"/>
          <a:ext cx="0" cy="0"/>
          <a:chOff x="0" y="0"/>
          <a:chExt cx="0" cy="0"/>
        </a:xfrm>
      </p:grpSpPr>
      <p:sp>
        <p:nvSpPr>
          <p:cNvPr id="155650" name="Rectangle 7">
            <a:extLst>
              <a:ext uri="{FF2B5EF4-FFF2-40B4-BE49-F238E27FC236}">
                <a16:creationId xmlns:a16="http://schemas.microsoft.com/office/drawing/2014/main" id="{052A5A9B-4DFC-6BC7-8BE0-03B5EBE536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7738" eaLnBrk="0" hangingPunct="0">
              <a:defRPr sz="1600">
                <a:solidFill>
                  <a:schemeClr val="tx1"/>
                </a:solidFill>
                <a:latin typeface="Arial" panose="020B0604020202020204" pitchFamily="34" charset="0"/>
              </a:defRPr>
            </a:lvl1pPr>
            <a:lvl2pPr marL="742950" indent="-285750" defTabSz="947738" eaLnBrk="0" hangingPunct="0">
              <a:defRPr sz="1600">
                <a:solidFill>
                  <a:schemeClr val="tx1"/>
                </a:solidFill>
                <a:latin typeface="Arial" panose="020B0604020202020204" pitchFamily="34" charset="0"/>
              </a:defRPr>
            </a:lvl2pPr>
            <a:lvl3pPr marL="1143000" indent="-228600" defTabSz="947738" eaLnBrk="0" hangingPunct="0">
              <a:defRPr sz="1600">
                <a:solidFill>
                  <a:schemeClr val="tx1"/>
                </a:solidFill>
                <a:latin typeface="Arial" panose="020B0604020202020204" pitchFamily="34" charset="0"/>
              </a:defRPr>
            </a:lvl3pPr>
            <a:lvl4pPr marL="1600200" indent="-228600" defTabSz="947738" eaLnBrk="0" hangingPunct="0">
              <a:defRPr sz="1600">
                <a:solidFill>
                  <a:schemeClr val="tx1"/>
                </a:solidFill>
                <a:latin typeface="Arial" panose="020B0604020202020204" pitchFamily="34" charset="0"/>
              </a:defRPr>
            </a:lvl4pPr>
            <a:lvl5pPr marL="2057400" indent="-228600" defTabSz="947738" eaLnBrk="0" hangingPunct="0">
              <a:defRPr sz="1600">
                <a:solidFill>
                  <a:schemeClr val="tx1"/>
                </a:solidFill>
                <a:latin typeface="Arial" panose="020B0604020202020204" pitchFamily="34" charset="0"/>
              </a:defRPr>
            </a:lvl5pPr>
            <a:lvl6pPr marL="25146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r" defTabSz="947738" rtl="0" eaLnBrk="1" fontAlgn="auto" latinLnBrk="0" hangingPunct="1">
              <a:lnSpc>
                <a:spcPct val="100000"/>
              </a:lnSpc>
              <a:spcBef>
                <a:spcPts val="0"/>
              </a:spcBef>
              <a:spcAft>
                <a:spcPts val="0"/>
              </a:spcAft>
              <a:buClrTx/>
              <a:buSzTx/>
              <a:buFontTx/>
              <a:buNone/>
              <a:tabLst/>
              <a:defRPr/>
            </a:pPr>
            <a:fld id="{E77CAC69-8615-40F7-A93D-4E22341751FE}"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46</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55651" name="Rectangle 7">
            <a:extLst>
              <a:ext uri="{FF2B5EF4-FFF2-40B4-BE49-F238E27FC236}">
                <a16:creationId xmlns:a16="http://schemas.microsoft.com/office/drawing/2014/main" id="{8153752E-E5BC-574F-2B9A-F023483745D6}"/>
              </a:ext>
            </a:extLst>
          </p:cNvPr>
          <p:cNvSpPr txBox="1">
            <a:spLocks noGrp="1" noChangeArrowheads="1"/>
          </p:cNvSpPr>
          <p:nvPr/>
        </p:nvSpPr>
        <p:spPr bwMode="auto">
          <a:xfrm>
            <a:off x="3125788" y="8840788"/>
            <a:ext cx="7032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808" tIns="42404" rIns="84808" bIns="42404" anchor="b"/>
          <a:lstStyle>
            <a:lvl1pPr defTabSz="846138" eaLnBrk="0" hangingPunct="0">
              <a:defRPr sz="1600">
                <a:solidFill>
                  <a:schemeClr val="tx1"/>
                </a:solidFill>
                <a:latin typeface="Arial" panose="020B0604020202020204" pitchFamily="34" charset="0"/>
              </a:defRPr>
            </a:lvl1pPr>
            <a:lvl2pPr marL="742950" indent="-285750" defTabSz="846138" eaLnBrk="0" hangingPunct="0">
              <a:defRPr sz="1600">
                <a:solidFill>
                  <a:schemeClr val="tx1"/>
                </a:solidFill>
                <a:latin typeface="Arial" panose="020B0604020202020204" pitchFamily="34" charset="0"/>
              </a:defRPr>
            </a:lvl2pPr>
            <a:lvl3pPr marL="1143000" indent="-228600" defTabSz="846138" eaLnBrk="0" hangingPunct="0">
              <a:defRPr sz="1600">
                <a:solidFill>
                  <a:schemeClr val="tx1"/>
                </a:solidFill>
                <a:latin typeface="Arial" panose="020B0604020202020204" pitchFamily="34" charset="0"/>
              </a:defRPr>
            </a:lvl3pPr>
            <a:lvl4pPr marL="1600200" indent="-228600" defTabSz="846138" eaLnBrk="0" hangingPunct="0">
              <a:defRPr sz="1600">
                <a:solidFill>
                  <a:schemeClr val="tx1"/>
                </a:solidFill>
                <a:latin typeface="Arial" panose="020B0604020202020204" pitchFamily="34" charset="0"/>
              </a:defRPr>
            </a:lvl4pPr>
            <a:lvl5pPr marL="2057400" indent="-228600" defTabSz="846138" eaLnBrk="0" hangingPunct="0">
              <a:defRPr sz="1600">
                <a:solidFill>
                  <a:schemeClr val="tx1"/>
                </a:solidFill>
                <a:latin typeface="Arial" panose="020B0604020202020204" pitchFamily="34" charset="0"/>
              </a:defRPr>
            </a:lvl5pPr>
            <a:lvl6pPr marL="25146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ctr" defTabSz="846138" rtl="0" eaLnBrk="1" fontAlgn="auto" latinLnBrk="0" hangingPunct="1">
              <a:lnSpc>
                <a:spcPct val="100000"/>
              </a:lnSpc>
              <a:spcBef>
                <a:spcPct val="0"/>
              </a:spcBef>
              <a:spcAft>
                <a:spcPts val="0"/>
              </a:spcAft>
              <a:buClrTx/>
              <a:buSzTx/>
              <a:buFontTx/>
              <a:buNone/>
              <a:tabLst/>
              <a:defRPr/>
            </a:pPr>
            <a:fld id="{0A28ABB5-6074-40C4-B4B4-AEA360F5E094}" type="slidenum">
              <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rPr>
              <a:pPr marL="0" marR="0" lvl="0" indent="0" algn="ctr" defTabSz="846138" rtl="0" eaLnBrk="1" fontAlgn="auto" latinLnBrk="0" hangingPunct="1">
                <a:lnSpc>
                  <a:spcPct val="100000"/>
                </a:lnSpc>
                <a:spcBef>
                  <a:spcPct val="0"/>
                </a:spcBef>
                <a:spcAft>
                  <a:spcPts val="0"/>
                </a:spcAft>
                <a:buClrTx/>
                <a:buSzTx/>
                <a:buFontTx/>
                <a:buNone/>
                <a:tabLst/>
                <a:defRPr/>
              </a:pPr>
              <a:t>46</a:t>
            </a:fld>
            <a:endPar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endParaRPr>
          </a:p>
        </p:txBody>
      </p:sp>
      <p:sp>
        <p:nvSpPr>
          <p:cNvPr id="155652" name="Rectangle 2">
            <a:extLst>
              <a:ext uri="{FF2B5EF4-FFF2-40B4-BE49-F238E27FC236}">
                <a16:creationId xmlns:a16="http://schemas.microsoft.com/office/drawing/2014/main" id="{A2926DD5-52CF-647B-2123-A2464E203762}"/>
              </a:ext>
            </a:extLst>
          </p:cNvPr>
          <p:cNvSpPr>
            <a:spLocks noGrp="1" noRot="1" noChangeAspect="1" noChangeArrowheads="1" noTextEdit="1"/>
          </p:cNvSpPr>
          <p:nvPr>
            <p:ph type="sldImg"/>
          </p:nvPr>
        </p:nvSpPr>
        <p:spPr>
          <a:xfrm>
            <a:off x="384175" y="693738"/>
            <a:ext cx="6196013" cy="3486150"/>
          </a:xfrm>
          <a:ln/>
        </p:spPr>
      </p:sp>
      <p:sp>
        <p:nvSpPr>
          <p:cNvPr id="155653" name="Rectangle 7">
            <a:extLst>
              <a:ext uri="{FF2B5EF4-FFF2-40B4-BE49-F238E27FC236}">
                <a16:creationId xmlns:a16="http://schemas.microsoft.com/office/drawing/2014/main" id="{0F2689D9-E26D-1D22-DE59-E99387A7ABEB}"/>
              </a:ext>
            </a:extLst>
          </p:cNvPr>
          <p:cNvSpPr>
            <a:spLocks noGrp="1" noChangeArrowheads="1"/>
          </p:cNvSpPr>
          <p:nvPr>
            <p:ph type="body" idx="1"/>
          </p:nvPr>
        </p:nvSpPr>
        <p:spPr>
          <a:xfrm>
            <a:off x="695325" y="4421188"/>
            <a:ext cx="556418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711" tIns="40855" rIns="81711" bIns="40855"/>
          <a:lstStyle/>
          <a:p>
            <a:pPr marL="0" indent="0" eaLnBrk="1" hangingPunct="1"/>
            <a:endParaRPr lang="en-GB"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296127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091BF-1B27-30BC-3DCD-0DAFDEEE9583}"/>
            </a:ext>
          </a:extLst>
        </p:cNvPr>
        <p:cNvGrpSpPr/>
        <p:nvPr/>
      </p:nvGrpSpPr>
      <p:grpSpPr>
        <a:xfrm>
          <a:off x="0" y="0"/>
          <a:ext cx="0" cy="0"/>
          <a:chOff x="0" y="0"/>
          <a:chExt cx="0" cy="0"/>
        </a:xfrm>
      </p:grpSpPr>
      <p:sp>
        <p:nvSpPr>
          <p:cNvPr id="155650" name="Rectangle 7">
            <a:extLst>
              <a:ext uri="{FF2B5EF4-FFF2-40B4-BE49-F238E27FC236}">
                <a16:creationId xmlns:a16="http://schemas.microsoft.com/office/drawing/2014/main" id="{04CDA3CF-08C6-02D1-29E5-EF4F3C1BD3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7738" eaLnBrk="0" hangingPunct="0">
              <a:defRPr sz="1600">
                <a:solidFill>
                  <a:schemeClr val="tx1"/>
                </a:solidFill>
                <a:latin typeface="Arial" panose="020B0604020202020204" pitchFamily="34" charset="0"/>
              </a:defRPr>
            </a:lvl1pPr>
            <a:lvl2pPr marL="742950" indent="-285750" defTabSz="947738" eaLnBrk="0" hangingPunct="0">
              <a:defRPr sz="1600">
                <a:solidFill>
                  <a:schemeClr val="tx1"/>
                </a:solidFill>
                <a:latin typeface="Arial" panose="020B0604020202020204" pitchFamily="34" charset="0"/>
              </a:defRPr>
            </a:lvl2pPr>
            <a:lvl3pPr marL="1143000" indent="-228600" defTabSz="947738" eaLnBrk="0" hangingPunct="0">
              <a:defRPr sz="1600">
                <a:solidFill>
                  <a:schemeClr val="tx1"/>
                </a:solidFill>
                <a:latin typeface="Arial" panose="020B0604020202020204" pitchFamily="34" charset="0"/>
              </a:defRPr>
            </a:lvl3pPr>
            <a:lvl4pPr marL="1600200" indent="-228600" defTabSz="947738" eaLnBrk="0" hangingPunct="0">
              <a:defRPr sz="1600">
                <a:solidFill>
                  <a:schemeClr val="tx1"/>
                </a:solidFill>
                <a:latin typeface="Arial" panose="020B0604020202020204" pitchFamily="34" charset="0"/>
              </a:defRPr>
            </a:lvl4pPr>
            <a:lvl5pPr marL="2057400" indent="-228600" defTabSz="947738" eaLnBrk="0" hangingPunct="0">
              <a:defRPr sz="1600">
                <a:solidFill>
                  <a:schemeClr val="tx1"/>
                </a:solidFill>
                <a:latin typeface="Arial" panose="020B0604020202020204" pitchFamily="34" charset="0"/>
              </a:defRPr>
            </a:lvl5pPr>
            <a:lvl6pPr marL="25146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r" defTabSz="947738" rtl="0" eaLnBrk="1" fontAlgn="auto" latinLnBrk="0" hangingPunct="1">
              <a:lnSpc>
                <a:spcPct val="100000"/>
              </a:lnSpc>
              <a:spcBef>
                <a:spcPts val="0"/>
              </a:spcBef>
              <a:spcAft>
                <a:spcPts val="0"/>
              </a:spcAft>
              <a:buClrTx/>
              <a:buSzTx/>
              <a:buFontTx/>
              <a:buNone/>
              <a:tabLst/>
              <a:defRPr/>
            </a:pPr>
            <a:fld id="{E77CAC69-8615-40F7-A93D-4E22341751FE}"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47</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55651" name="Rectangle 7">
            <a:extLst>
              <a:ext uri="{FF2B5EF4-FFF2-40B4-BE49-F238E27FC236}">
                <a16:creationId xmlns:a16="http://schemas.microsoft.com/office/drawing/2014/main" id="{ED58BDC1-A375-4266-798A-BADD896AC011}"/>
              </a:ext>
            </a:extLst>
          </p:cNvPr>
          <p:cNvSpPr txBox="1">
            <a:spLocks noGrp="1" noChangeArrowheads="1"/>
          </p:cNvSpPr>
          <p:nvPr/>
        </p:nvSpPr>
        <p:spPr bwMode="auto">
          <a:xfrm>
            <a:off x="3125788" y="8840788"/>
            <a:ext cx="7032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808" tIns="42404" rIns="84808" bIns="42404" anchor="b"/>
          <a:lstStyle>
            <a:lvl1pPr defTabSz="846138" eaLnBrk="0" hangingPunct="0">
              <a:defRPr sz="1600">
                <a:solidFill>
                  <a:schemeClr val="tx1"/>
                </a:solidFill>
                <a:latin typeface="Arial" panose="020B0604020202020204" pitchFamily="34" charset="0"/>
              </a:defRPr>
            </a:lvl1pPr>
            <a:lvl2pPr marL="742950" indent="-285750" defTabSz="846138" eaLnBrk="0" hangingPunct="0">
              <a:defRPr sz="1600">
                <a:solidFill>
                  <a:schemeClr val="tx1"/>
                </a:solidFill>
                <a:latin typeface="Arial" panose="020B0604020202020204" pitchFamily="34" charset="0"/>
              </a:defRPr>
            </a:lvl2pPr>
            <a:lvl3pPr marL="1143000" indent="-228600" defTabSz="846138" eaLnBrk="0" hangingPunct="0">
              <a:defRPr sz="1600">
                <a:solidFill>
                  <a:schemeClr val="tx1"/>
                </a:solidFill>
                <a:latin typeface="Arial" panose="020B0604020202020204" pitchFamily="34" charset="0"/>
              </a:defRPr>
            </a:lvl3pPr>
            <a:lvl4pPr marL="1600200" indent="-228600" defTabSz="846138" eaLnBrk="0" hangingPunct="0">
              <a:defRPr sz="1600">
                <a:solidFill>
                  <a:schemeClr val="tx1"/>
                </a:solidFill>
                <a:latin typeface="Arial" panose="020B0604020202020204" pitchFamily="34" charset="0"/>
              </a:defRPr>
            </a:lvl4pPr>
            <a:lvl5pPr marL="2057400" indent="-228600" defTabSz="846138" eaLnBrk="0" hangingPunct="0">
              <a:defRPr sz="1600">
                <a:solidFill>
                  <a:schemeClr val="tx1"/>
                </a:solidFill>
                <a:latin typeface="Arial" panose="020B0604020202020204" pitchFamily="34" charset="0"/>
              </a:defRPr>
            </a:lvl5pPr>
            <a:lvl6pPr marL="25146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ctr" defTabSz="846138" rtl="0" eaLnBrk="1" fontAlgn="auto" latinLnBrk="0" hangingPunct="1">
              <a:lnSpc>
                <a:spcPct val="100000"/>
              </a:lnSpc>
              <a:spcBef>
                <a:spcPct val="0"/>
              </a:spcBef>
              <a:spcAft>
                <a:spcPts val="0"/>
              </a:spcAft>
              <a:buClrTx/>
              <a:buSzTx/>
              <a:buFontTx/>
              <a:buNone/>
              <a:tabLst/>
              <a:defRPr/>
            </a:pPr>
            <a:fld id="{0A28ABB5-6074-40C4-B4B4-AEA360F5E094}" type="slidenum">
              <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rPr>
              <a:pPr marL="0" marR="0" lvl="0" indent="0" algn="ctr" defTabSz="846138" rtl="0" eaLnBrk="1" fontAlgn="auto" latinLnBrk="0" hangingPunct="1">
                <a:lnSpc>
                  <a:spcPct val="100000"/>
                </a:lnSpc>
                <a:spcBef>
                  <a:spcPct val="0"/>
                </a:spcBef>
                <a:spcAft>
                  <a:spcPts val="0"/>
                </a:spcAft>
                <a:buClrTx/>
                <a:buSzTx/>
                <a:buFontTx/>
                <a:buNone/>
                <a:tabLst/>
                <a:defRPr/>
              </a:pPr>
              <a:t>47</a:t>
            </a:fld>
            <a:endPar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endParaRPr>
          </a:p>
        </p:txBody>
      </p:sp>
      <p:sp>
        <p:nvSpPr>
          <p:cNvPr id="155652" name="Rectangle 2">
            <a:extLst>
              <a:ext uri="{FF2B5EF4-FFF2-40B4-BE49-F238E27FC236}">
                <a16:creationId xmlns:a16="http://schemas.microsoft.com/office/drawing/2014/main" id="{563F880E-73AA-E5F9-3420-7891C7E962FC}"/>
              </a:ext>
            </a:extLst>
          </p:cNvPr>
          <p:cNvSpPr>
            <a:spLocks noGrp="1" noRot="1" noChangeAspect="1" noChangeArrowheads="1" noTextEdit="1"/>
          </p:cNvSpPr>
          <p:nvPr>
            <p:ph type="sldImg"/>
          </p:nvPr>
        </p:nvSpPr>
        <p:spPr>
          <a:xfrm>
            <a:off x="384175" y="693738"/>
            <a:ext cx="6196013" cy="3486150"/>
          </a:xfrm>
          <a:ln/>
        </p:spPr>
      </p:sp>
      <p:sp>
        <p:nvSpPr>
          <p:cNvPr id="155653" name="Rectangle 7">
            <a:extLst>
              <a:ext uri="{FF2B5EF4-FFF2-40B4-BE49-F238E27FC236}">
                <a16:creationId xmlns:a16="http://schemas.microsoft.com/office/drawing/2014/main" id="{3604031D-EBA2-0BAD-0AE9-5B554E010C7B}"/>
              </a:ext>
            </a:extLst>
          </p:cNvPr>
          <p:cNvSpPr>
            <a:spLocks noGrp="1" noChangeArrowheads="1"/>
          </p:cNvSpPr>
          <p:nvPr>
            <p:ph type="body" idx="1"/>
          </p:nvPr>
        </p:nvSpPr>
        <p:spPr>
          <a:xfrm>
            <a:off x="695325" y="4421188"/>
            <a:ext cx="556418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711" tIns="40855" rIns="81711" bIns="40855"/>
          <a:lstStyle/>
          <a:p>
            <a:pPr marL="0" indent="0" eaLnBrk="1" hangingPunct="1"/>
            <a:endParaRPr lang="en-GB"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6908655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6F102-1BA8-F734-3905-59DE938A5E0D}"/>
            </a:ext>
          </a:extLst>
        </p:cNvPr>
        <p:cNvGrpSpPr/>
        <p:nvPr/>
      </p:nvGrpSpPr>
      <p:grpSpPr>
        <a:xfrm>
          <a:off x="0" y="0"/>
          <a:ext cx="0" cy="0"/>
          <a:chOff x="0" y="0"/>
          <a:chExt cx="0" cy="0"/>
        </a:xfrm>
      </p:grpSpPr>
      <p:sp>
        <p:nvSpPr>
          <p:cNvPr id="155650" name="Rectangle 7">
            <a:extLst>
              <a:ext uri="{FF2B5EF4-FFF2-40B4-BE49-F238E27FC236}">
                <a16:creationId xmlns:a16="http://schemas.microsoft.com/office/drawing/2014/main" id="{A3EA50F3-1EE3-1876-8ED8-EE47667EAD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7738" eaLnBrk="0" hangingPunct="0">
              <a:defRPr sz="1600">
                <a:solidFill>
                  <a:schemeClr val="tx1"/>
                </a:solidFill>
                <a:latin typeface="Arial" panose="020B0604020202020204" pitchFamily="34" charset="0"/>
              </a:defRPr>
            </a:lvl1pPr>
            <a:lvl2pPr marL="742950" indent="-285750" defTabSz="947738" eaLnBrk="0" hangingPunct="0">
              <a:defRPr sz="1600">
                <a:solidFill>
                  <a:schemeClr val="tx1"/>
                </a:solidFill>
                <a:latin typeface="Arial" panose="020B0604020202020204" pitchFamily="34" charset="0"/>
              </a:defRPr>
            </a:lvl2pPr>
            <a:lvl3pPr marL="1143000" indent="-228600" defTabSz="947738" eaLnBrk="0" hangingPunct="0">
              <a:defRPr sz="1600">
                <a:solidFill>
                  <a:schemeClr val="tx1"/>
                </a:solidFill>
                <a:latin typeface="Arial" panose="020B0604020202020204" pitchFamily="34" charset="0"/>
              </a:defRPr>
            </a:lvl3pPr>
            <a:lvl4pPr marL="1600200" indent="-228600" defTabSz="947738" eaLnBrk="0" hangingPunct="0">
              <a:defRPr sz="1600">
                <a:solidFill>
                  <a:schemeClr val="tx1"/>
                </a:solidFill>
                <a:latin typeface="Arial" panose="020B0604020202020204" pitchFamily="34" charset="0"/>
              </a:defRPr>
            </a:lvl4pPr>
            <a:lvl5pPr marL="2057400" indent="-228600" defTabSz="947738" eaLnBrk="0" hangingPunct="0">
              <a:defRPr sz="1600">
                <a:solidFill>
                  <a:schemeClr val="tx1"/>
                </a:solidFill>
                <a:latin typeface="Arial" panose="020B0604020202020204" pitchFamily="34" charset="0"/>
              </a:defRPr>
            </a:lvl5pPr>
            <a:lvl6pPr marL="25146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r" defTabSz="947738" rtl="0" eaLnBrk="1" fontAlgn="auto" latinLnBrk="0" hangingPunct="1">
              <a:lnSpc>
                <a:spcPct val="100000"/>
              </a:lnSpc>
              <a:spcBef>
                <a:spcPts val="0"/>
              </a:spcBef>
              <a:spcAft>
                <a:spcPts val="0"/>
              </a:spcAft>
              <a:buClrTx/>
              <a:buSzTx/>
              <a:buFontTx/>
              <a:buNone/>
              <a:tabLst/>
              <a:defRPr/>
            </a:pPr>
            <a:fld id="{E77CAC69-8615-40F7-A93D-4E22341751FE}"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48</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55651" name="Rectangle 7">
            <a:extLst>
              <a:ext uri="{FF2B5EF4-FFF2-40B4-BE49-F238E27FC236}">
                <a16:creationId xmlns:a16="http://schemas.microsoft.com/office/drawing/2014/main" id="{B4F2CE34-AB9F-7D82-32A4-474BC7E39B7C}"/>
              </a:ext>
            </a:extLst>
          </p:cNvPr>
          <p:cNvSpPr txBox="1">
            <a:spLocks noGrp="1" noChangeArrowheads="1"/>
          </p:cNvSpPr>
          <p:nvPr/>
        </p:nvSpPr>
        <p:spPr bwMode="auto">
          <a:xfrm>
            <a:off x="3125788" y="8840788"/>
            <a:ext cx="7032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808" tIns="42404" rIns="84808" bIns="42404" anchor="b"/>
          <a:lstStyle>
            <a:lvl1pPr defTabSz="846138" eaLnBrk="0" hangingPunct="0">
              <a:defRPr sz="1600">
                <a:solidFill>
                  <a:schemeClr val="tx1"/>
                </a:solidFill>
                <a:latin typeface="Arial" panose="020B0604020202020204" pitchFamily="34" charset="0"/>
              </a:defRPr>
            </a:lvl1pPr>
            <a:lvl2pPr marL="742950" indent="-285750" defTabSz="846138" eaLnBrk="0" hangingPunct="0">
              <a:defRPr sz="1600">
                <a:solidFill>
                  <a:schemeClr val="tx1"/>
                </a:solidFill>
                <a:latin typeface="Arial" panose="020B0604020202020204" pitchFamily="34" charset="0"/>
              </a:defRPr>
            </a:lvl2pPr>
            <a:lvl3pPr marL="1143000" indent="-228600" defTabSz="846138" eaLnBrk="0" hangingPunct="0">
              <a:defRPr sz="1600">
                <a:solidFill>
                  <a:schemeClr val="tx1"/>
                </a:solidFill>
                <a:latin typeface="Arial" panose="020B0604020202020204" pitchFamily="34" charset="0"/>
              </a:defRPr>
            </a:lvl3pPr>
            <a:lvl4pPr marL="1600200" indent="-228600" defTabSz="846138" eaLnBrk="0" hangingPunct="0">
              <a:defRPr sz="1600">
                <a:solidFill>
                  <a:schemeClr val="tx1"/>
                </a:solidFill>
                <a:latin typeface="Arial" panose="020B0604020202020204" pitchFamily="34" charset="0"/>
              </a:defRPr>
            </a:lvl4pPr>
            <a:lvl5pPr marL="2057400" indent="-228600" defTabSz="846138" eaLnBrk="0" hangingPunct="0">
              <a:defRPr sz="1600">
                <a:solidFill>
                  <a:schemeClr val="tx1"/>
                </a:solidFill>
                <a:latin typeface="Arial" panose="020B0604020202020204" pitchFamily="34" charset="0"/>
              </a:defRPr>
            </a:lvl5pPr>
            <a:lvl6pPr marL="25146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ctr" defTabSz="846138" rtl="0" eaLnBrk="1" fontAlgn="auto" latinLnBrk="0" hangingPunct="1">
              <a:lnSpc>
                <a:spcPct val="100000"/>
              </a:lnSpc>
              <a:spcBef>
                <a:spcPct val="0"/>
              </a:spcBef>
              <a:spcAft>
                <a:spcPts val="0"/>
              </a:spcAft>
              <a:buClrTx/>
              <a:buSzTx/>
              <a:buFontTx/>
              <a:buNone/>
              <a:tabLst/>
              <a:defRPr/>
            </a:pPr>
            <a:fld id="{0A28ABB5-6074-40C4-B4B4-AEA360F5E094}" type="slidenum">
              <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rPr>
              <a:pPr marL="0" marR="0" lvl="0" indent="0" algn="ctr" defTabSz="846138" rtl="0" eaLnBrk="1" fontAlgn="auto" latinLnBrk="0" hangingPunct="1">
                <a:lnSpc>
                  <a:spcPct val="100000"/>
                </a:lnSpc>
                <a:spcBef>
                  <a:spcPct val="0"/>
                </a:spcBef>
                <a:spcAft>
                  <a:spcPts val="0"/>
                </a:spcAft>
                <a:buClrTx/>
                <a:buSzTx/>
                <a:buFontTx/>
                <a:buNone/>
                <a:tabLst/>
                <a:defRPr/>
              </a:pPr>
              <a:t>48</a:t>
            </a:fld>
            <a:endPar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endParaRPr>
          </a:p>
        </p:txBody>
      </p:sp>
      <p:sp>
        <p:nvSpPr>
          <p:cNvPr id="155652" name="Rectangle 2">
            <a:extLst>
              <a:ext uri="{FF2B5EF4-FFF2-40B4-BE49-F238E27FC236}">
                <a16:creationId xmlns:a16="http://schemas.microsoft.com/office/drawing/2014/main" id="{8B3A2725-9BBC-E31F-862D-01F9582889BE}"/>
              </a:ext>
            </a:extLst>
          </p:cNvPr>
          <p:cNvSpPr>
            <a:spLocks noGrp="1" noRot="1" noChangeAspect="1" noChangeArrowheads="1" noTextEdit="1"/>
          </p:cNvSpPr>
          <p:nvPr>
            <p:ph type="sldImg"/>
          </p:nvPr>
        </p:nvSpPr>
        <p:spPr>
          <a:xfrm>
            <a:off x="384175" y="693738"/>
            <a:ext cx="6196013" cy="3486150"/>
          </a:xfrm>
          <a:ln/>
        </p:spPr>
      </p:sp>
      <p:sp>
        <p:nvSpPr>
          <p:cNvPr id="155653" name="Rectangle 7">
            <a:extLst>
              <a:ext uri="{FF2B5EF4-FFF2-40B4-BE49-F238E27FC236}">
                <a16:creationId xmlns:a16="http://schemas.microsoft.com/office/drawing/2014/main" id="{2355F8E0-B2D4-DF3F-B185-42E9D3F0297B}"/>
              </a:ext>
            </a:extLst>
          </p:cNvPr>
          <p:cNvSpPr>
            <a:spLocks noGrp="1" noChangeArrowheads="1"/>
          </p:cNvSpPr>
          <p:nvPr>
            <p:ph type="body" idx="1"/>
          </p:nvPr>
        </p:nvSpPr>
        <p:spPr>
          <a:xfrm>
            <a:off x="695325" y="4421188"/>
            <a:ext cx="556418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711" tIns="40855" rIns="81711" bIns="40855"/>
          <a:lstStyle/>
          <a:p>
            <a:pPr marL="0" indent="0" eaLnBrk="1" hangingPunct="1"/>
            <a:endParaRPr lang="en-GB"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480983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E694B-679A-19F2-E288-82305BB58564}"/>
            </a:ext>
          </a:extLst>
        </p:cNvPr>
        <p:cNvGrpSpPr/>
        <p:nvPr/>
      </p:nvGrpSpPr>
      <p:grpSpPr>
        <a:xfrm>
          <a:off x="0" y="0"/>
          <a:ext cx="0" cy="0"/>
          <a:chOff x="0" y="0"/>
          <a:chExt cx="0" cy="0"/>
        </a:xfrm>
      </p:grpSpPr>
      <p:sp>
        <p:nvSpPr>
          <p:cNvPr id="155650" name="Rectangle 7">
            <a:extLst>
              <a:ext uri="{FF2B5EF4-FFF2-40B4-BE49-F238E27FC236}">
                <a16:creationId xmlns:a16="http://schemas.microsoft.com/office/drawing/2014/main" id="{988A8D22-04A9-5687-1359-CD05347734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7738" eaLnBrk="0" hangingPunct="0">
              <a:defRPr sz="1600">
                <a:solidFill>
                  <a:schemeClr val="tx1"/>
                </a:solidFill>
                <a:latin typeface="Arial" panose="020B0604020202020204" pitchFamily="34" charset="0"/>
              </a:defRPr>
            </a:lvl1pPr>
            <a:lvl2pPr marL="742950" indent="-285750" defTabSz="947738" eaLnBrk="0" hangingPunct="0">
              <a:defRPr sz="1600">
                <a:solidFill>
                  <a:schemeClr val="tx1"/>
                </a:solidFill>
                <a:latin typeface="Arial" panose="020B0604020202020204" pitchFamily="34" charset="0"/>
              </a:defRPr>
            </a:lvl2pPr>
            <a:lvl3pPr marL="1143000" indent="-228600" defTabSz="947738" eaLnBrk="0" hangingPunct="0">
              <a:defRPr sz="1600">
                <a:solidFill>
                  <a:schemeClr val="tx1"/>
                </a:solidFill>
                <a:latin typeface="Arial" panose="020B0604020202020204" pitchFamily="34" charset="0"/>
              </a:defRPr>
            </a:lvl3pPr>
            <a:lvl4pPr marL="1600200" indent="-228600" defTabSz="947738" eaLnBrk="0" hangingPunct="0">
              <a:defRPr sz="1600">
                <a:solidFill>
                  <a:schemeClr val="tx1"/>
                </a:solidFill>
                <a:latin typeface="Arial" panose="020B0604020202020204" pitchFamily="34" charset="0"/>
              </a:defRPr>
            </a:lvl4pPr>
            <a:lvl5pPr marL="2057400" indent="-228600" defTabSz="947738" eaLnBrk="0" hangingPunct="0">
              <a:defRPr sz="1600">
                <a:solidFill>
                  <a:schemeClr val="tx1"/>
                </a:solidFill>
                <a:latin typeface="Arial" panose="020B0604020202020204" pitchFamily="34" charset="0"/>
              </a:defRPr>
            </a:lvl5pPr>
            <a:lvl6pPr marL="25146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r" defTabSz="947738" rtl="0" eaLnBrk="1" fontAlgn="auto" latinLnBrk="0" hangingPunct="1">
              <a:lnSpc>
                <a:spcPct val="100000"/>
              </a:lnSpc>
              <a:spcBef>
                <a:spcPts val="0"/>
              </a:spcBef>
              <a:spcAft>
                <a:spcPts val="0"/>
              </a:spcAft>
              <a:buClrTx/>
              <a:buSzTx/>
              <a:buFontTx/>
              <a:buNone/>
              <a:tabLst/>
              <a:defRPr/>
            </a:pPr>
            <a:fld id="{E77CAC69-8615-40F7-A93D-4E22341751FE}"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49</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55651" name="Rectangle 7">
            <a:extLst>
              <a:ext uri="{FF2B5EF4-FFF2-40B4-BE49-F238E27FC236}">
                <a16:creationId xmlns:a16="http://schemas.microsoft.com/office/drawing/2014/main" id="{D0802DEA-7221-A336-06BC-EB2231296A45}"/>
              </a:ext>
            </a:extLst>
          </p:cNvPr>
          <p:cNvSpPr txBox="1">
            <a:spLocks noGrp="1" noChangeArrowheads="1"/>
          </p:cNvSpPr>
          <p:nvPr/>
        </p:nvSpPr>
        <p:spPr bwMode="auto">
          <a:xfrm>
            <a:off x="3125788" y="8840788"/>
            <a:ext cx="7032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808" tIns="42404" rIns="84808" bIns="42404" anchor="b"/>
          <a:lstStyle>
            <a:lvl1pPr defTabSz="846138" eaLnBrk="0" hangingPunct="0">
              <a:defRPr sz="1600">
                <a:solidFill>
                  <a:schemeClr val="tx1"/>
                </a:solidFill>
                <a:latin typeface="Arial" panose="020B0604020202020204" pitchFamily="34" charset="0"/>
              </a:defRPr>
            </a:lvl1pPr>
            <a:lvl2pPr marL="742950" indent="-285750" defTabSz="846138" eaLnBrk="0" hangingPunct="0">
              <a:defRPr sz="1600">
                <a:solidFill>
                  <a:schemeClr val="tx1"/>
                </a:solidFill>
                <a:latin typeface="Arial" panose="020B0604020202020204" pitchFamily="34" charset="0"/>
              </a:defRPr>
            </a:lvl2pPr>
            <a:lvl3pPr marL="1143000" indent="-228600" defTabSz="846138" eaLnBrk="0" hangingPunct="0">
              <a:defRPr sz="1600">
                <a:solidFill>
                  <a:schemeClr val="tx1"/>
                </a:solidFill>
                <a:latin typeface="Arial" panose="020B0604020202020204" pitchFamily="34" charset="0"/>
              </a:defRPr>
            </a:lvl3pPr>
            <a:lvl4pPr marL="1600200" indent="-228600" defTabSz="846138" eaLnBrk="0" hangingPunct="0">
              <a:defRPr sz="1600">
                <a:solidFill>
                  <a:schemeClr val="tx1"/>
                </a:solidFill>
                <a:latin typeface="Arial" panose="020B0604020202020204" pitchFamily="34" charset="0"/>
              </a:defRPr>
            </a:lvl4pPr>
            <a:lvl5pPr marL="2057400" indent="-228600" defTabSz="846138" eaLnBrk="0" hangingPunct="0">
              <a:defRPr sz="1600">
                <a:solidFill>
                  <a:schemeClr val="tx1"/>
                </a:solidFill>
                <a:latin typeface="Arial" panose="020B0604020202020204" pitchFamily="34" charset="0"/>
              </a:defRPr>
            </a:lvl5pPr>
            <a:lvl6pPr marL="25146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ctr" defTabSz="846138" rtl="0" eaLnBrk="1" fontAlgn="auto" latinLnBrk="0" hangingPunct="1">
              <a:lnSpc>
                <a:spcPct val="100000"/>
              </a:lnSpc>
              <a:spcBef>
                <a:spcPct val="0"/>
              </a:spcBef>
              <a:spcAft>
                <a:spcPts val="0"/>
              </a:spcAft>
              <a:buClrTx/>
              <a:buSzTx/>
              <a:buFontTx/>
              <a:buNone/>
              <a:tabLst/>
              <a:defRPr/>
            </a:pPr>
            <a:fld id="{0A28ABB5-6074-40C4-B4B4-AEA360F5E094}" type="slidenum">
              <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rPr>
              <a:pPr marL="0" marR="0" lvl="0" indent="0" algn="ctr" defTabSz="846138" rtl="0" eaLnBrk="1" fontAlgn="auto" latinLnBrk="0" hangingPunct="1">
                <a:lnSpc>
                  <a:spcPct val="100000"/>
                </a:lnSpc>
                <a:spcBef>
                  <a:spcPct val="0"/>
                </a:spcBef>
                <a:spcAft>
                  <a:spcPts val="0"/>
                </a:spcAft>
                <a:buClrTx/>
                <a:buSzTx/>
                <a:buFontTx/>
                <a:buNone/>
                <a:tabLst/>
                <a:defRPr/>
              </a:pPr>
              <a:t>49</a:t>
            </a:fld>
            <a:endPar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endParaRPr>
          </a:p>
        </p:txBody>
      </p:sp>
      <p:sp>
        <p:nvSpPr>
          <p:cNvPr id="155652" name="Rectangle 2">
            <a:extLst>
              <a:ext uri="{FF2B5EF4-FFF2-40B4-BE49-F238E27FC236}">
                <a16:creationId xmlns:a16="http://schemas.microsoft.com/office/drawing/2014/main" id="{C84D562E-35B8-9477-4206-E89C38C69942}"/>
              </a:ext>
            </a:extLst>
          </p:cNvPr>
          <p:cNvSpPr>
            <a:spLocks noGrp="1" noRot="1" noChangeAspect="1" noChangeArrowheads="1" noTextEdit="1"/>
          </p:cNvSpPr>
          <p:nvPr>
            <p:ph type="sldImg"/>
          </p:nvPr>
        </p:nvSpPr>
        <p:spPr>
          <a:xfrm>
            <a:off x="384175" y="693738"/>
            <a:ext cx="6196013" cy="3486150"/>
          </a:xfrm>
          <a:ln/>
        </p:spPr>
      </p:sp>
      <p:sp>
        <p:nvSpPr>
          <p:cNvPr id="155653" name="Rectangle 7">
            <a:extLst>
              <a:ext uri="{FF2B5EF4-FFF2-40B4-BE49-F238E27FC236}">
                <a16:creationId xmlns:a16="http://schemas.microsoft.com/office/drawing/2014/main" id="{1A48B030-EA1F-AD46-653B-050B8FCFDBF0}"/>
              </a:ext>
            </a:extLst>
          </p:cNvPr>
          <p:cNvSpPr>
            <a:spLocks noGrp="1" noChangeArrowheads="1"/>
          </p:cNvSpPr>
          <p:nvPr>
            <p:ph type="body" idx="1"/>
          </p:nvPr>
        </p:nvSpPr>
        <p:spPr>
          <a:xfrm>
            <a:off x="695325" y="4421188"/>
            <a:ext cx="556418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711" tIns="40855" rIns="81711" bIns="40855"/>
          <a:lstStyle/>
          <a:p>
            <a:pPr marL="0" indent="0" eaLnBrk="1" hangingPunct="1"/>
            <a:endParaRPr lang="en-GB"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6362559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14911-107F-47ED-B9F6-73D216C82AEE}"/>
            </a:ext>
          </a:extLst>
        </p:cNvPr>
        <p:cNvGrpSpPr/>
        <p:nvPr/>
      </p:nvGrpSpPr>
      <p:grpSpPr>
        <a:xfrm>
          <a:off x="0" y="0"/>
          <a:ext cx="0" cy="0"/>
          <a:chOff x="0" y="0"/>
          <a:chExt cx="0" cy="0"/>
        </a:xfrm>
      </p:grpSpPr>
      <p:sp>
        <p:nvSpPr>
          <p:cNvPr id="155650" name="Rectangle 7">
            <a:extLst>
              <a:ext uri="{FF2B5EF4-FFF2-40B4-BE49-F238E27FC236}">
                <a16:creationId xmlns:a16="http://schemas.microsoft.com/office/drawing/2014/main" id="{57F2D7C8-C5BF-E299-CB35-62042CB753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7738" eaLnBrk="0" hangingPunct="0">
              <a:defRPr sz="1600">
                <a:solidFill>
                  <a:schemeClr val="tx1"/>
                </a:solidFill>
                <a:latin typeface="Arial" panose="020B0604020202020204" pitchFamily="34" charset="0"/>
              </a:defRPr>
            </a:lvl1pPr>
            <a:lvl2pPr marL="742950" indent="-285750" defTabSz="947738" eaLnBrk="0" hangingPunct="0">
              <a:defRPr sz="1600">
                <a:solidFill>
                  <a:schemeClr val="tx1"/>
                </a:solidFill>
                <a:latin typeface="Arial" panose="020B0604020202020204" pitchFamily="34" charset="0"/>
              </a:defRPr>
            </a:lvl2pPr>
            <a:lvl3pPr marL="1143000" indent="-228600" defTabSz="947738" eaLnBrk="0" hangingPunct="0">
              <a:defRPr sz="1600">
                <a:solidFill>
                  <a:schemeClr val="tx1"/>
                </a:solidFill>
                <a:latin typeface="Arial" panose="020B0604020202020204" pitchFamily="34" charset="0"/>
              </a:defRPr>
            </a:lvl3pPr>
            <a:lvl4pPr marL="1600200" indent="-228600" defTabSz="947738" eaLnBrk="0" hangingPunct="0">
              <a:defRPr sz="1600">
                <a:solidFill>
                  <a:schemeClr val="tx1"/>
                </a:solidFill>
                <a:latin typeface="Arial" panose="020B0604020202020204" pitchFamily="34" charset="0"/>
              </a:defRPr>
            </a:lvl4pPr>
            <a:lvl5pPr marL="2057400" indent="-228600" defTabSz="947738" eaLnBrk="0" hangingPunct="0">
              <a:defRPr sz="1600">
                <a:solidFill>
                  <a:schemeClr val="tx1"/>
                </a:solidFill>
                <a:latin typeface="Arial" panose="020B0604020202020204" pitchFamily="34" charset="0"/>
              </a:defRPr>
            </a:lvl5pPr>
            <a:lvl6pPr marL="25146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r" defTabSz="947738" rtl="0" eaLnBrk="1" fontAlgn="auto" latinLnBrk="0" hangingPunct="1">
              <a:lnSpc>
                <a:spcPct val="100000"/>
              </a:lnSpc>
              <a:spcBef>
                <a:spcPts val="0"/>
              </a:spcBef>
              <a:spcAft>
                <a:spcPts val="0"/>
              </a:spcAft>
              <a:buClrTx/>
              <a:buSzTx/>
              <a:buFontTx/>
              <a:buNone/>
              <a:tabLst/>
              <a:defRPr/>
            </a:pPr>
            <a:fld id="{E77CAC69-8615-40F7-A93D-4E22341751FE}"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50</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55651" name="Rectangle 7">
            <a:extLst>
              <a:ext uri="{FF2B5EF4-FFF2-40B4-BE49-F238E27FC236}">
                <a16:creationId xmlns:a16="http://schemas.microsoft.com/office/drawing/2014/main" id="{B1ED39A4-0FFB-AE97-B282-ED7B50DA2795}"/>
              </a:ext>
            </a:extLst>
          </p:cNvPr>
          <p:cNvSpPr txBox="1">
            <a:spLocks noGrp="1" noChangeArrowheads="1"/>
          </p:cNvSpPr>
          <p:nvPr/>
        </p:nvSpPr>
        <p:spPr bwMode="auto">
          <a:xfrm>
            <a:off x="3125788" y="8840788"/>
            <a:ext cx="7032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808" tIns="42404" rIns="84808" bIns="42404" anchor="b"/>
          <a:lstStyle>
            <a:lvl1pPr defTabSz="846138" eaLnBrk="0" hangingPunct="0">
              <a:defRPr sz="1600">
                <a:solidFill>
                  <a:schemeClr val="tx1"/>
                </a:solidFill>
                <a:latin typeface="Arial" panose="020B0604020202020204" pitchFamily="34" charset="0"/>
              </a:defRPr>
            </a:lvl1pPr>
            <a:lvl2pPr marL="742950" indent="-285750" defTabSz="846138" eaLnBrk="0" hangingPunct="0">
              <a:defRPr sz="1600">
                <a:solidFill>
                  <a:schemeClr val="tx1"/>
                </a:solidFill>
                <a:latin typeface="Arial" panose="020B0604020202020204" pitchFamily="34" charset="0"/>
              </a:defRPr>
            </a:lvl2pPr>
            <a:lvl3pPr marL="1143000" indent="-228600" defTabSz="846138" eaLnBrk="0" hangingPunct="0">
              <a:defRPr sz="1600">
                <a:solidFill>
                  <a:schemeClr val="tx1"/>
                </a:solidFill>
                <a:latin typeface="Arial" panose="020B0604020202020204" pitchFamily="34" charset="0"/>
              </a:defRPr>
            </a:lvl3pPr>
            <a:lvl4pPr marL="1600200" indent="-228600" defTabSz="846138" eaLnBrk="0" hangingPunct="0">
              <a:defRPr sz="1600">
                <a:solidFill>
                  <a:schemeClr val="tx1"/>
                </a:solidFill>
                <a:latin typeface="Arial" panose="020B0604020202020204" pitchFamily="34" charset="0"/>
              </a:defRPr>
            </a:lvl4pPr>
            <a:lvl5pPr marL="2057400" indent="-228600" defTabSz="846138" eaLnBrk="0" hangingPunct="0">
              <a:defRPr sz="1600">
                <a:solidFill>
                  <a:schemeClr val="tx1"/>
                </a:solidFill>
                <a:latin typeface="Arial" panose="020B0604020202020204" pitchFamily="34" charset="0"/>
              </a:defRPr>
            </a:lvl5pPr>
            <a:lvl6pPr marL="25146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ctr" defTabSz="846138" rtl="0" eaLnBrk="1" fontAlgn="auto" latinLnBrk="0" hangingPunct="1">
              <a:lnSpc>
                <a:spcPct val="100000"/>
              </a:lnSpc>
              <a:spcBef>
                <a:spcPct val="0"/>
              </a:spcBef>
              <a:spcAft>
                <a:spcPts val="0"/>
              </a:spcAft>
              <a:buClrTx/>
              <a:buSzTx/>
              <a:buFontTx/>
              <a:buNone/>
              <a:tabLst/>
              <a:defRPr/>
            </a:pPr>
            <a:fld id="{0A28ABB5-6074-40C4-B4B4-AEA360F5E094}" type="slidenum">
              <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rPr>
              <a:pPr marL="0" marR="0" lvl="0" indent="0" algn="ctr" defTabSz="846138" rtl="0" eaLnBrk="1" fontAlgn="auto" latinLnBrk="0" hangingPunct="1">
                <a:lnSpc>
                  <a:spcPct val="100000"/>
                </a:lnSpc>
                <a:spcBef>
                  <a:spcPct val="0"/>
                </a:spcBef>
                <a:spcAft>
                  <a:spcPts val="0"/>
                </a:spcAft>
                <a:buClrTx/>
                <a:buSzTx/>
                <a:buFontTx/>
                <a:buNone/>
                <a:tabLst/>
                <a:defRPr/>
              </a:pPr>
              <a:t>50</a:t>
            </a:fld>
            <a:endPar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endParaRPr>
          </a:p>
        </p:txBody>
      </p:sp>
      <p:sp>
        <p:nvSpPr>
          <p:cNvPr id="155652" name="Rectangle 2">
            <a:extLst>
              <a:ext uri="{FF2B5EF4-FFF2-40B4-BE49-F238E27FC236}">
                <a16:creationId xmlns:a16="http://schemas.microsoft.com/office/drawing/2014/main" id="{07F11D47-6C2B-CA2B-6461-9CFFE67D8AE7}"/>
              </a:ext>
            </a:extLst>
          </p:cNvPr>
          <p:cNvSpPr>
            <a:spLocks noGrp="1" noRot="1" noChangeAspect="1" noChangeArrowheads="1" noTextEdit="1"/>
          </p:cNvSpPr>
          <p:nvPr>
            <p:ph type="sldImg"/>
          </p:nvPr>
        </p:nvSpPr>
        <p:spPr>
          <a:xfrm>
            <a:off x="384175" y="693738"/>
            <a:ext cx="6196013" cy="3486150"/>
          </a:xfrm>
          <a:ln/>
        </p:spPr>
      </p:sp>
      <p:sp>
        <p:nvSpPr>
          <p:cNvPr id="155653" name="Rectangle 7">
            <a:extLst>
              <a:ext uri="{FF2B5EF4-FFF2-40B4-BE49-F238E27FC236}">
                <a16:creationId xmlns:a16="http://schemas.microsoft.com/office/drawing/2014/main" id="{FEA08C89-C5C4-2951-07EE-E2D855BA52E4}"/>
              </a:ext>
            </a:extLst>
          </p:cNvPr>
          <p:cNvSpPr>
            <a:spLocks noGrp="1" noChangeArrowheads="1"/>
          </p:cNvSpPr>
          <p:nvPr>
            <p:ph type="body" idx="1"/>
          </p:nvPr>
        </p:nvSpPr>
        <p:spPr>
          <a:xfrm>
            <a:off x="695325" y="4421188"/>
            <a:ext cx="556418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711" tIns="40855" rIns="81711" bIns="40855"/>
          <a:lstStyle/>
          <a:p>
            <a:pPr marL="0" indent="0" eaLnBrk="1" hangingPunct="1"/>
            <a:endParaRPr lang="en-GB"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189053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7738" eaLnBrk="0" hangingPunct="0">
              <a:defRPr sz="1600">
                <a:solidFill>
                  <a:schemeClr val="tx1"/>
                </a:solidFill>
                <a:latin typeface="Arial" panose="020B0604020202020204" pitchFamily="34" charset="0"/>
              </a:defRPr>
            </a:lvl1pPr>
            <a:lvl2pPr marL="742950" indent="-285750" defTabSz="947738" eaLnBrk="0" hangingPunct="0">
              <a:defRPr sz="1600">
                <a:solidFill>
                  <a:schemeClr val="tx1"/>
                </a:solidFill>
                <a:latin typeface="Arial" panose="020B0604020202020204" pitchFamily="34" charset="0"/>
              </a:defRPr>
            </a:lvl2pPr>
            <a:lvl3pPr marL="1143000" indent="-228600" defTabSz="947738" eaLnBrk="0" hangingPunct="0">
              <a:defRPr sz="1600">
                <a:solidFill>
                  <a:schemeClr val="tx1"/>
                </a:solidFill>
                <a:latin typeface="Arial" panose="020B0604020202020204" pitchFamily="34" charset="0"/>
              </a:defRPr>
            </a:lvl3pPr>
            <a:lvl4pPr marL="1600200" indent="-228600" defTabSz="947738" eaLnBrk="0" hangingPunct="0">
              <a:defRPr sz="1600">
                <a:solidFill>
                  <a:schemeClr val="tx1"/>
                </a:solidFill>
                <a:latin typeface="Arial" panose="020B0604020202020204" pitchFamily="34" charset="0"/>
              </a:defRPr>
            </a:lvl4pPr>
            <a:lvl5pPr marL="2057400" indent="-228600" defTabSz="947738" eaLnBrk="0" hangingPunct="0">
              <a:defRPr sz="1600">
                <a:solidFill>
                  <a:schemeClr val="tx1"/>
                </a:solidFill>
                <a:latin typeface="Arial" panose="020B0604020202020204" pitchFamily="34" charset="0"/>
              </a:defRPr>
            </a:lvl5pPr>
            <a:lvl6pPr marL="25146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r" defTabSz="947738" rtl="0" eaLnBrk="1" fontAlgn="auto" latinLnBrk="0" hangingPunct="1">
              <a:lnSpc>
                <a:spcPct val="100000"/>
              </a:lnSpc>
              <a:spcBef>
                <a:spcPts val="0"/>
              </a:spcBef>
              <a:spcAft>
                <a:spcPts val="0"/>
              </a:spcAft>
              <a:buClrTx/>
              <a:buSzTx/>
              <a:buFontTx/>
              <a:buNone/>
              <a:tabLst/>
              <a:defRPr/>
            </a:pPr>
            <a:fld id="{E77CAC69-8615-40F7-A93D-4E22341751FE}"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3</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55651" name="Rectangle 7"/>
          <p:cNvSpPr txBox="1">
            <a:spLocks noGrp="1" noChangeArrowheads="1"/>
          </p:cNvSpPr>
          <p:nvPr/>
        </p:nvSpPr>
        <p:spPr bwMode="auto">
          <a:xfrm>
            <a:off x="3125788" y="8840788"/>
            <a:ext cx="7032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808" tIns="42404" rIns="84808" bIns="42404" anchor="b"/>
          <a:lstStyle>
            <a:lvl1pPr defTabSz="846138" eaLnBrk="0" hangingPunct="0">
              <a:defRPr sz="1600">
                <a:solidFill>
                  <a:schemeClr val="tx1"/>
                </a:solidFill>
                <a:latin typeface="Arial" panose="020B0604020202020204" pitchFamily="34" charset="0"/>
              </a:defRPr>
            </a:lvl1pPr>
            <a:lvl2pPr marL="742950" indent="-285750" defTabSz="846138" eaLnBrk="0" hangingPunct="0">
              <a:defRPr sz="1600">
                <a:solidFill>
                  <a:schemeClr val="tx1"/>
                </a:solidFill>
                <a:latin typeface="Arial" panose="020B0604020202020204" pitchFamily="34" charset="0"/>
              </a:defRPr>
            </a:lvl2pPr>
            <a:lvl3pPr marL="1143000" indent="-228600" defTabSz="846138" eaLnBrk="0" hangingPunct="0">
              <a:defRPr sz="1600">
                <a:solidFill>
                  <a:schemeClr val="tx1"/>
                </a:solidFill>
                <a:latin typeface="Arial" panose="020B0604020202020204" pitchFamily="34" charset="0"/>
              </a:defRPr>
            </a:lvl3pPr>
            <a:lvl4pPr marL="1600200" indent="-228600" defTabSz="846138" eaLnBrk="0" hangingPunct="0">
              <a:defRPr sz="1600">
                <a:solidFill>
                  <a:schemeClr val="tx1"/>
                </a:solidFill>
                <a:latin typeface="Arial" panose="020B0604020202020204" pitchFamily="34" charset="0"/>
              </a:defRPr>
            </a:lvl4pPr>
            <a:lvl5pPr marL="2057400" indent="-228600" defTabSz="846138" eaLnBrk="0" hangingPunct="0">
              <a:defRPr sz="1600">
                <a:solidFill>
                  <a:schemeClr val="tx1"/>
                </a:solidFill>
                <a:latin typeface="Arial" panose="020B0604020202020204" pitchFamily="34" charset="0"/>
              </a:defRPr>
            </a:lvl5pPr>
            <a:lvl6pPr marL="25146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ctr" defTabSz="846138" rtl="0" eaLnBrk="1" fontAlgn="auto" latinLnBrk="0" hangingPunct="1">
              <a:lnSpc>
                <a:spcPct val="100000"/>
              </a:lnSpc>
              <a:spcBef>
                <a:spcPct val="0"/>
              </a:spcBef>
              <a:spcAft>
                <a:spcPts val="0"/>
              </a:spcAft>
              <a:buClrTx/>
              <a:buSzTx/>
              <a:buFontTx/>
              <a:buNone/>
              <a:tabLst/>
              <a:defRPr/>
            </a:pPr>
            <a:fld id="{0A28ABB5-6074-40C4-B4B4-AEA360F5E094}" type="slidenum">
              <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rPr>
              <a:pPr marL="0" marR="0" lvl="0" indent="0" algn="ctr" defTabSz="846138" rtl="0" eaLnBrk="1" fontAlgn="auto" latinLnBrk="0" hangingPunct="1">
                <a:lnSpc>
                  <a:spcPct val="100000"/>
                </a:lnSpc>
                <a:spcBef>
                  <a:spcPct val="0"/>
                </a:spcBef>
                <a:spcAft>
                  <a:spcPts val="0"/>
                </a:spcAft>
                <a:buClrTx/>
                <a:buSzTx/>
                <a:buFontTx/>
                <a:buNone/>
                <a:tabLst/>
                <a:defRPr/>
              </a:pPr>
              <a:t>3</a:t>
            </a:fld>
            <a:endPar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endParaRPr>
          </a:p>
        </p:txBody>
      </p:sp>
      <p:sp>
        <p:nvSpPr>
          <p:cNvPr id="155652" name="Rectangle 2"/>
          <p:cNvSpPr>
            <a:spLocks noGrp="1" noRot="1" noChangeAspect="1" noChangeArrowheads="1" noTextEdit="1"/>
          </p:cNvSpPr>
          <p:nvPr>
            <p:ph type="sldImg"/>
          </p:nvPr>
        </p:nvSpPr>
        <p:spPr>
          <a:xfrm>
            <a:off x="384175" y="693738"/>
            <a:ext cx="6196013" cy="3486150"/>
          </a:xfrm>
          <a:ln/>
        </p:spPr>
      </p:sp>
      <p:sp>
        <p:nvSpPr>
          <p:cNvPr id="155653" name="Rectangle 7"/>
          <p:cNvSpPr>
            <a:spLocks noGrp="1" noChangeArrowheads="1"/>
          </p:cNvSpPr>
          <p:nvPr>
            <p:ph type="body" idx="1"/>
          </p:nvPr>
        </p:nvSpPr>
        <p:spPr>
          <a:xfrm>
            <a:off x="695325" y="4421188"/>
            <a:ext cx="556418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711" tIns="40855" rIns="81711" bIns="40855"/>
          <a:lstStyle/>
          <a:p>
            <a:pPr marL="0" indent="0" eaLnBrk="1" hangingPunct="1"/>
            <a:endParaRPr lang="en-GB"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9312644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7738" eaLnBrk="0" hangingPunct="0">
              <a:defRPr sz="1600">
                <a:solidFill>
                  <a:schemeClr val="tx1"/>
                </a:solidFill>
                <a:latin typeface="Arial" panose="020B0604020202020204" pitchFamily="34" charset="0"/>
              </a:defRPr>
            </a:lvl1pPr>
            <a:lvl2pPr marL="742950" indent="-285750" defTabSz="947738" eaLnBrk="0" hangingPunct="0">
              <a:defRPr sz="1600">
                <a:solidFill>
                  <a:schemeClr val="tx1"/>
                </a:solidFill>
                <a:latin typeface="Arial" panose="020B0604020202020204" pitchFamily="34" charset="0"/>
              </a:defRPr>
            </a:lvl2pPr>
            <a:lvl3pPr marL="1143000" indent="-228600" defTabSz="947738" eaLnBrk="0" hangingPunct="0">
              <a:defRPr sz="1600">
                <a:solidFill>
                  <a:schemeClr val="tx1"/>
                </a:solidFill>
                <a:latin typeface="Arial" panose="020B0604020202020204" pitchFamily="34" charset="0"/>
              </a:defRPr>
            </a:lvl3pPr>
            <a:lvl4pPr marL="1600200" indent="-228600" defTabSz="947738" eaLnBrk="0" hangingPunct="0">
              <a:defRPr sz="1600">
                <a:solidFill>
                  <a:schemeClr val="tx1"/>
                </a:solidFill>
                <a:latin typeface="Arial" panose="020B0604020202020204" pitchFamily="34" charset="0"/>
              </a:defRPr>
            </a:lvl4pPr>
            <a:lvl5pPr marL="2057400" indent="-228600" defTabSz="947738" eaLnBrk="0" hangingPunct="0">
              <a:defRPr sz="1600">
                <a:solidFill>
                  <a:schemeClr val="tx1"/>
                </a:solidFill>
                <a:latin typeface="Arial" panose="020B0604020202020204" pitchFamily="34" charset="0"/>
              </a:defRPr>
            </a:lvl5pPr>
            <a:lvl6pPr marL="25146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r" defTabSz="947738" rtl="0" eaLnBrk="1" fontAlgn="auto" latinLnBrk="0" hangingPunct="1">
              <a:lnSpc>
                <a:spcPct val="100000"/>
              </a:lnSpc>
              <a:spcBef>
                <a:spcPts val="0"/>
              </a:spcBef>
              <a:spcAft>
                <a:spcPts val="0"/>
              </a:spcAft>
              <a:buClrTx/>
              <a:buSzTx/>
              <a:buFontTx/>
              <a:buNone/>
              <a:tabLst/>
              <a:defRPr/>
            </a:pPr>
            <a:fld id="{E77CAC69-8615-40F7-A93D-4E22341751FE}"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51</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55651" name="Rectangle 7"/>
          <p:cNvSpPr txBox="1">
            <a:spLocks noGrp="1" noChangeArrowheads="1"/>
          </p:cNvSpPr>
          <p:nvPr/>
        </p:nvSpPr>
        <p:spPr bwMode="auto">
          <a:xfrm>
            <a:off x="3125788" y="8840788"/>
            <a:ext cx="7032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808" tIns="42404" rIns="84808" bIns="42404" anchor="b"/>
          <a:lstStyle>
            <a:lvl1pPr defTabSz="846138" eaLnBrk="0" hangingPunct="0">
              <a:defRPr sz="1600">
                <a:solidFill>
                  <a:schemeClr val="tx1"/>
                </a:solidFill>
                <a:latin typeface="Arial" panose="020B0604020202020204" pitchFamily="34" charset="0"/>
              </a:defRPr>
            </a:lvl1pPr>
            <a:lvl2pPr marL="742950" indent="-285750" defTabSz="846138" eaLnBrk="0" hangingPunct="0">
              <a:defRPr sz="1600">
                <a:solidFill>
                  <a:schemeClr val="tx1"/>
                </a:solidFill>
                <a:latin typeface="Arial" panose="020B0604020202020204" pitchFamily="34" charset="0"/>
              </a:defRPr>
            </a:lvl2pPr>
            <a:lvl3pPr marL="1143000" indent="-228600" defTabSz="846138" eaLnBrk="0" hangingPunct="0">
              <a:defRPr sz="1600">
                <a:solidFill>
                  <a:schemeClr val="tx1"/>
                </a:solidFill>
                <a:latin typeface="Arial" panose="020B0604020202020204" pitchFamily="34" charset="0"/>
              </a:defRPr>
            </a:lvl3pPr>
            <a:lvl4pPr marL="1600200" indent="-228600" defTabSz="846138" eaLnBrk="0" hangingPunct="0">
              <a:defRPr sz="1600">
                <a:solidFill>
                  <a:schemeClr val="tx1"/>
                </a:solidFill>
                <a:latin typeface="Arial" panose="020B0604020202020204" pitchFamily="34" charset="0"/>
              </a:defRPr>
            </a:lvl4pPr>
            <a:lvl5pPr marL="2057400" indent="-228600" defTabSz="846138" eaLnBrk="0" hangingPunct="0">
              <a:defRPr sz="1600">
                <a:solidFill>
                  <a:schemeClr val="tx1"/>
                </a:solidFill>
                <a:latin typeface="Arial" panose="020B0604020202020204" pitchFamily="34" charset="0"/>
              </a:defRPr>
            </a:lvl5pPr>
            <a:lvl6pPr marL="25146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ctr" defTabSz="846138" rtl="0" eaLnBrk="1" fontAlgn="auto" latinLnBrk="0" hangingPunct="1">
              <a:lnSpc>
                <a:spcPct val="100000"/>
              </a:lnSpc>
              <a:spcBef>
                <a:spcPct val="0"/>
              </a:spcBef>
              <a:spcAft>
                <a:spcPts val="0"/>
              </a:spcAft>
              <a:buClrTx/>
              <a:buSzTx/>
              <a:buFontTx/>
              <a:buNone/>
              <a:tabLst/>
              <a:defRPr/>
            </a:pPr>
            <a:fld id="{0A28ABB5-6074-40C4-B4B4-AEA360F5E094}" type="slidenum">
              <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rPr>
              <a:pPr marL="0" marR="0" lvl="0" indent="0" algn="ctr" defTabSz="846138" rtl="0" eaLnBrk="1" fontAlgn="auto" latinLnBrk="0" hangingPunct="1">
                <a:lnSpc>
                  <a:spcPct val="100000"/>
                </a:lnSpc>
                <a:spcBef>
                  <a:spcPct val="0"/>
                </a:spcBef>
                <a:spcAft>
                  <a:spcPts val="0"/>
                </a:spcAft>
                <a:buClrTx/>
                <a:buSzTx/>
                <a:buFontTx/>
                <a:buNone/>
                <a:tabLst/>
                <a:defRPr/>
              </a:pPr>
              <a:t>51</a:t>
            </a:fld>
            <a:endPar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endParaRPr>
          </a:p>
        </p:txBody>
      </p:sp>
      <p:sp>
        <p:nvSpPr>
          <p:cNvPr id="155652" name="Rectangle 2"/>
          <p:cNvSpPr>
            <a:spLocks noGrp="1" noRot="1" noChangeAspect="1" noChangeArrowheads="1" noTextEdit="1"/>
          </p:cNvSpPr>
          <p:nvPr>
            <p:ph type="sldImg"/>
          </p:nvPr>
        </p:nvSpPr>
        <p:spPr>
          <a:xfrm>
            <a:off x="384175" y="693738"/>
            <a:ext cx="6196013" cy="3486150"/>
          </a:xfrm>
          <a:ln/>
        </p:spPr>
      </p:sp>
      <p:sp>
        <p:nvSpPr>
          <p:cNvPr id="155653" name="Rectangle 7"/>
          <p:cNvSpPr>
            <a:spLocks noGrp="1" noChangeArrowheads="1"/>
          </p:cNvSpPr>
          <p:nvPr>
            <p:ph type="body" idx="1"/>
          </p:nvPr>
        </p:nvSpPr>
        <p:spPr>
          <a:xfrm>
            <a:off x="695325" y="4421188"/>
            <a:ext cx="556418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711" tIns="40855" rIns="81711" bIns="40855"/>
          <a:lstStyle/>
          <a:p>
            <a:pPr marL="0" indent="0" eaLnBrk="1" hangingPunct="1"/>
            <a:endParaRPr lang="en-GB"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6331488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7738" eaLnBrk="0" hangingPunct="0">
              <a:defRPr sz="1600">
                <a:solidFill>
                  <a:schemeClr val="tx1"/>
                </a:solidFill>
                <a:latin typeface="Arial" panose="020B0604020202020204" pitchFamily="34" charset="0"/>
              </a:defRPr>
            </a:lvl1pPr>
            <a:lvl2pPr marL="742950" indent="-285750" defTabSz="947738" eaLnBrk="0" hangingPunct="0">
              <a:defRPr sz="1600">
                <a:solidFill>
                  <a:schemeClr val="tx1"/>
                </a:solidFill>
                <a:latin typeface="Arial" panose="020B0604020202020204" pitchFamily="34" charset="0"/>
              </a:defRPr>
            </a:lvl2pPr>
            <a:lvl3pPr marL="1143000" indent="-228600" defTabSz="947738" eaLnBrk="0" hangingPunct="0">
              <a:defRPr sz="1600">
                <a:solidFill>
                  <a:schemeClr val="tx1"/>
                </a:solidFill>
                <a:latin typeface="Arial" panose="020B0604020202020204" pitchFamily="34" charset="0"/>
              </a:defRPr>
            </a:lvl3pPr>
            <a:lvl4pPr marL="1600200" indent="-228600" defTabSz="947738" eaLnBrk="0" hangingPunct="0">
              <a:defRPr sz="1600">
                <a:solidFill>
                  <a:schemeClr val="tx1"/>
                </a:solidFill>
                <a:latin typeface="Arial" panose="020B0604020202020204" pitchFamily="34" charset="0"/>
              </a:defRPr>
            </a:lvl4pPr>
            <a:lvl5pPr marL="2057400" indent="-228600" defTabSz="947738" eaLnBrk="0" hangingPunct="0">
              <a:defRPr sz="1600">
                <a:solidFill>
                  <a:schemeClr val="tx1"/>
                </a:solidFill>
                <a:latin typeface="Arial" panose="020B0604020202020204" pitchFamily="34" charset="0"/>
              </a:defRPr>
            </a:lvl5pPr>
            <a:lvl6pPr marL="25146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r" defTabSz="947738" rtl="0" eaLnBrk="1" fontAlgn="auto" latinLnBrk="0" hangingPunct="1">
              <a:lnSpc>
                <a:spcPct val="100000"/>
              </a:lnSpc>
              <a:spcBef>
                <a:spcPts val="0"/>
              </a:spcBef>
              <a:spcAft>
                <a:spcPts val="0"/>
              </a:spcAft>
              <a:buClrTx/>
              <a:buSzTx/>
              <a:buFontTx/>
              <a:buNone/>
              <a:tabLst/>
              <a:defRPr/>
            </a:pPr>
            <a:fld id="{E77CAC69-8615-40F7-A93D-4E22341751FE}"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52</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55651" name="Rectangle 7"/>
          <p:cNvSpPr txBox="1">
            <a:spLocks noGrp="1" noChangeArrowheads="1"/>
          </p:cNvSpPr>
          <p:nvPr/>
        </p:nvSpPr>
        <p:spPr bwMode="auto">
          <a:xfrm>
            <a:off x="3125788" y="8840788"/>
            <a:ext cx="7032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808" tIns="42404" rIns="84808" bIns="42404" anchor="b"/>
          <a:lstStyle>
            <a:lvl1pPr defTabSz="846138" eaLnBrk="0" hangingPunct="0">
              <a:defRPr sz="1600">
                <a:solidFill>
                  <a:schemeClr val="tx1"/>
                </a:solidFill>
                <a:latin typeface="Arial" panose="020B0604020202020204" pitchFamily="34" charset="0"/>
              </a:defRPr>
            </a:lvl1pPr>
            <a:lvl2pPr marL="742950" indent="-285750" defTabSz="846138" eaLnBrk="0" hangingPunct="0">
              <a:defRPr sz="1600">
                <a:solidFill>
                  <a:schemeClr val="tx1"/>
                </a:solidFill>
                <a:latin typeface="Arial" panose="020B0604020202020204" pitchFamily="34" charset="0"/>
              </a:defRPr>
            </a:lvl2pPr>
            <a:lvl3pPr marL="1143000" indent="-228600" defTabSz="846138" eaLnBrk="0" hangingPunct="0">
              <a:defRPr sz="1600">
                <a:solidFill>
                  <a:schemeClr val="tx1"/>
                </a:solidFill>
                <a:latin typeface="Arial" panose="020B0604020202020204" pitchFamily="34" charset="0"/>
              </a:defRPr>
            </a:lvl3pPr>
            <a:lvl4pPr marL="1600200" indent="-228600" defTabSz="846138" eaLnBrk="0" hangingPunct="0">
              <a:defRPr sz="1600">
                <a:solidFill>
                  <a:schemeClr val="tx1"/>
                </a:solidFill>
                <a:latin typeface="Arial" panose="020B0604020202020204" pitchFamily="34" charset="0"/>
              </a:defRPr>
            </a:lvl4pPr>
            <a:lvl5pPr marL="2057400" indent="-228600" defTabSz="846138" eaLnBrk="0" hangingPunct="0">
              <a:defRPr sz="1600">
                <a:solidFill>
                  <a:schemeClr val="tx1"/>
                </a:solidFill>
                <a:latin typeface="Arial" panose="020B0604020202020204" pitchFamily="34" charset="0"/>
              </a:defRPr>
            </a:lvl5pPr>
            <a:lvl6pPr marL="25146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ctr" defTabSz="846138" rtl="0" eaLnBrk="1" fontAlgn="auto" latinLnBrk="0" hangingPunct="1">
              <a:lnSpc>
                <a:spcPct val="100000"/>
              </a:lnSpc>
              <a:spcBef>
                <a:spcPct val="0"/>
              </a:spcBef>
              <a:spcAft>
                <a:spcPts val="0"/>
              </a:spcAft>
              <a:buClrTx/>
              <a:buSzTx/>
              <a:buFontTx/>
              <a:buNone/>
              <a:tabLst/>
              <a:defRPr/>
            </a:pPr>
            <a:fld id="{0A28ABB5-6074-40C4-B4B4-AEA360F5E094}" type="slidenum">
              <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rPr>
              <a:pPr marL="0" marR="0" lvl="0" indent="0" algn="ctr" defTabSz="846138" rtl="0" eaLnBrk="1" fontAlgn="auto" latinLnBrk="0" hangingPunct="1">
                <a:lnSpc>
                  <a:spcPct val="100000"/>
                </a:lnSpc>
                <a:spcBef>
                  <a:spcPct val="0"/>
                </a:spcBef>
                <a:spcAft>
                  <a:spcPts val="0"/>
                </a:spcAft>
                <a:buClrTx/>
                <a:buSzTx/>
                <a:buFontTx/>
                <a:buNone/>
                <a:tabLst/>
                <a:defRPr/>
              </a:pPr>
              <a:t>52</a:t>
            </a:fld>
            <a:endPar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endParaRPr>
          </a:p>
        </p:txBody>
      </p:sp>
      <p:sp>
        <p:nvSpPr>
          <p:cNvPr id="155652" name="Rectangle 2"/>
          <p:cNvSpPr>
            <a:spLocks noGrp="1" noRot="1" noChangeAspect="1" noChangeArrowheads="1" noTextEdit="1"/>
          </p:cNvSpPr>
          <p:nvPr>
            <p:ph type="sldImg"/>
          </p:nvPr>
        </p:nvSpPr>
        <p:spPr>
          <a:xfrm>
            <a:off x="384175" y="693738"/>
            <a:ext cx="6196013" cy="3486150"/>
          </a:xfrm>
          <a:ln/>
        </p:spPr>
      </p:sp>
      <p:sp>
        <p:nvSpPr>
          <p:cNvPr id="155653" name="Rectangle 7"/>
          <p:cNvSpPr>
            <a:spLocks noGrp="1" noChangeArrowheads="1"/>
          </p:cNvSpPr>
          <p:nvPr>
            <p:ph type="body" idx="1"/>
          </p:nvPr>
        </p:nvSpPr>
        <p:spPr>
          <a:xfrm>
            <a:off x="695325" y="4421188"/>
            <a:ext cx="556418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711" tIns="40855" rIns="81711" bIns="40855"/>
          <a:lstStyle/>
          <a:p>
            <a:pPr marL="0" indent="0" eaLnBrk="1" hangingPunct="1"/>
            <a:endParaRPr lang="en-GB"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8682360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7738" eaLnBrk="0" hangingPunct="0">
              <a:defRPr sz="1600">
                <a:solidFill>
                  <a:schemeClr val="tx1"/>
                </a:solidFill>
                <a:latin typeface="Arial" panose="020B0604020202020204" pitchFamily="34" charset="0"/>
              </a:defRPr>
            </a:lvl1pPr>
            <a:lvl2pPr marL="742950" indent="-285750" defTabSz="947738" eaLnBrk="0" hangingPunct="0">
              <a:defRPr sz="1600">
                <a:solidFill>
                  <a:schemeClr val="tx1"/>
                </a:solidFill>
                <a:latin typeface="Arial" panose="020B0604020202020204" pitchFamily="34" charset="0"/>
              </a:defRPr>
            </a:lvl2pPr>
            <a:lvl3pPr marL="1143000" indent="-228600" defTabSz="947738" eaLnBrk="0" hangingPunct="0">
              <a:defRPr sz="1600">
                <a:solidFill>
                  <a:schemeClr val="tx1"/>
                </a:solidFill>
                <a:latin typeface="Arial" panose="020B0604020202020204" pitchFamily="34" charset="0"/>
              </a:defRPr>
            </a:lvl3pPr>
            <a:lvl4pPr marL="1600200" indent="-228600" defTabSz="947738" eaLnBrk="0" hangingPunct="0">
              <a:defRPr sz="1600">
                <a:solidFill>
                  <a:schemeClr val="tx1"/>
                </a:solidFill>
                <a:latin typeface="Arial" panose="020B0604020202020204" pitchFamily="34" charset="0"/>
              </a:defRPr>
            </a:lvl4pPr>
            <a:lvl5pPr marL="2057400" indent="-228600" defTabSz="947738" eaLnBrk="0" hangingPunct="0">
              <a:defRPr sz="1600">
                <a:solidFill>
                  <a:schemeClr val="tx1"/>
                </a:solidFill>
                <a:latin typeface="Arial" panose="020B0604020202020204" pitchFamily="34" charset="0"/>
              </a:defRPr>
            </a:lvl5pPr>
            <a:lvl6pPr marL="25146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r" defTabSz="947738" rtl="0" eaLnBrk="1" fontAlgn="auto" latinLnBrk="0" hangingPunct="1">
              <a:lnSpc>
                <a:spcPct val="100000"/>
              </a:lnSpc>
              <a:spcBef>
                <a:spcPts val="0"/>
              </a:spcBef>
              <a:spcAft>
                <a:spcPts val="0"/>
              </a:spcAft>
              <a:buClrTx/>
              <a:buSzTx/>
              <a:buFontTx/>
              <a:buNone/>
              <a:tabLst/>
              <a:defRPr/>
            </a:pPr>
            <a:fld id="{E77CAC69-8615-40F7-A93D-4E22341751FE}"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53</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55651" name="Rectangle 7"/>
          <p:cNvSpPr txBox="1">
            <a:spLocks noGrp="1" noChangeArrowheads="1"/>
          </p:cNvSpPr>
          <p:nvPr/>
        </p:nvSpPr>
        <p:spPr bwMode="auto">
          <a:xfrm>
            <a:off x="3125788" y="8840788"/>
            <a:ext cx="7032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808" tIns="42404" rIns="84808" bIns="42404" anchor="b"/>
          <a:lstStyle>
            <a:lvl1pPr defTabSz="846138" eaLnBrk="0" hangingPunct="0">
              <a:defRPr sz="1600">
                <a:solidFill>
                  <a:schemeClr val="tx1"/>
                </a:solidFill>
                <a:latin typeface="Arial" panose="020B0604020202020204" pitchFamily="34" charset="0"/>
              </a:defRPr>
            </a:lvl1pPr>
            <a:lvl2pPr marL="742950" indent="-285750" defTabSz="846138" eaLnBrk="0" hangingPunct="0">
              <a:defRPr sz="1600">
                <a:solidFill>
                  <a:schemeClr val="tx1"/>
                </a:solidFill>
                <a:latin typeface="Arial" panose="020B0604020202020204" pitchFamily="34" charset="0"/>
              </a:defRPr>
            </a:lvl2pPr>
            <a:lvl3pPr marL="1143000" indent="-228600" defTabSz="846138" eaLnBrk="0" hangingPunct="0">
              <a:defRPr sz="1600">
                <a:solidFill>
                  <a:schemeClr val="tx1"/>
                </a:solidFill>
                <a:latin typeface="Arial" panose="020B0604020202020204" pitchFamily="34" charset="0"/>
              </a:defRPr>
            </a:lvl3pPr>
            <a:lvl4pPr marL="1600200" indent="-228600" defTabSz="846138" eaLnBrk="0" hangingPunct="0">
              <a:defRPr sz="1600">
                <a:solidFill>
                  <a:schemeClr val="tx1"/>
                </a:solidFill>
                <a:latin typeface="Arial" panose="020B0604020202020204" pitchFamily="34" charset="0"/>
              </a:defRPr>
            </a:lvl4pPr>
            <a:lvl5pPr marL="2057400" indent="-228600" defTabSz="846138" eaLnBrk="0" hangingPunct="0">
              <a:defRPr sz="1600">
                <a:solidFill>
                  <a:schemeClr val="tx1"/>
                </a:solidFill>
                <a:latin typeface="Arial" panose="020B0604020202020204" pitchFamily="34" charset="0"/>
              </a:defRPr>
            </a:lvl5pPr>
            <a:lvl6pPr marL="25146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ctr" defTabSz="846138" rtl="0" eaLnBrk="1" fontAlgn="auto" latinLnBrk="0" hangingPunct="1">
              <a:lnSpc>
                <a:spcPct val="100000"/>
              </a:lnSpc>
              <a:spcBef>
                <a:spcPct val="0"/>
              </a:spcBef>
              <a:spcAft>
                <a:spcPts val="0"/>
              </a:spcAft>
              <a:buClrTx/>
              <a:buSzTx/>
              <a:buFontTx/>
              <a:buNone/>
              <a:tabLst/>
              <a:defRPr/>
            </a:pPr>
            <a:fld id="{0A28ABB5-6074-40C4-B4B4-AEA360F5E094}" type="slidenum">
              <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rPr>
              <a:pPr marL="0" marR="0" lvl="0" indent="0" algn="ctr" defTabSz="846138" rtl="0" eaLnBrk="1" fontAlgn="auto" latinLnBrk="0" hangingPunct="1">
                <a:lnSpc>
                  <a:spcPct val="100000"/>
                </a:lnSpc>
                <a:spcBef>
                  <a:spcPct val="0"/>
                </a:spcBef>
                <a:spcAft>
                  <a:spcPts val="0"/>
                </a:spcAft>
                <a:buClrTx/>
                <a:buSzTx/>
                <a:buFontTx/>
                <a:buNone/>
                <a:tabLst/>
                <a:defRPr/>
              </a:pPr>
              <a:t>53</a:t>
            </a:fld>
            <a:endPar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endParaRPr>
          </a:p>
        </p:txBody>
      </p:sp>
      <p:sp>
        <p:nvSpPr>
          <p:cNvPr id="155652" name="Rectangle 2"/>
          <p:cNvSpPr>
            <a:spLocks noGrp="1" noRot="1" noChangeAspect="1" noChangeArrowheads="1" noTextEdit="1"/>
          </p:cNvSpPr>
          <p:nvPr>
            <p:ph type="sldImg"/>
          </p:nvPr>
        </p:nvSpPr>
        <p:spPr>
          <a:xfrm>
            <a:off x="384175" y="693738"/>
            <a:ext cx="6196013" cy="3486150"/>
          </a:xfrm>
          <a:ln/>
        </p:spPr>
      </p:sp>
      <p:sp>
        <p:nvSpPr>
          <p:cNvPr id="155653" name="Rectangle 7"/>
          <p:cNvSpPr>
            <a:spLocks noGrp="1" noChangeArrowheads="1"/>
          </p:cNvSpPr>
          <p:nvPr>
            <p:ph type="body" idx="1"/>
          </p:nvPr>
        </p:nvSpPr>
        <p:spPr>
          <a:xfrm>
            <a:off x="695325" y="4421188"/>
            <a:ext cx="556418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711" tIns="40855" rIns="81711" bIns="40855"/>
          <a:lstStyle/>
          <a:p>
            <a:pPr marL="0" indent="0" eaLnBrk="1" hangingPunct="1"/>
            <a:endParaRPr lang="en-GB"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921073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7738" eaLnBrk="0" hangingPunct="0">
              <a:defRPr sz="1600">
                <a:solidFill>
                  <a:schemeClr val="tx1"/>
                </a:solidFill>
                <a:latin typeface="Arial" panose="020B0604020202020204" pitchFamily="34" charset="0"/>
              </a:defRPr>
            </a:lvl1pPr>
            <a:lvl2pPr marL="742950" indent="-285750" defTabSz="947738" eaLnBrk="0" hangingPunct="0">
              <a:defRPr sz="1600">
                <a:solidFill>
                  <a:schemeClr val="tx1"/>
                </a:solidFill>
                <a:latin typeface="Arial" panose="020B0604020202020204" pitchFamily="34" charset="0"/>
              </a:defRPr>
            </a:lvl2pPr>
            <a:lvl3pPr marL="1143000" indent="-228600" defTabSz="947738" eaLnBrk="0" hangingPunct="0">
              <a:defRPr sz="1600">
                <a:solidFill>
                  <a:schemeClr val="tx1"/>
                </a:solidFill>
                <a:latin typeface="Arial" panose="020B0604020202020204" pitchFamily="34" charset="0"/>
              </a:defRPr>
            </a:lvl3pPr>
            <a:lvl4pPr marL="1600200" indent="-228600" defTabSz="947738" eaLnBrk="0" hangingPunct="0">
              <a:defRPr sz="1600">
                <a:solidFill>
                  <a:schemeClr val="tx1"/>
                </a:solidFill>
                <a:latin typeface="Arial" panose="020B0604020202020204" pitchFamily="34" charset="0"/>
              </a:defRPr>
            </a:lvl4pPr>
            <a:lvl5pPr marL="2057400" indent="-228600" defTabSz="947738" eaLnBrk="0" hangingPunct="0">
              <a:defRPr sz="1600">
                <a:solidFill>
                  <a:schemeClr val="tx1"/>
                </a:solidFill>
                <a:latin typeface="Arial" panose="020B0604020202020204" pitchFamily="34" charset="0"/>
              </a:defRPr>
            </a:lvl5pPr>
            <a:lvl6pPr marL="25146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r" defTabSz="947738" rtl="0" eaLnBrk="1" fontAlgn="auto" latinLnBrk="0" hangingPunct="1">
              <a:lnSpc>
                <a:spcPct val="100000"/>
              </a:lnSpc>
              <a:spcBef>
                <a:spcPts val="0"/>
              </a:spcBef>
              <a:spcAft>
                <a:spcPts val="0"/>
              </a:spcAft>
              <a:buClrTx/>
              <a:buSzTx/>
              <a:buFontTx/>
              <a:buNone/>
              <a:tabLst/>
              <a:defRPr/>
            </a:pPr>
            <a:fld id="{E77CAC69-8615-40F7-A93D-4E22341751FE}"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54</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55651" name="Rectangle 7"/>
          <p:cNvSpPr txBox="1">
            <a:spLocks noGrp="1" noChangeArrowheads="1"/>
          </p:cNvSpPr>
          <p:nvPr/>
        </p:nvSpPr>
        <p:spPr bwMode="auto">
          <a:xfrm>
            <a:off x="3125788" y="8840788"/>
            <a:ext cx="7032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808" tIns="42404" rIns="84808" bIns="42404" anchor="b"/>
          <a:lstStyle>
            <a:lvl1pPr defTabSz="846138" eaLnBrk="0" hangingPunct="0">
              <a:defRPr sz="1600">
                <a:solidFill>
                  <a:schemeClr val="tx1"/>
                </a:solidFill>
                <a:latin typeface="Arial" panose="020B0604020202020204" pitchFamily="34" charset="0"/>
              </a:defRPr>
            </a:lvl1pPr>
            <a:lvl2pPr marL="742950" indent="-285750" defTabSz="846138" eaLnBrk="0" hangingPunct="0">
              <a:defRPr sz="1600">
                <a:solidFill>
                  <a:schemeClr val="tx1"/>
                </a:solidFill>
                <a:latin typeface="Arial" panose="020B0604020202020204" pitchFamily="34" charset="0"/>
              </a:defRPr>
            </a:lvl2pPr>
            <a:lvl3pPr marL="1143000" indent="-228600" defTabSz="846138" eaLnBrk="0" hangingPunct="0">
              <a:defRPr sz="1600">
                <a:solidFill>
                  <a:schemeClr val="tx1"/>
                </a:solidFill>
                <a:latin typeface="Arial" panose="020B0604020202020204" pitchFamily="34" charset="0"/>
              </a:defRPr>
            </a:lvl3pPr>
            <a:lvl4pPr marL="1600200" indent="-228600" defTabSz="846138" eaLnBrk="0" hangingPunct="0">
              <a:defRPr sz="1600">
                <a:solidFill>
                  <a:schemeClr val="tx1"/>
                </a:solidFill>
                <a:latin typeface="Arial" panose="020B0604020202020204" pitchFamily="34" charset="0"/>
              </a:defRPr>
            </a:lvl4pPr>
            <a:lvl5pPr marL="2057400" indent="-228600" defTabSz="846138" eaLnBrk="0" hangingPunct="0">
              <a:defRPr sz="1600">
                <a:solidFill>
                  <a:schemeClr val="tx1"/>
                </a:solidFill>
                <a:latin typeface="Arial" panose="020B0604020202020204" pitchFamily="34" charset="0"/>
              </a:defRPr>
            </a:lvl5pPr>
            <a:lvl6pPr marL="25146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ctr" defTabSz="846138" rtl="0" eaLnBrk="1" fontAlgn="auto" latinLnBrk="0" hangingPunct="1">
              <a:lnSpc>
                <a:spcPct val="100000"/>
              </a:lnSpc>
              <a:spcBef>
                <a:spcPct val="0"/>
              </a:spcBef>
              <a:spcAft>
                <a:spcPts val="0"/>
              </a:spcAft>
              <a:buClrTx/>
              <a:buSzTx/>
              <a:buFontTx/>
              <a:buNone/>
              <a:tabLst/>
              <a:defRPr/>
            </a:pPr>
            <a:fld id="{0A28ABB5-6074-40C4-B4B4-AEA360F5E094}" type="slidenum">
              <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rPr>
              <a:pPr marL="0" marR="0" lvl="0" indent="0" algn="ctr" defTabSz="846138" rtl="0" eaLnBrk="1" fontAlgn="auto" latinLnBrk="0" hangingPunct="1">
                <a:lnSpc>
                  <a:spcPct val="100000"/>
                </a:lnSpc>
                <a:spcBef>
                  <a:spcPct val="0"/>
                </a:spcBef>
                <a:spcAft>
                  <a:spcPts val="0"/>
                </a:spcAft>
                <a:buClrTx/>
                <a:buSzTx/>
                <a:buFontTx/>
                <a:buNone/>
                <a:tabLst/>
                <a:defRPr/>
              </a:pPr>
              <a:t>54</a:t>
            </a:fld>
            <a:endPar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endParaRPr>
          </a:p>
        </p:txBody>
      </p:sp>
      <p:sp>
        <p:nvSpPr>
          <p:cNvPr id="155652" name="Rectangle 2"/>
          <p:cNvSpPr>
            <a:spLocks noGrp="1" noRot="1" noChangeAspect="1" noChangeArrowheads="1" noTextEdit="1"/>
          </p:cNvSpPr>
          <p:nvPr>
            <p:ph type="sldImg"/>
          </p:nvPr>
        </p:nvSpPr>
        <p:spPr>
          <a:xfrm>
            <a:off x="384175" y="693738"/>
            <a:ext cx="6196013" cy="3486150"/>
          </a:xfrm>
          <a:ln/>
        </p:spPr>
      </p:sp>
      <p:sp>
        <p:nvSpPr>
          <p:cNvPr id="155653" name="Rectangle 7"/>
          <p:cNvSpPr>
            <a:spLocks noGrp="1" noChangeArrowheads="1"/>
          </p:cNvSpPr>
          <p:nvPr>
            <p:ph type="body" idx="1"/>
          </p:nvPr>
        </p:nvSpPr>
        <p:spPr>
          <a:xfrm>
            <a:off x="695325" y="4421188"/>
            <a:ext cx="556418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711" tIns="40855" rIns="81711" bIns="40855"/>
          <a:lstStyle/>
          <a:p>
            <a:pPr marL="0" indent="0" eaLnBrk="1" hangingPunct="1"/>
            <a:endParaRPr lang="en-GB"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5333045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7738" eaLnBrk="0" hangingPunct="0">
              <a:defRPr sz="1600">
                <a:solidFill>
                  <a:schemeClr val="tx1"/>
                </a:solidFill>
                <a:latin typeface="Arial" panose="020B0604020202020204" pitchFamily="34" charset="0"/>
              </a:defRPr>
            </a:lvl1pPr>
            <a:lvl2pPr marL="742950" indent="-285750" defTabSz="947738" eaLnBrk="0" hangingPunct="0">
              <a:defRPr sz="1600">
                <a:solidFill>
                  <a:schemeClr val="tx1"/>
                </a:solidFill>
                <a:latin typeface="Arial" panose="020B0604020202020204" pitchFamily="34" charset="0"/>
              </a:defRPr>
            </a:lvl2pPr>
            <a:lvl3pPr marL="1143000" indent="-228600" defTabSz="947738" eaLnBrk="0" hangingPunct="0">
              <a:defRPr sz="1600">
                <a:solidFill>
                  <a:schemeClr val="tx1"/>
                </a:solidFill>
                <a:latin typeface="Arial" panose="020B0604020202020204" pitchFamily="34" charset="0"/>
              </a:defRPr>
            </a:lvl3pPr>
            <a:lvl4pPr marL="1600200" indent="-228600" defTabSz="947738" eaLnBrk="0" hangingPunct="0">
              <a:defRPr sz="1600">
                <a:solidFill>
                  <a:schemeClr val="tx1"/>
                </a:solidFill>
                <a:latin typeface="Arial" panose="020B0604020202020204" pitchFamily="34" charset="0"/>
              </a:defRPr>
            </a:lvl4pPr>
            <a:lvl5pPr marL="2057400" indent="-228600" defTabSz="947738" eaLnBrk="0" hangingPunct="0">
              <a:defRPr sz="1600">
                <a:solidFill>
                  <a:schemeClr val="tx1"/>
                </a:solidFill>
                <a:latin typeface="Arial" panose="020B0604020202020204" pitchFamily="34" charset="0"/>
              </a:defRPr>
            </a:lvl5pPr>
            <a:lvl6pPr marL="25146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r" defTabSz="947738" rtl="0" eaLnBrk="1" fontAlgn="auto" latinLnBrk="0" hangingPunct="1">
              <a:lnSpc>
                <a:spcPct val="100000"/>
              </a:lnSpc>
              <a:spcBef>
                <a:spcPts val="0"/>
              </a:spcBef>
              <a:spcAft>
                <a:spcPts val="0"/>
              </a:spcAft>
              <a:buClrTx/>
              <a:buSzTx/>
              <a:buFontTx/>
              <a:buNone/>
              <a:tabLst/>
              <a:defRPr/>
            </a:pPr>
            <a:fld id="{E77CAC69-8615-40F7-A93D-4E22341751FE}"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55</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55651" name="Rectangle 7"/>
          <p:cNvSpPr txBox="1">
            <a:spLocks noGrp="1" noChangeArrowheads="1"/>
          </p:cNvSpPr>
          <p:nvPr/>
        </p:nvSpPr>
        <p:spPr bwMode="auto">
          <a:xfrm>
            <a:off x="3125788" y="8840788"/>
            <a:ext cx="7032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808" tIns="42404" rIns="84808" bIns="42404" anchor="b"/>
          <a:lstStyle>
            <a:lvl1pPr defTabSz="846138" eaLnBrk="0" hangingPunct="0">
              <a:defRPr sz="1600">
                <a:solidFill>
                  <a:schemeClr val="tx1"/>
                </a:solidFill>
                <a:latin typeface="Arial" panose="020B0604020202020204" pitchFamily="34" charset="0"/>
              </a:defRPr>
            </a:lvl1pPr>
            <a:lvl2pPr marL="742950" indent="-285750" defTabSz="846138" eaLnBrk="0" hangingPunct="0">
              <a:defRPr sz="1600">
                <a:solidFill>
                  <a:schemeClr val="tx1"/>
                </a:solidFill>
                <a:latin typeface="Arial" panose="020B0604020202020204" pitchFamily="34" charset="0"/>
              </a:defRPr>
            </a:lvl2pPr>
            <a:lvl3pPr marL="1143000" indent="-228600" defTabSz="846138" eaLnBrk="0" hangingPunct="0">
              <a:defRPr sz="1600">
                <a:solidFill>
                  <a:schemeClr val="tx1"/>
                </a:solidFill>
                <a:latin typeface="Arial" panose="020B0604020202020204" pitchFamily="34" charset="0"/>
              </a:defRPr>
            </a:lvl3pPr>
            <a:lvl4pPr marL="1600200" indent="-228600" defTabSz="846138" eaLnBrk="0" hangingPunct="0">
              <a:defRPr sz="1600">
                <a:solidFill>
                  <a:schemeClr val="tx1"/>
                </a:solidFill>
                <a:latin typeface="Arial" panose="020B0604020202020204" pitchFamily="34" charset="0"/>
              </a:defRPr>
            </a:lvl4pPr>
            <a:lvl5pPr marL="2057400" indent="-228600" defTabSz="846138" eaLnBrk="0" hangingPunct="0">
              <a:defRPr sz="1600">
                <a:solidFill>
                  <a:schemeClr val="tx1"/>
                </a:solidFill>
                <a:latin typeface="Arial" panose="020B0604020202020204" pitchFamily="34" charset="0"/>
              </a:defRPr>
            </a:lvl5pPr>
            <a:lvl6pPr marL="25146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ctr" defTabSz="846138" rtl="0" eaLnBrk="1" fontAlgn="auto" latinLnBrk="0" hangingPunct="1">
              <a:lnSpc>
                <a:spcPct val="100000"/>
              </a:lnSpc>
              <a:spcBef>
                <a:spcPct val="0"/>
              </a:spcBef>
              <a:spcAft>
                <a:spcPts val="0"/>
              </a:spcAft>
              <a:buClrTx/>
              <a:buSzTx/>
              <a:buFontTx/>
              <a:buNone/>
              <a:tabLst/>
              <a:defRPr/>
            </a:pPr>
            <a:fld id="{0A28ABB5-6074-40C4-B4B4-AEA360F5E094}" type="slidenum">
              <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rPr>
              <a:pPr marL="0" marR="0" lvl="0" indent="0" algn="ctr" defTabSz="846138" rtl="0" eaLnBrk="1" fontAlgn="auto" latinLnBrk="0" hangingPunct="1">
                <a:lnSpc>
                  <a:spcPct val="100000"/>
                </a:lnSpc>
                <a:spcBef>
                  <a:spcPct val="0"/>
                </a:spcBef>
                <a:spcAft>
                  <a:spcPts val="0"/>
                </a:spcAft>
                <a:buClrTx/>
                <a:buSzTx/>
                <a:buFontTx/>
                <a:buNone/>
                <a:tabLst/>
                <a:defRPr/>
              </a:pPr>
              <a:t>55</a:t>
            </a:fld>
            <a:endPar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endParaRPr>
          </a:p>
        </p:txBody>
      </p:sp>
      <p:sp>
        <p:nvSpPr>
          <p:cNvPr id="155652" name="Rectangle 2"/>
          <p:cNvSpPr>
            <a:spLocks noGrp="1" noRot="1" noChangeAspect="1" noChangeArrowheads="1" noTextEdit="1"/>
          </p:cNvSpPr>
          <p:nvPr>
            <p:ph type="sldImg"/>
          </p:nvPr>
        </p:nvSpPr>
        <p:spPr>
          <a:xfrm>
            <a:off x="384175" y="693738"/>
            <a:ext cx="6196013" cy="3486150"/>
          </a:xfrm>
          <a:ln/>
        </p:spPr>
      </p:sp>
      <p:sp>
        <p:nvSpPr>
          <p:cNvPr id="155653" name="Rectangle 7"/>
          <p:cNvSpPr>
            <a:spLocks noGrp="1" noChangeArrowheads="1"/>
          </p:cNvSpPr>
          <p:nvPr>
            <p:ph type="body" idx="1"/>
          </p:nvPr>
        </p:nvSpPr>
        <p:spPr>
          <a:xfrm>
            <a:off x="695325" y="4421188"/>
            <a:ext cx="556418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711" tIns="40855" rIns="81711" bIns="40855"/>
          <a:lstStyle/>
          <a:p>
            <a:pPr marL="0" indent="0" eaLnBrk="1" hangingPunct="1"/>
            <a:endParaRPr lang="en-GB"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3203675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7738" eaLnBrk="0" hangingPunct="0">
              <a:defRPr sz="1600">
                <a:solidFill>
                  <a:schemeClr val="tx1"/>
                </a:solidFill>
                <a:latin typeface="Arial" panose="020B0604020202020204" pitchFamily="34" charset="0"/>
              </a:defRPr>
            </a:lvl1pPr>
            <a:lvl2pPr marL="742950" indent="-285750" defTabSz="947738" eaLnBrk="0" hangingPunct="0">
              <a:defRPr sz="1600">
                <a:solidFill>
                  <a:schemeClr val="tx1"/>
                </a:solidFill>
                <a:latin typeface="Arial" panose="020B0604020202020204" pitchFamily="34" charset="0"/>
              </a:defRPr>
            </a:lvl2pPr>
            <a:lvl3pPr marL="1143000" indent="-228600" defTabSz="947738" eaLnBrk="0" hangingPunct="0">
              <a:defRPr sz="1600">
                <a:solidFill>
                  <a:schemeClr val="tx1"/>
                </a:solidFill>
                <a:latin typeface="Arial" panose="020B0604020202020204" pitchFamily="34" charset="0"/>
              </a:defRPr>
            </a:lvl3pPr>
            <a:lvl4pPr marL="1600200" indent="-228600" defTabSz="947738" eaLnBrk="0" hangingPunct="0">
              <a:defRPr sz="1600">
                <a:solidFill>
                  <a:schemeClr val="tx1"/>
                </a:solidFill>
                <a:latin typeface="Arial" panose="020B0604020202020204" pitchFamily="34" charset="0"/>
              </a:defRPr>
            </a:lvl4pPr>
            <a:lvl5pPr marL="2057400" indent="-228600" defTabSz="947738" eaLnBrk="0" hangingPunct="0">
              <a:defRPr sz="1600">
                <a:solidFill>
                  <a:schemeClr val="tx1"/>
                </a:solidFill>
                <a:latin typeface="Arial" panose="020B0604020202020204" pitchFamily="34" charset="0"/>
              </a:defRPr>
            </a:lvl5pPr>
            <a:lvl6pPr marL="25146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r" defTabSz="947738" rtl="0" eaLnBrk="1" fontAlgn="auto" latinLnBrk="0" hangingPunct="1">
              <a:lnSpc>
                <a:spcPct val="100000"/>
              </a:lnSpc>
              <a:spcBef>
                <a:spcPts val="0"/>
              </a:spcBef>
              <a:spcAft>
                <a:spcPts val="0"/>
              </a:spcAft>
              <a:buClrTx/>
              <a:buSzTx/>
              <a:buFontTx/>
              <a:buNone/>
              <a:tabLst/>
              <a:defRPr/>
            </a:pPr>
            <a:fld id="{E77CAC69-8615-40F7-A93D-4E22341751FE}"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56</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55651" name="Rectangle 7"/>
          <p:cNvSpPr txBox="1">
            <a:spLocks noGrp="1" noChangeArrowheads="1"/>
          </p:cNvSpPr>
          <p:nvPr/>
        </p:nvSpPr>
        <p:spPr bwMode="auto">
          <a:xfrm>
            <a:off x="3125788" y="8840788"/>
            <a:ext cx="7032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808" tIns="42404" rIns="84808" bIns="42404" anchor="b"/>
          <a:lstStyle>
            <a:lvl1pPr defTabSz="846138" eaLnBrk="0" hangingPunct="0">
              <a:defRPr sz="1600">
                <a:solidFill>
                  <a:schemeClr val="tx1"/>
                </a:solidFill>
                <a:latin typeface="Arial" panose="020B0604020202020204" pitchFamily="34" charset="0"/>
              </a:defRPr>
            </a:lvl1pPr>
            <a:lvl2pPr marL="742950" indent="-285750" defTabSz="846138" eaLnBrk="0" hangingPunct="0">
              <a:defRPr sz="1600">
                <a:solidFill>
                  <a:schemeClr val="tx1"/>
                </a:solidFill>
                <a:latin typeface="Arial" panose="020B0604020202020204" pitchFamily="34" charset="0"/>
              </a:defRPr>
            </a:lvl2pPr>
            <a:lvl3pPr marL="1143000" indent="-228600" defTabSz="846138" eaLnBrk="0" hangingPunct="0">
              <a:defRPr sz="1600">
                <a:solidFill>
                  <a:schemeClr val="tx1"/>
                </a:solidFill>
                <a:latin typeface="Arial" panose="020B0604020202020204" pitchFamily="34" charset="0"/>
              </a:defRPr>
            </a:lvl3pPr>
            <a:lvl4pPr marL="1600200" indent="-228600" defTabSz="846138" eaLnBrk="0" hangingPunct="0">
              <a:defRPr sz="1600">
                <a:solidFill>
                  <a:schemeClr val="tx1"/>
                </a:solidFill>
                <a:latin typeface="Arial" panose="020B0604020202020204" pitchFamily="34" charset="0"/>
              </a:defRPr>
            </a:lvl4pPr>
            <a:lvl5pPr marL="2057400" indent="-228600" defTabSz="846138" eaLnBrk="0" hangingPunct="0">
              <a:defRPr sz="1600">
                <a:solidFill>
                  <a:schemeClr val="tx1"/>
                </a:solidFill>
                <a:latin typeface="Arial" panose="020B0604020202020204" pitchFamily="34" charset="0"/>
              </a:defRPr>
            </a:lvl5pPr>
            <a:lvl6pPr marL="25146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ctr" defTabSz="846138" rtl="0" eaLnBrk="1" fontAlgn="auto" latinLnBrk="0" hangingPunct="1">
              <a:lnSpc>
                <a:spcPct val="100000"/>
              </a:lnSpc>
              <a:spcBef>
                <a:spcPct val="0"/>
              </a:spcBef>
              <a:spcAft>
                <a:spcPts val="0"/>
              </a:spcAft>
              <a:buClrTx/>
              <a:buSzTx/>
              <a:buFontTx/>
              <a:buNone/>
              <a:tabLst/>
              <a:defRPr/>
            </a:pPr>
            <a:fld id="{0A28ABB5-6074-40C4-B4B4-AEA360F5E094}" type="slidenum">
              <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rPr>
              <a:pPr marL="0" marR="0" lvl="0" indent="0" algn="ctr" defTabSz="846138" rtl="0" eaLnBrk="1" fontAlgn="auto" latinLnBrk="0" hangingPunct="1">
                <a:lnSpc>
                  <a:spcPct val="100000"/>
                </a:lnSpc>
                <a:spcBef>
                  <a:spcPct val="0"/>
                </a:spcBef>
                <a:spcAft>
                  <a:spcPts val="0"/>
                </a:spcAft>
                <a:buClrTx/>
                <a:buSzTx/>
                <a:buFontTx/>
                <a:buNone/>
                <a:tabLst/>
                <a:defRPr/>
              </a:pPr>
              <a:t>56</a:t>
            </a:fld>
            <a:endPar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endParaRPr>
          </a:p>
        </p:txBody>
      </p:sp>
      <p:sp>
        <p:nvSpPr>
          <p:cNvPr id="155652" name="Rectangle 2"/>
          <p:cNvSpPr>
            <a:spLocks noGrp="1" noRot="1" noChangeAspect="1" noChangeArrowheads="1" noTextEdit="1"/>
          </p:cNvSpPr>
          <p:nvPr>
            <p:ph type="sldImg"/>
          </p:nvPr>
        </p:nvSpPr>
        <p:spPr>
          <a:xfrm>
            <a:off x="384175" y="693738"/>
            <a:ext cx="6196013" cy="3486150"/>
          </a:xfrm>
          <a:ln/>
        </p:spPr>
      </p:sp>
      <p:sp>
        <p:nvSpPr>
          <p:cNvPr id="155653" name="Rectangle 7"/>
          <p:cNvSpPr>
            <a:spLocks noGrp="1" noChangeArrowheads="1"/>
          </p:cNvSpPr>
          <p:nvPr>
            <p:ph type="body" idx="1"/>
          </p:nvPr>
        </p:nvSpPr>
        <p:spPr>
          <a:xfrm>
            <a:off x="695325" y="4421188"/>
            <a:ext cx="556418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711" tIns="40855" rIns="81711" bIns="40855"/>
          <a:lstStyle/>
          <a:p>
            <a:pPr marL="0" indent="0" eaLnBrk="1" hangingPunct="1"/>
            <a:endParaRPr lang="en-GB"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7134774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7738" eaLnBrk="0" hangingPunct="0">
              <a:defRPr sz="1600">
                <a:solidFill>
                  <a:schemeClr val="tx1"/>
                </a:solidFill>
                <a:latin typeface="Arial" panose="020B0604020202020204" pitchFamily="34" charset="0"/>
              </a:defRPr>
            </a:lvl1pPr>
            <a:lvl2pPr marL="742950" indent="-285750" defTabSz="947738" eaLnBrk="0" hangingPunct="0">
              <a:defRPr sz="1600">
                <a:solidFill>
                  <a:schemeClr val="tx1"/>
                </a:solidFill>
                <a:latin typeface="Arial" panose="020B0604020202020204" pitchFamily="34" charset="0"/>
              </a:defRPr>
            </a:lvl2pPr>
            <a:lvl3pPr marL="1143000" indent="-228600" defTabSz="947738" eaLnBrk="0" hangingPunct="0">
              <a:defRPr sz="1600">
                <a:solidFill>
                  <a:schemeClr val="tx1"/>
                </a:solidFill>
                <a:latin typeface="Arial" panose="020B0604020202020204" pitchFamily="34" charset="0"/>
              </a:defRPr>
            </a:lvl3pPr>
            <a:lvl4pPr marL="1600200" indent="-228600" defTabSz="947738" eaLnBrk="0" hangingPunct="0">
              <a:defRPr sz="1600">
                <a:solidFill>
                  <a:schemeClr val="tx1"/>
                </a:solidFill>
                <a:latin typeface="Arial" panose="020B0604020202020204" pitchFamily="34" charset="0"/>
              </a:defRPr>
            </a:lvl4pPr>
            <a:lvl5pPr marL="2057400" indent="-228600" defTabSz="947738" eaLnBrk="0" hangingPunct="0">
              <a:defRPr sz="1600">
                <a:solidFill>
                  <a:schemeClr val="tx1"/>
                </a:solidFill>
                <a:latin typeface="Arial" panose="020B0604020202020204" pitchFamily="34" charset="0"/>
              </a:defRPr>
            </a:lvl5pPr>
            <a:lvl6pPr marL="25146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r" defTabSz="947738" rtl="0" eaLnBrk="1" fontAlgn="auto" latinLnBrk="0" hangingPunct="1">
              <a:lnSpc>
                <a:spcPct val="100000"/>
              </a:lnSpc>
              <a:spcBef>
                <a:spcPts val="0"/>
              </a:spcBef>
              <a:spcAft>
                <a:spcPts val="0"/>
              </a:spcAft>
              <a:buClrTx/>
              <a:buSzTx/>
              <a:buFontTx/>
              <a:buNone/>
              <a:tabLst/>
              <a:defRPr/>
            </a:pPr>
            <a:fld id="{E77CAC69-8615-40F7-A93D-4E22341751FE}"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57</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55651" name="Rectangle 7"/>
          <p:cNvSpPr txBox="1">
            <a:spLocks noGrp="1" noChangeArrowheads="1"/>
          </p:cNvSpPr>
          <p:nvPr/>
        </p:nvSpPr>
        <p:spPr bwMode="auto">
          <a:xfrm>
            <a:off x="3125788" y="8840788"/>
            <a:ext cx="7032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808" tIns="42404" rIns="84808" bIns="42404" anchor="b"/>
          <a:lstStyle>
            <a:lvl1pPr defTabSz="846138" eaLnBrk="0" hangingPunct="0">
              <a:defRPr sz="1600">
                <a:solidFill>
                  <a:schemeClr val="tx1"/>
                </a:solidFill>
                <a:latin typeface="Arial" panose="020B0604020202020204" pitchFamily="34" charset="0"/>
              </a:defRPr>
            </a:lvl1pPr>
            <a:lvl2pPr marL="742950" indent="-285750" defTabSz="846138" eaLnBrk="0" hangingPunct="0">
              <a:defRPr sz="1600">
                <a:solidFill>
                  <a:schemeClr val="tx1"/>
                </a:solidFill>
                <a:latin typeface="Arial" panose="020B0604020202020204" pitchFamily="34" charset="0"/>
              </a:defRPr>
            </a:lvl2pPr>
            <a:lvl3pPr marL="1143000" indent="-228600" defTabSz="846138" eaLnBrk="0" hangingPunct="0">
              <a:defRPr sz="1600">
                <a:solidFill>
                  <a:schemeClr val="tx1"/>
                </a:solidFill>
                <a:latin typeface="Arial" panose="020B0604020202020204" pitchFamily="34" charset="0"/>
              </a:defRPr>
            </a:lvl3pPr>
            <a:lvl4pPr marL="1600200" indent="-228600" defTabSz="846138" eaLnBrk="0" hangingPunct="0">
              <a:defRPr sz="1600">
                <a:solidFill>
                  <a:schemeClr val="tx1"/>
                </a:solidFill>
                <a:latin typeface="Arial" panose="020B0604020202020204" pitchFamily="34" charset="0"/>
              </a:defRPr>
            </a:lvl4pPr>
            <a:lvl5pPr marL="2057400" indent="-228600" defTabSz="846138" eaLnBrk="0" hangingPunct="0">
              <a:defRPr sz="1600">
                <a:solidFill>
                  <a:schemeClr val="tx1"/>
                </a:solidFill>
                <a:latin typeface="Arial" panose="020B0604020202020204" pitchFamily="34" charset="0"/>
              </a:defRPr>
            </a:lvl5pPr>
            <a:lvl6pPr marL="25146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ctr" defTabSz="846138" rtl="0" eaLnBrk="1" fontAlgn="auto" latinLnBrk="0" hangingPunct="1">
              <a:lnSpc>
                <a:spcPct val="100000"/>
              </a:lnSpc>
              <a:spcBef>
                <a:spcPct val="0"/>
              </a:spcBef>
              <a:spcAft>
                <a:spcPts val="0"/>
              </a:spcAft>
              <a:buClrTx/>
              <a:buSzTx/>
              <a:buFontTx/>
              <a:buNone/>
              <a:tabLst/>
              <a:defRPr/>
            </a:pPr>
            <a:fld id="{0A28ABB5-6074-40C4-B4B4-AEA360F5E094}" type="slidenum">
              <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rPr>
              <a:pPr marL="0" marR="0" lvl="0" indent="0" algn="ctr" defTabSz="846138" rtl="0" eaLnBrk="1" fontAlgn="auto" latinLnBrk="0" hangingPunct="1">
                <a:lnSpc>
                  <a:spcPct val="100000"/>
                </a:lnSpc>
                <a:spcBef>
                  <a:spcPct val="0"/>
                </a:spcBef>
                <a:spcAft>
                  <a:spcPts val="0"/>
                </a:spcAft>
                <a:buClrTx/>
                <a:buSzTx/>
                <a:buFontTx/>
                <a:buNone/>
                <a:tabLst/>
                <a:defRPr/>
              </a:pPr>
              <a:t>57</a:t>
            </a:fld>
            <a:endPar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endParaRPr>
          </a:p>
        </p:txBody>
      </p:sp>
      <p:sp>
        <p:nvSpPr>
          <p:cNvPr id="155652" name="Rectangle 2"/>
          <p:cNvSpPr>
            <a:spLocks noGrp="1" noRot="1" noChangeAspect="1" noChangeArrowheads="1" noTextEdit="1"/>
          </p:cNvSpPr>
          <p:nvPr>
            <p:ph type="sldImg"/>
          </p:nvPr>
        </p:nvSpPr>
        <p:spPr>
          <a:xfrm>
            <a:off x="384175" y="693738"/>
            <a:ext cx="6196013" cy="3486150"/>
          </a:xfrm>
          <a:ln/>
        </p:spPr>
      </p:sp>
      <p:sp>
        <p:nvSpPr>
          <p:cNvPr id="155653" name="Rectangle 7"/>
          <p:cNvSpPr>
            <a:spLocks noGrp="1" noChangeArrowheads="1"/>
          </p:cNvSpPr>
          <p:nvPr>
            <p:ph type="body" idx="1"/>
          </p:nvPr>
        </p:nvSpPr>
        <p:spPr>
          <a:xfrm>
            <a:off x="695325" y="4421188"/>
            <a:ext cx="556418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711" tIns="40855" rIns="81711" bIns="40855"/>
          <a:lstStyle/>
          <a:p>
            <a:pPr marL="0" indent="0" eaLnBrk="1" hangingPunct="1"/>
            <a:endParaRPr lang="en-GB"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6190243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7738" eaLnBrk="0" hangingPunct="0">
              <a:defRPr sz="1600">
                <a:solidFill>
                  <a:schemeClr val="tx1"/>
                </a:solidFill>
                <a:latin typeface="Arial" panose="020B0604020202020204" pitchFamily="34" charset="0"/>
              </a:defRPr>
            </a:lvl1pPr>
            <a:lvl2pPr marL="742950" indent="-285750" defTabSz="947738" eaLnBrk="0" hangingPunct="0">
              <a:defRPr sz="1600">
                <a:solidFill>
                  <a:schemeClr val="tx1"/>
                </a:solidFill>
                <a:latin typeface="Arial" panose="020B0604020202020204" pitchFamily="34" charset="0"/>
              </a:defRPr>
            </a:lvl2pPr>
            <a:lvl3pPr marL="1143000" indent="-228600" defTabSz="947738" eaLnBrk="0" hangingPunct="0">
              <a:defRPr sz="1600">
                <a:solidFill>
                  <a:schemeClr val="tx1"/>
                </a:solidFill>
                <a:latin typeface="Arial" panose="020B0604020202020204" pitchFamily="34" charset="0"/>
              </a:defRPr>
            </a:lvl3pPr>
            <a:lvl4pPr marL="1600200" indent="-228600" defTabSz="947738" eaLnBrk="0" hangingPunct="0">
              <a:defRPr sz="1600">
                <a:solidFill>
                  <a:schemeClr val="tx1"/>
                </a:solidFill>
                <a:latin typeface="Arial" panose="020B0604020202020204" pitchFamily="34" charset="0"/>
              </a:defRPr>
            </a:lvl4pPr>
            <a:lvl5pPr marL="2057400" indent="-228600" defTabSz="947738" eaLnBrk="0" hangingPunct="0">
              <a:defRPr sz="1600">
                <a:solidFill>
                  <a:schemeClr val="tx1"/>
                </a:solidFill>
                <a:latin typeface="Arial" panose="020B0604020202020204" pitchFamily="34" charset="0"/>
              </a:defRPr>
            </a:lvl5pPr>
            <a:lvl6pPr marL="25146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r" defTabSz="947738" rtl="0" eaLnBrk="1" fontAlgn="auto" latinLnBrk="0" hangingPunct="1">
              <a:lnSpc>
                <a:spcPct val="100000"/>
              </a:lnSpc>
              <a:spcBef>
                <a:spcPts val="0"/>
              </a:spcBef>
              <a:spcAft>
                <a:spcPts val="0"/>
              </a:spcAft>
              <a:buClrTx/>
              <a:buSzTx/>
              <a:buFontTx/>
              <a:buNone/>
              <a:tabLst/>
              <a:defRPr/>
            </a:pPr>
            <a:fld id="{E77CAC69-8615-40F7-A93D-4E22341751FE}"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58</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55651" name="Rectangle 7"/>
          <p:cNvSpPr txBox="1">
            <a:spLocks noGrp="1" noChangeArrowheads="1"/>
          </p:cNvSpPr>
          <p:nvPr/>
        </p:nvSpPr>
        <p:spPr bwMode="auto">
          <a:xfrm>
            <a:off x="3125788" y="8840788"/>
            <a:ext cx="7032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808" tIns="42404" rIns="84808" bIns="42404" anchor="b"/>
          <a:lstStyle>
            <a:lvl1pPr defTabSz="846138" eaLnBrk="0" hangingPunct="0">
              <a:defRPr sz="1600">
                <a:solidFill>
                  <a:schemeClr val="tx1"/>
                </a:solidFill>
                <a:latin typeface="Arial" panose="020B0604020202020204" pitchFamily="34" charset="0"/>
              </a:defRPr>
            </a:lvl1pPr>
            <a:lvl2pPr marL="742950" indent="-285750" defTabSz="846138" eaLnBrk="0" hangingPunct="0">
              <a:defRPr sz="1600">
                <a:solidFill>
                  <a:schemeClr val="tx1"/>
                </a:solidFill>
                <a:latin typeface="Arial" panose="020B0604020202020204" pitchFamily="34" charset="0"/>
              </a:defRPr>
            </a:lvl2pPr>
            <a:lvl3pPr marL="1143000" indent="-228600" defTabSz="846138" eaLnBrk="0" hangingPunct="0">
              <a:defRPr sz="1600">
                <a:solidFill>
                  <a:schemeClr val="tx1"/>
                </a:solidFill>
                <a:latin typeface="Arial" panose="020B0604020202020204" pitchFamily="34" charset="0"/>
              </a:defRPr>
            </a:lvl3pPr>
            <a:lvl4pPr marL="1600200" indent="-228600" defTabSz="846138" eaLnBrk="0" hangingPunct="0">
              <a:defRPr sz="1600">
                <a:solidFill>
                  <a:schemeClr val="tx1"/>
                </a:solidFill>
                <a:latin typeface="Arial" panose="020B0604020202020204" pitchFamily="34" charset="0"/>
              </a:defRPr>
            </a:lvl4pPr>
            <a:lvl5pPr marL="2057400" indent="-228600" defTabSz="846138" eaLnBrk="0" hangingPunct="0">
              <a:defRPr sz="1600">
                <a:solidFill>
                  <a:schemeClr val="tx1"/>
                </a:solidFill>
                <a:latin typeface="Arial" panose="020B0604020202020204" pitchFamily="34" charset="0"/>
              </a:defRPr>
            </a:lvl5pPr>
            <a:lvl6pPr marL="25146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ctr" defTabSz="846138" rtl="0" eaLnBrk="1" fontAlgn="auto" latinLnBrk="0" hangingPunct="1">
              <a:lnSpc>
                <a:spcPct val="100000"/>
              </a:lnSpc>
              <a:spcBef>
                <a:spcPct val="0"/>
              </a:spcBef>
              <a:spcAft>
                <a:spcPts val="0"/>
              </a:spcAft>
              <a:buClrTx/>
              <a:buSzTx/>
              <a:buFontTx/>
              <a:buNone/>
              <a:tabLst/>
              <a:defRPr/>
            </a:pPr>
            <a:fld id="{0A28ABB5-6074-40C4-B4B4-AEA360F5E094}" type="slidenum">
              <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rPr>
              <a:pPr marL="0" marR="0" lvl="0" indent="0" algn="ctr" defTabSz="846138" rtl="0" eaLnBrk="1" fontAlgn="auto" latinLnBrk="0" hangingPunct="1">
                <a:lnSpc>
                  <a:spcPct val="100000"/>
                </a:lnSpc>
                <a:spcBef>
                  <a:spcPct val="0"/>
                </a:spcBef>
                <a:spcAft>
                  <a:spcPts val="0"/>
                </a:spcAft>
                <a:buClrTx/>
                <a:buSzTx/>
                <a:buFontTx/>
                <a:buNone/>
                <a:tabLst/>
                <a:defRPr/>
              </a:pPr>
              <a:t>58</a:t>
            </a:fld>
            <a:endPar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endParaRPr>
          </a:p>
        </p:txBody>
      </p:sp>
      <p:sp>
        <p:nvSpPr>
          <p:cNvPr id="155652" name="Rectangle 2"/>
          <p:cNvSpPr>
            <a:spLocks noGrp="1" noRot="1" noChangeAspect="1" noChangeArrowheads="1" noTextEdit="1"/>
          </p:cNvSpPr>
          <p:nvPr>
            <p:ph type="sldImg"/>
          </p:nvPr>
        </p:nvSpPr>
        <p:spPr>
          <a:xfrm>
            <a:off x="384175" y="693738"/>
            <a:ext cx="6196013" cy="3486150"/>
          </a:xfrm>
          <a:ln/>
        </p:spPr>
      </p:sp>
      <p:sp>
        <p:nvSpPr>
          <p:cNvPr id="155653" name="Rectangle 7"/>
          <p:cNvSpPr>
            <a:spLocks noGrp="1" noChangeArrowheads="1"/>
          </p:cNvSpPr>
          <p:nvPr>
            <p:ph type="body" idx="1"/>
          </p:nvPr>
        </p:nvSpPr>
        <p:spPr>
          <a:xfrm>
            <a:off x="695325" y="4421188"/>
            <a:ext cx="556418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711" tIns="40855" rIns="81711" bIns="40855"/>
          <a:lstStyle/>
          <a:p>
            <a:pPr marL="0" indent="0" eaLnBrk="1" hangingPunct="1"/>
            <a:endParaRPr lang="en-GB"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731823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7738" eaLnBrk="0" hangingPunct="0">
              <a:defRPr sz="1600">
                <a:solidFill>
                  <a:schemeClr val="tx1"/>
                </a:solidFill>
                <a:latin typeface="Arial" panose="020B0604020202020204" pitchFamily="34" charset="0"/>
              </a:defRPr>
            </a:lvl1pPr>
            <a:lvl2pPr marL="742950" indent="-285750" defTabSz="947738" eaLnBrk="0" hangingPunct="0">
              <a:defRPr sz="1600">
                <a:solidFill>
                  <a:schemeClr val="tx1"/>
                </a:solidFill>
                <a:latin typeface="Arial" panose="020B0604020202020204" pitchFamily="34" charset="0"/>
              </a:defRPr>
            </a:lvl2pPr>
            <a:lvl3pPr marL="1143000" indent="-228600" defTabSz="947738" eaLnBrk="0" hangingPunct="0">
              <a:defRPr sz="1600">
                <a:solidFill>
                  <a:schemeClr val="tx1"/>
                </a:solidFill>
                <a:latin typeface="Arial" panose="020B0604020202020204" pitchFamily="34" charset="0"/>
              </a:defRPr>
            </a:lvl3pPr>
            <a:lvl4pPr marL="1600200" indent="-228600" defTabSz="947738" eaLnBrk="0" hangingPunct="0">
              <a:defRPr sz="1600">
                <a:solidFill>
                  <a:schemeClr val="tx1"/>
                </a:solidFill>
                <a:latin typeface="Arial" panose="020B0604020202020204" pitchFamily="34" charset="0"/>
              </a:defRPr>
            </a:lvl4pPr>
            <a:lvl5pPr marL="2057400" indent="-228600" defTabSz="947738" eaLnBrk="0" hangingPunct="0">
              <a:defRPr sz="1600">
                <a:solidFill>
                  <a:schemeClr val="tx1"/>
                </a:solidFill>
                <a:latin typeface="Arial" panose="020B0604020202020204" pitchFamily="34" charset="0"/>
              </a:defRPr>
            </a:lvl5pPr>
            <a:lvl6pPr marL="25146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r" defTabSz="947738" rtl="0" eaLnBrk="1" fontAlgn="auto" latinLnBrk="0" hangingPunct="1">
              <a:lnSpc>
                <a:spcPct val="100000"/>
              </a:lnSpc>
              <a:spcBef>
                <a:spcPts val="0"/>
              </a:spcBef>
              <a:spcAft>
                <a:spcPts val="0"/>
              </a:spcAft>
              <a:buClrTx/>
              <a:buSzTx/>
              <a:buFontTx/>
              <a:buNone/>
              <a:tabLst/>
              <a:defRPr/>
            </a:pPr>
            <a:fld id="{E77CAC69-8615-40F7-A93D-4E22341751FE}"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59</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55651" name="Rectangle 7"/>
          <p:cNvSpPr txBox="1">
            <a:spLocks noGrp="1" noChangeArrowheads="1"/>
          </p:cNvSpPr>
          <p:nvPr/>
        </p:nvSpPr>
        <p:spPr bwMode="auto">
          <a:xfrm>
            <a:off x="3125788" y="8840788"/>
            <a:ext cx="7032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808" tIns="42404" rIns="84808" bIns="42404" anchor="b"/>
          <a:lstStyle>
            <a:lvl1pPr defTabSz="846138" eaLnBrk="0" hangingPunct="0">
              <a:defRPr sz="1600">
                <a:solidFill>
                  <a:schemeClr val="tx1"/>
                </a:solidFill>
                <a:latin typeface="Arial" panose="020B0604020202020204" pitchFamily="34" charset="0"/>
              </a:defRPr>
            </a:lvl1pPr>
            <a:lvl2pPr marL="742950" indent="-285750" defTabSz="846138" eaLnBrk="0" hangingPunct="0">
              <a:defRPr sz="1600">
                <a:solidFill>
                  <a:schemeClr val="tx1"/>
                </a:solidFill>
                <a:latin typeface="Arial" panose="020B0604020202020204" pitchFamily="34" charset="0"/>
              </a:defRPr>
            </a:lvl2pPr>
            <a:lvl3pPr marL="1143000" indent="-228600" defTabSz="846138" eaLnBrk="0" hangingPunct="0">
              <a:defRPr sz="1600">
                <a:solidFill>
                  <a:schemeClr val="tx1"/>
                </a:solidFill>
                <a:latin typeface="Arial" panose="020B0604020202020204" pitchFamily="34" charset="0"/>
              </a:defRPr>
            </a:lvl3pPr>
            <a:lvl4pPr marL="1600200" indent="-228600" defTabSz="846138" eaLnBrk="0" hangingPunct="0">
              <a:defRPr sz="1600">
                <a:solidFill>
                  <a:schemeClr val="tx1"/>
                </a:solidFill>
                <a:latin typeface="Arial" panose="020B0604020202020204" pitchFamily="34" charset="0"/>
              </a:defRPr>
            </a:lvl4pPr>
            <a:lvl5pPr marL="2057400" indent="-228600" defTabSz="846138" eaLnBrk="0" hangingPunct="0">
              <a:defRPr sz="1600">
                <a:solidFill>
                  <a:schemeClr val="tx1"/>
                </a:solidFill>
                <a:latin typeface="Arial" panose="020B0604020202020204" pitchFamily="34" charset="0"/>
              </a:defRPr>
            </a:lvl5pPr>
            <a:lvl6pPr marL="25146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ctr" defTabSz="846138" rtl="0" eaLnBrk="1" fontAlgn="auto" latinLnBrk="0" hangingPunct="1">
              <a:lnSpc>
                <a:spcPct val="100000"/>
              </a:lnSpc>
              <a:spcBef>
                <a:spcPct val="0"/>
              </a:spcBef>
              <a:spcAft>
                <a:spcPts val="0"/>
              </a:spcAft>
              <a:buClrTx/>
              <a:buSzTx/>
              <a:buFontTx/>
              <a:buNone/>
              <a:tabLst/>
              <a:defRPr/>
            </a:pPr>
            <a:fld id="{0A28ABB5-6074-40C4-B4B4-AEA360F5E094}" type="slidenum">
              <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rPr>
              <a:pPr marL="0" marR="0" lvl="0" indent="0" algn="ctr" defTabSz="846138" rtl="0" eaLnBrk="1" fontAlgn="auto" latinLnBrk="0" hangingPunct="1">
                <a:lnSpc>
                  <a:spcPct val="100000"/>
                </a:lnSpc>
                <a:spcBef>
                  <a:spcPct val="0"/>
                </a:spcBef>
                <a:spcAft>
                  <a:spcPts val="0"/>
                </a:spcAft>
                <a:buClrTx/>
                <a:buSzTx/>
                <a:buFontTx/>
                <a:buNone/>
                <a:tabLst/>
                <a:defRPr/>
              </a:pPr>
              <a:t>59</a:t>
            </a:fld>
            <a:endPar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endParaRPr>
          </a:p>
        </p:txBody>
      </p:sp>
      <p:sp>
        <p:nvSpPr>
          <p:cNvPr id="155652" name="Rectangle 2"/>
          <p:cNvSpPr>
            <a:spLocks noGrp="1" noRot="1" noChangeAspect="1" noChangeArrowheads="1" noTextEdit="1"/>
          </p:cNvSpPr>
          <p:nvPr>
            <p:ph type="sldImg"/>
          </p:nvPr>
        </p:nvSpPr>
        <p:spPr>
          <a:xfrm>
            <a:off x="384175" y="693738"/>
            <a:ext cx="6196013" cy="3486150"/>
          </a:xfrm>
          <a:ln/>
        </p:spPr>
      </p:sp>
      <p:sp>
        <p:nvSpPr>
          <p:cNvPr id="155653" name="Rectangle 7"/>
          <p:cNvSpPr>
            <a:spLocks noGrp="1" noChangeArrowheads="1"/>
          </p:cNvSpPr>
          <p:nvPr>
            <p:ph type="body" idx="1"/>
          </p:nvPr>
        </p:nvSpPr>
        <p:spPr>
          <a:xfrm>
            <a:off x="695325" y="4421188"/>
            <a:ext cx="556418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711" tIns="40855" rIns="81711" bIns="40855"/>
          <a:lstStyle/>
          <a:p>
            <a:pPr marL="0" indent="0" eaLnBrk="1" hangingPunct="1"/>
            <a:endParaRPr lang="en-GB"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3583220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7738" eaLnBrk="0" hangingPunct="0">
              <a:defRPr sz="1600">
                <a:solidFill>
                  <a:schemeClr val="tx1"/>
                </a:solidFill>
                <a:latin typeface="Arial" panose="020B0604020202020204" pitchFamily="34" charset="0"/>
              </a:defRPr>
            </a:lvl1pPr>
            <a:lvl2pPr marL="742950" indent="-285750" defTabSz="947738" eaLnBrk="0" hangingPunct="0">
              <a:defRPr sz="1600">
                <a:solidFill>
                  <a:schemeClr val="tx1"/>
                </a:solidFill>
                <a:latin typeface="Arial" panose="020B0604020202020204" pitchFamily="34" charset="0"/>
              </a:defRPr>
            </a:lvl2pPr>
            <a:lvl3pPr marL="1143000" indent="-228600" defTabSz="947738" eaLnBrk="0" hangingPunct="0">
              <a:defRPr sz="1600">
                <a:solidFill>
                  <a:schemeClr val="tx1"/>
                </a:solidFill>
                <a:latin typeface="Arial" panose="020B0604020202020204" pitchFamily="34" charset="0"/>
              </a:defRPr>
            </a:lvl3pPr>
            <a:lvl4pPr marL="1600200" indent="-228600" defTabSz="947738" eaLnBrk="0" hangingPunct="0">
              <a:defRPr sz="1600">
                <a:solidFill>
                  <a:schemeClr val="tx1"/>
                </a:solidFill>
                <a:latin typeface="Arial" panose="020B0604020202020204" pitchFamily="34" charset="0"/>
              </a:defRPr>
            </a:lvl4pPr>
            <a:lvl5pPr marL="2057400" indent="-228600" defTabSz="947738" eaLnBrk="0" hangingPunct="0">
              <a:defRPr sz="1600">
                <a:solidFill>
                  <a:schemeClr val="tx1"/>
                </a:solidFill>
                <a:latin typeface="Arial" panose="020B0604020202020204" pitchFamily="34" charset="0"/>
              </a:defRPr>
            </a:lvl5pPr>
            <a:lvl6pPr marL="25146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r" defTabSz="947738" rtl="0" eaLnBrk="1" fontAlgn="auto" latinLnBrk="0" hangingPunct="1">
              <a:lnSpc>
                <a:spcPct val="100000"/>
              </a:lnSpc>
              <a:spcBef>
                <a:spcPts val="0"/>
              </a:spcBef>
              <a:spcAft>
                <a:spcPts val="0"/>
              </a:spcAft>
              <a:buClrTx/>
              <a:buSzTx/>
              <a:buFontTx/>
              <a:buNone/>
              <a:tabLst/>
              <a:defRPr/>
            </a:pPr>
            <a:fld id="{E77CAC69-8615-40F7-A93D-4E22341751FE}"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60</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55651" name="Rectangle 7"/>
          <p:cNvSpPr txBox="1">
            <a:spLocks noGrp="1" noChangeArrowheads="1"/>
          </p:cNvSpPr>
          <p:nvPr/>
        </p:nvSpPr>
        <p:spPr bwMode="auto">
          <a:xfrm>
            <a:off x="3125788" y="8840788"/>
            <a:ext cx="7032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808" tIns="42404" rIns="84808" bIns="42404" anchor="b"/>
          <a:lstStyle>
            <a:lvl1pPr defTabSz="846138" eaLnBrk="0" hangingPunct="0">
              <a:defRPr sz="1600">
                <a:solidFill>
                  <a:schemeClr val="tx1"/>
                </a:solidFill>
                <a:latin typeface="Arial" panose="020B0604020202020204" pitchFamily="34" charset="0"/>
              </a:defRPr>
            </a:lvl1pPr>
            <a:lvl2pPr marL="742950" indent="-285750" defTabSz="846138" eaLnBrk="0" hangingPunct="0">
              <a:defRPr sz="1600">
                <a:solidFill>
                  <a:schemeClr val="tx1"/>
                </a:solidFill>
                <a:latin typeface="Arial" panose="020B0604020202020204" pitchFamily="34" charset="0"/>
              </a:defRPr>
            </a:lvl2pPr>
            <a:lvl3pPr marL="1143000" indent="-228600" defTabSz="846138" eaLnBrk="0" hangingPunct="0">
              <a:defRPr sz="1600">
                <a:solidFill>
                  <a:schemeClr val="tx1"/>
                </a:solidFill>
                <a:latin typeface="Arial" panose="020B0604020202020204" pitchFamily="34" charset="0"/>
              </a:defRPr>
            </a:lvl3pPr>
            <a:lvl4pPr marL="1600200" indent="-228600" defTabSz="846138" eaLnBrk="0" hangingPunct="0">
              <a:defRPr sz="1600">
                <a:solidFill>
                  <a:schemeClr val="tx1"/>
                </a:solidFill>
                <a:latin typeface="Arial" panose="020B0604020202020204" pitchFamily="34" charset="0"/>
              </a:defRPr>
            </a:lvl4pPr>
            <a:lvl5pPr marL="2057400" indent="-228600" defTabSz="846138" eaLnBrk="0" hangingPunct="0">
              <a:defRPr sz="1600">
                <a:solidFill>
                  <a:schemeClr val="tx1"/>
                </a:solidFill>
                <a:latin typeface="Arial" panose="020B0604020202020204" pitchFamily="34" charset="0"/>
              </a:defRPr>
            </a:lvl5pPr>
            <a:lvl6pPr marL="25146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ctr" defTabSz="846138" rtl="0" eaLnBrk="1" fontAlgn="auto" latinLnBrk="0" hangingPunct="1">
              <a:lnSpc>
                <a:spcPct val="100000"/>
              </a:lnSpc>
              <a:spcBef>
                <a:spcPct val="0"/>
              </a:spcBef>
              <a:spcAft>
                <a:spcPts val="0"/>
              </a:spcAft>
              <a:buClrTx/>
              <a:buSzTx/>
              <a:buFontTx/>
              <a:buNone/>
              <a:tabLst/>
              <a:defRPr/>
            </a:pPr>
            <a:fld id="{0A28ABB5-6074-40C4-B4B4-AEA360F5E094}" type="slidenum">
              <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rPr>
              <a:pPr marL="0" marR="0" lvl="0" indent="0" algn="ctr" defTabSz="846138" rtl="0" eaLnBrk="1" fontAlgn="auto" latinLnBrk="0" hangingPunct="1">
                <a:lnSpc>
                  <a:spcPct val="100000"/>
                </a:lnSpc>
                <a:spcBef>
                  <a:spcPct val="0"/>
                </a:spcBef>
                <a:spcAft>
                  <a:spcPts val="0"/>
                </a:spcAft>
                <a:buClrTx/>
                <a:buSzTx/>
                <a:buFontTx/>
                <a:buNone/>
                <a:tabLst/>
                <a:defRPr/>
              </a:pPr>
              <a:t>60</a:t>
            </a:fld>
            <a:endPar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endParaRPr>
          </a:p>
        </p:txBody>
      </p:sp>
      <p:sp>
        <p:nvSpPr>
          <p:cNvPr id="155652" name="Rectangle 2"/>
          <p:cNvSpPr>
            <a:spLocks noGrp="1" noRot="1" noChangeAspect="1" noChangeArrowheads="1" noTextEdit="1"/>
          </p:cNvSpPr>
          <p:nvPr>
            <p:ph type="sldImg"/>
          </p:nvPr>
        </p:nvSpPr>
        <p:spPr>
          <a:xfrm>
            <a:off x="384175" y="693738"/>
            <a:ext cx="6196013" cy="3486150"/>
          </a:xfrm>
          <a:ln/>
        </p:spPr>
      </p:sp>
      <p:sp>
        <p:nvSpPr>
          <p:cNvPr id="155653" name="Rectangle 7"/>
          <p:cNvSpPr>
            <a:spLocks noGrp="1" noChangeArrowheads="1"/>
          </p:cNvSpPr>
          <p:nvPr>
            <p:ph type="body" idx="1"/>
          </p:nvPr>
        </p:nvSpPr>
        <p:spPr>
          <a:xfrm>
            <a:off x="695325" y="4421188"/>
            <a:ext cx="556418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711" tIns="40855" rIns="81711" bIns="40855"/>
          <a:lstStyle/>
          <a:p>
            <a:pPr marL="0" indent="0" eaLnBrk="1" hangingPunct="1"/>
            <a:endParaRPr lang="en-GB"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458700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71550">
              <a:lnSpc>
                <a:spcPct val="90000"/>
              </a:lnSpc>
              <a:spcBef>
                <a:spcPct val="70000"/>
              </a:spcBef>
              <a:buClr>
                <a:srgbClr val="B0002D"/>
              </a:buClr>
              <a:buSzPct val="85000"/>
              <a:buFont typeface="Arial" panose="020B0604020202020204" pitchFamily="34" charset="0"/>
              <a:buChar char="►"/>
              <a:defRPr sz="1200">
                <a:solidFill>
                  <a:schemeClr val="tx1"/>
                </a:solidFill>
                <a:latin typeface="Arial" panose="020B0604020202020204" pitchFamily="34" charset="0"/>
              </a:defRPr>
            </a:lvl1pPr>
            <a:lvl2pPr marL="742950" indent="-285750" defTabSz="971550">
              <a:lnSpc>
                <a:spcPct val="90000"/>
              </a:lnSpc>
              <a:spcBef>
                <a:spcPct val="70000"/>
              </a:spcBef>
              <a:buClr>
                <a:srgbClr val="4F74AA"/>
              </a:buClr>
              <a:buSzPct val="50000"/>
              <a:buFont typeface="Wingdings" panose="05000000000000000000" pitchFamily="2" charset="2"/>
              <a:buChar char="l"/>
              <a:defRPr sz="1000">
                <a:solidFill>
                  <a:schemeClr val="tx1"/>
                </a:solidFill>
                <a:latin typeface="Arial" panose="020B0604020202020204" pitchFamily="34" charset="0"/>
              </a:defRPr>
            </a:lvl2pPr>
            <a:lvl3pPr marL="1143000" indent="-228600" defTabSz="971550">
              <a:lnSpc>
                <a:spcPct val="90000"/>
              </a:lnSpc>
              <a:spcBef>
                <a:spcPct val="70000"/>
              </a:spcBef>
              <a:buChar char="•"/>
              <a:defRPr sz="1000">
                <a:solidFill>
                  <a:schemeClr val="tx1"/>
                </a:solidFill>
                <a:latin typeface="Arial" panose="020B0604020202020204" pitchFamily="34" charset="0"/>
              </a:defRPr>
            </a:lvl3pPr>
            <a:lvl4pPr marL="1600200" indent="-228600" defTabSz="971550">
              <a:lnSpc>
                <a:spcPct val="90000"/>
              </a:lnSpc>
              <a:spcBef>
                <a:spcPct val="70000"/>
              </a:spcBef>
              <a:buChar char="•"/>
              <a:defRPr sz="900">
                <a:solidFill>
                  <a:schemeClr val="tx1"/>
                </a:solidFill>
                <a:latin typeface="Arial" panose="020B0604020202020204" pitchFamily="34" charset="0"/>
              </a:defRPr>
            </a:lvl4pPr>
            <a:lvl5pPr marL="2057400" indent="-228600" defTabSz="971550">
              <a:lnSpc>
                <a:spcPct val="90000"/>
              </a:lnSpc>
              <a:spcBef>
                <a:spcPct val="70000"/>
              </a:spcBef>
              <a:buChar char="•"/>
              <a:defRPr sz="900">
                <a:solidFill>
                  <a:schemeClr val="tx1"/>
                </a:solidFill>
                <a:latin typeface="Arial" panose="020B0604020202020204" pitchFamily="34" charset="0"/>
              </a:defRPr>
            </a:lvl5pPr>
            <a:lvl6pPr marL="2514600" indent="-228600" defTabSz="971550"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6pPr>
            <a:lvl7pPr marL="2971800" indent="-228600" defTabSz="971550"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7pPr>
            <a:lvl8pPr marL="3429000" indent="-228600" defTabSz="971550"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8pPr>
            <a:lvl9pPr marL="3886200" indent="-228600" defTabSz="971550"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9pPr>
          </a:lstStyle>
          <a:p>
            <a:pPr marL="0" marR="0" lvl="0" indent="0" algn="r" defTabSz="971550" rtl="0" eaLnBrk="1" fontAlgn="auto" latinLnBrk="0" hangingPunct="1">
              <a:lnSpc>
                <a:spcPct val="100000"/>
              </a:lnSpc>
              <a:spcBef>
                <a:spcPct val="0"/>
              </a:spcBef>
              <a:spcAft>
                <a:spcPts val="0"/>
              </a:spcAft>
              <a:buClrTx/>
              <a:buSzTx/>
              <a:buFontTx/>
              <a:buNone/>
              <a:tabLst/>
              <a:defRPr/>
            </a:pPr>
            <a:fld id="{CD11E701-22BB-47D6-A15F-7F7C73EA1956}" type="slidenum">
              <a:rPr kumimoji="0" lang="fr-FR" altLang="en-US" sz="11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71550" rtl="0" eaLnBrk="1" fontAlgn="auto" latinLnBrk="0" hangingPunct="1">
                <a:lnSpc>
                  <a:spcPct val="100000"/>
                </a:lnSpc>
                <a:spcBef>
                  <a:spcPct val="0"/>
                </a:spcBef>
                <a:spcAft>
                  <a:spcPts val="0"/>
                </a:spcAft>
                <a:buClrTx/>
                <a:buSzTx/>
                <a:buFontTx/>
                <a:buNone/>
                <a:tabLst/>
                <a:defRPr/>
              </a:pPr>
              <a:t>4</a:t>
            </a:fld>
            <a:endParaRPr kumimoji="0" lang="fr-FR" altLang="en-US" sz="11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23555" name="Rectangle 2"/>
          <p:cNvSpPr>
            <a:spLocks noGrp="1" noRot="1" noChangeAspect="1" noChangeArrowheads="1" noTextEdit="1"/>
          </p:cNvSpPr>
          <p:nvPr>
            <p:ph type="sldImg"/>
          </p:nvPr>
        </p:nvSpPr>
        <p:spPr>
          <a:xfrm>
            <a:off x="85725" y="744538"/>
            <a:ext cx="6611938" cy="3719512"/>
          </a:xfrm>
          <a:solidFill>
            <a:srgbClr val="FFFFFF"/>
          </a:solidFill>
          <a:ln/>
        </p:spPr>
      </p:sp>
      <p:sp>
        <p:nvSpPr>
          <p:cNvPr id="26628" name="Rectangle 3"/>
          <p:cNvSpPr>
            <a:spLocks noGrp="1" noChangeArrowheads="1"/>
          </p:cNvSpPr>
          <p:nvPr>
            <p:ph type="body" idx="1"/>
          </p:nvPr>
        </p:nvSpPr>
        <p:spPr bwMode="auto">
          <a:xfrm>
            <a:off x="903288" y="4713288"/>
            <a:ext cx="4975225" cy="4460875"/>
          </a:xfrm>
          <a:solidFill>
            <a:srgbClr val="FFFFFF"/>
          </a:solidFill>
          <a:ln>
            <a:solidFill>
              <a:srgbClr val="000000"/>
            </a:solidFill>
          </a:ln>
        </p:spPr>
        <p:txBody>
          <a:bodyPr lIns="93956" tIns="46978" rIns="93956" bIns="46978"/>
          <a:lstStyle/>
          <a:p>
            <a:pPr marL="0" lvl="1" indent="0">
              <a:buClr>
                <a:srgbClr val="B0002D"/>
              </a:buClr>
              <a:buSzPct val="85000"/>
              <a:buFont typeface="Wingdings" pitchFamily="2" charset="2"/>
              <a:buNone/>
              <a:defRPr/>
            </a:pPr>
            <a:r>
              <a:rPr lang="en-GB" sz="1700" b="1" dirty="0"/>
              <a:t>Emphasise  now the skills - </a:t>
            </a:r>
            <a:r>
              <a:rPr lang="en-GB" altLang="ja-JP" dirty="0"/>
              <a:t>demonstrated by doing.</a:t>
            </a:r>
            <a:endParaRPr lang="en-GB" sz="1700" b="1" dirty="0"/>
          </a:p>
          <a:p>
            <a:pPr marL="0" indent="0">
              <a:buFont typeface="Arial" charset="0"/>
              <a:buNone/>
              <a:defRPr/>
            </a:pPr>
            <a:endParaRPr lang="de-DE" sz="1700" b="1" dirty="0"/>
          </a:p>
          <a:p>
            <a:pPr marL="0" indent="0">
              <a:buFont typeface="Arial" charset="0"/>
              <a:buNone/>
              <a:defRPr/>
            </a:pPr>
            <a:r>
              <a:rPr lang="de-DE" sz="1700" b="1" dirty="0"/>
              <a:t>E</a:t>
            </a:r>
            <a:r>
              <a:rPr lang="de-DE" b="1" dirty="0"/>
              <a:t>NABLING OBJECTIVES </a:t>
            </a:r>
            <a:r>
              <a:rPr lang="de-DE" sz="1700" b="1" dirty="0"/>
              <a:t>– </a:t>
            </a:r>
            <a:r>
              <a:rPr lang="de-DE" b="1" dirty="0"/>
              <a:t>KNOWLEDGE </a:t>
            </a:r>
            <a:r>
              <a:rPr lang="de-DE" sz="1700" b="1" dirty="0"/>
              <a:t>&amp; </a:t>
            </a:r>
            <a:r>
              <a:rPr lang="de-DE" b="1" dirty="0"/>
              <a:t>SKILLS </a:t>
            </a:r>
            <a:endParaRPr lang="de-DE" dirty="0"/>
          </a:p>
          <a:p>
            <a:pPr>
              <a:buFont typeface="Arial" charset="0"/>
              <a:buChar char="►"/>
              <a:defRPr/>
            </a:pPr>
            <a:r>
              <a:rPr lang="en-US" dirty="0"/>
              <a:t>In order for students to achieve the overall learning objectives, they will need to acquire and develop specific </a:t>
            </a:r>
            <a:r>
              <a:rPr lang="en-US" b="1" dirty="0"/>
              <a:t>knowledge </a:t>
            </a:r>
            <a:r>
              <a:rPr lang="en-US" dirty="0"/>
              <a:t>and </a:t>
            </a:r>
            <a:r>
              <a:rPr lang="en-US" b="1" dirty="0"/>
              <a:t>skills. </a:t>
            </a:r>
            <a:r>
              <a:rPr lang="en-US" dirty="0"/>
              <a:t>These can be considered as steps to the achievement of learning objectives. </a:t>
            </a:r>
            <a:endParaRPr lang="en-US" altLang="ja-JP" dirty="0"/>
          </a:p>
          <a:p>
            <a:pPr eaLnBrk="1" hangingPunct="1">
              <a:buFont typeface="Arial" charset="0"/>
              <a:buChar char="►"/>
              <a:defRPr/>
            </a:pPr>
            <a:endParaRPr lang="en-GB" dirty="0"/>
          </a:p>
          <a:p>
            <a:pPr eaLnBrk="1" hangingPunct="1">
              <a:buFont typeface="Arial" charset="0"/>
              <a:buChar char="►"/>
              <a:defRPr/>
            </a:pPr>
            <a:r>
              <a:rPr lang="en-GB" dirty="0"/>
              <a:t>Emphasise that this course uses a well designed structure with a mix of tutor driven discussions with slides, Exercises, Workshops and homework to enable to perform a practical audit for an environmental system.</a:t>
            </a:r>
          </a:p>
          <a:p>
            <a:pPr eaLnBrk="1" hangingPunct="1">
              <a:buFont typeface="Arial" charset="0"/>
              <a:buChar char="►"/>
              <a:defRPr/>
            </a:pPr>
            <a:endParaRPr lang="de-DE" dirty="0"/>
          </a:p>
        </p:txBody>
      </p:sp>
    </p:spTree>
    <p:extLst>
      <p:ext uri="{BB962C8B-B14F-4D97-AF65-F5344CB8AC3E}">
        <p14:creationId xmlns:p14="http://schemas.microsoft.com/office/powerpoint/2010/main" val="25688033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7738" eaLnBrk="0" hangingPunct="0">
              <a:defRPr sz="1600">
                <a:solidFill>
                  <a:schemeClr val="tx1"/>
                </a:solidFill>
                <a:latin typeface="Arial" panose="020B0604020202020204" pitchFamily="34" charset="0"/>
              </a:defRPr>
            </a:lvl1pPr>
            <a:lvl2pPr marL="742950" indent="-285750" defTabSz="947738" eaLnBrk="0" hangingPunct="0">
              <a:defRPr sz="1600">
                <a:solidFill>
                  <a:schemeClr val="tx1"/>
                </a:solidFill>
                <a:latin typeface="Arial" panose="020B0604020202020204" pitchFamily="34" charset="0"/>
              </a:defRPr>
            </a:lvl2pPr>
            <a:lvl3pPr marL="1143000" indent="-228600" defTabSz="947738" eaLnBrk="0" hangingPunct="0">
              <a:defRPr sz="1600">
                <a:solidFill>
                  <a:schemeClr val="tx1"/>
                </a:solidFill>
                <a:latin typeface="Arial" panose="020B0604020202020204" pitchFamily="34" charset="0"/>
              </a:defRPr>
            </a:lvl3pPr>
            <a:lvl4pPr marL="1600200" indent="-228600" defTabSz="947738" eaLnBrk="0" hangingPunct="0">
              <a:defRPr sz="1600">
                <a:solidFill>
                  <a:schemeClr val="tx1"/>
                </a:solidFill>
                <a:latin typeface="Arial" panose="020B0604020202020204" pitchFamily="34" charset="0"/>
              </a:defRPr>
            </a:lvl4pPr>
            <a:lvl5pPr marL="2057400" indent="-228600" defTabSz="947738" eaLnBrk="0" hangingPunct="0">
              <a:defRPr sz="1600">
                <a:solidFill>
                  <a:schemeClr val="tx1"/>
                </a:solidFill>
                <a:latin typeface="Arial" panose="020B0604020202020204" pitchFamily="34" charset="0"/>
              </a:defRPr>
            </a:lvl5pPr>
            <a:lvl6pPr marL="25146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477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r" defTabSz="947738" rtl="0" eaLnBrk="1" fontAlgn="auto" latinLnBrk="0" hangingPunct="1">
              <a:lnSpc>
                <a:spcPct val="100000"/>
              </a:lnSpc>
              <a:spcBef>
                <a:spcPts val="0"/>
              </a:spcBef>
              <a:spcAft>
                <a:spcPts val="0"/>
              </a:spcAft>
              <a:buClrTx/>
              <a:buSzTx/>
              <a:buFontTx/>
              <a:buNone/>
              <a:tabLst/>
              <a:defRPr/>
            </a:pPr>
            <a:fld id="{E77CAC69-8615-40F7-A93D-4E22341751FE}"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61</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55651" name="Rectangle 7"/>
          <p:cNvSpPr txBox="1">
            <a:spLocks noGrp="1" noChangeArrowheads="1"/>
          </p:cNvSpPr>
          <p:nvPr/>
        </p:nvSpPr>
        <p:spPr bwMode="auto">
          <a:xfrm>
            <a:off x="3125788" y="8840788"/>
            <a:ext cx="7032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808" tIns="42404" rIns="84808" bIns="42404" anchor="b"/>
          <a:lstStyle>
            <a:lvl1pPr defTabSz="846138" eaLnBrk="0" hangingPunct="0">
              <a:defRPr sz="1600">
                <a:solidFill>
                  <a:schemeClr val="tx1"/>
                </a:solidFill>
                <a:latin typeface="Arial" panose="020B0604020202020204" pitchFamily="34" charset="0"/>
              </a:defRPr>
            </a:lvl1pPr>
            <a:lvl2pPr marL="742950" indent="-285750" defTabSz="846138" eaLnBrk="0" hangingPunct="0">
              <a:defRPr sz="1600">
                <a:solidFill>
                  <a:schemeClr val="tx1"/>
                </a:solidFill>
                <a:latin typeface="Arial" panose="020B0604020202020204" pitchFamily="34" charset="0"/>
              </a:defRPr>
            </a:lvl2pPr>
            <a:lvl3pPr marL="1143000" indent="-228600" defTabSz="846138" eaLnBrk="0" hangingPunct="0">
              <a:defRPr sz="1600">
                <a:solidFill>
                  <a:schemeClr val="tx1"/>
                </a:solidFill>
                <a:latin typeface="Arial" panose="020B0604020202020204" pitchFamily="34" charset="0"/>
              </a:defRPr>
            </a:lvl3pPr>
            <a:lvl4pPr marL="1600200" indent="-228600" defTabSz="846138" eaLnBrk="0" hangingPunct="0">
              <a:defRPr sz="1600">
                <a:solidFill>
                  <a:schemeClr val="tx1"/>
                </a:solidFill>
                <a:latin typeface="Arial" panose="020B0604020202020204" pitchFamily="34" charset="0"/>
              </a:defRPr>
            </a:lvl4pPr>
            <a:lvl5pPr marL="2057400" indent="-228600" defTabSz="846138" eaLnBrk="0" hangingPunct="0">
              <a:defRPr sz="1600">
                <a:solidFill>
                  <a:schemeClr val="tx1"/>
                </a:solidFill>
                <a:latin typeface="Arial" panose="020B0604020202020204" pitchFamily="34" charset="0"/>
              </a:defRPr>
            </a:lvl5pPr>
            <a:lvl6pPr marL="25146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846138"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ctr" defTabSz="846138" rtl="0" eaLnBrk="1" fontAlgn="auto" latinLnBrk="0" hangingPunct="1">
              <a:lnSpc>
                <a:spcPct val="100000"/>
              </a:lnSpc>
              <a:spcBef>
                <a:spcPct val="0"/>
              </a:spcBef>
              <a:spcAft>
                <a:spcPts val="0"/>
              </a:spcAft>
              <a:buClrTx/>
              <a:buSzTx/>
              <a:buFontTx/>
              <a:buNone/>
              <a:tabLst/>
              <a:defRPr/>
            </a:pPr>
            <a:fld id="{0A28ABB5-6074-40C4-B4B4-AEA360F5E094}" type="slidenum">
              <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rPr>
              <a:pPr marL="0" marR="0" lvl="0" indent="0" algn="ctr" defTabSz="846138" rtl="0" eaLnBrk="1" fontAlgn="auto" latinLnBrk="0" hangingPunct="1">
                <a:lnSpc>
                  <a:spcPct val="100000"/>
                </a:lnSpc>
                <a:spcBef>
                  <a:spcPct val="0"/>
                </a:spcBef>
                <a:spcAft>
                  <a:spcPts val="0"/>
                </a:spcAft>
                <a:buClrTx/>
                <a:buSzTx/>
                <a:buFontTx/>
                <a:buNone/>
                <a:tabLst/>
                <a:defRPr/>
              </a:pPr>
              <a:t>61</a:t>
            </a:fld>
            <a:endParaRPr kumimoji="0" lang="fr-FR" altLang="en-US" sz="900" b="0" i="0" u="none" strike="noStrike" kern="1200" cap="none" spc="0" normalizeH="0" baseline="0" noProof="0">
              <a:ln>
                <a:noFill/>
              </a:ln>
              <a:solidFill>
                <a:srgbClr val="B0002D"/>
              </a:solidFill>
              <a:effectLst/>
              <a:uLnTx/>
              <a:uFillTx/>
              <a:latin typeface="Arial" panose="020B0604020202020204" pitchFamily="34" charset="0"/>
              <a:ea typeface="+mn-ea"/>
              <a:cs typeface="Arial" panose="020B0604020202020204" pitchFamily="34" charset="0"/>
            </a:endParaRPr>
          </a:p>
        </p:txBody>
      </p:sp>
      <p:sp>
        <p:nvSpPr>
          <p:cNvPr id="155652" name="Rectangle 2"/>
          <p:cNvSpPr>
            <a:spLocks noGrp="1" noRot="1" noChangeAspect="1" noChangeArrowheads="1" noTextEdit="1"/>
          </p:cNvSpPr>
          <p:nvPr>
            <p:ph type="sldImg"/>
          </p:nvPr>
        </p:nvSpPr>
        <p:spPr>
          <a:xfrm>
            <a:off x="384175" y="693738"/>
            <a:ext cx="6196013" cy="3486150"/>
          </a:xfrm>
          <a:ln/>
        </p:spPr>
      </p:sp>
      <p:sp>
        <p:nvSpPr>
          <p:cNvPr id="155653" name="Rectangle 7"/>
          <p:cNvSpPr>
            <a:spLocks noGrp="1" noChangeArrowheads="1"/>
          </p:cNvSpPr>
          <p:nvPr>
            <p:ph type="body" idx="1"/>
          </p:nvPr>
        </p:nvSpPr>
        <p:spPr>
          <a:xfrm>
            <a:off x="695325" y="4421188"/>
            <a:ext cx="556418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711" tIns="40855" rIns="81711" bIns="40855"/>
          <a:lstStyle/>
          <a:p>
            <a:pPr marL="0" indent="0" eaLnBrk="1" hangingPunct="1"/>
            <a:endParaRPr lang="en-GB"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3670649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9325">
              <a:lnSpc>
                <a:spcPct val="90000"/>
              </a:lnSpc>
              <a:spcBef>
                <a:spcPct val="70000"/>
              </a:spcBef>
              <a:buClr>
                <a:srgbClr val="B0002D"/>
              </a:buClr>
              <a:buSzPct val="85000"/>
              <a:buFont typeface="Arial" panose="020B0604020202020204" pitchFamily="34" charset="0"/>
              <a:buChar char="►"/>
              <a:defRPr sz="1200">
                <a:solidFill>
                  <a:schemeClr val="tx1"/>
                </a:solidFill>
                <a:latin typeface="Arial" panose="020B0604020202020204" pitchFamily="34" charset="0"/>
              </a:defRPr>
            </a:lvl1pPr>
            <a:lvl2pPr marL="742950" indent="-285750" defTabSz="949325">
              <a:lnSpc>
                <a:spcPct val="90000"/>
              </a:lnSpc>
              <a:spcBef>
                <a:spcPct val="70000"/>
              </a:spcBef>
              <a:buClr>
                <a:srgbClr val="4F74AA"/>
              </a:buClr>
              <a:buSzPct val="50000"/>
              <a:buFont typeface="Wingdings" panose="05000000000000000000" pitchFamily="2" charset="2"/>
              <a:buChar char="l"/>
              <a:defRPr sz="1000">
                <a:solidFill>
                  <a:schemeClr val="tx1"/>
                </a:solidFill>
                <a:latin typeface="Arial" panose="020B0604020202020204" pitchFamily="34" charset="0"/>
              </a:defRPr>
            </a:lvl2pPr>
            <a:lvl3pPr marL="1143000" indent="-228600" defTabSz="949325">
              <a:lnSpc>
                <a:spcPct val="90000"/>
              </a:lnSpc>
              <a:spcBef>
                <a:spcPct val="70000"/>
              </a:spcBef>
              <a:buChar char="•"/>
              <a:defRPr sz="1000">
                <a:solidFill>
                  <a:schemeClr val="tx1"/>
                </a:solidFill>
                <a:latin typeface="Arial" panose="020B0604020202020204" pitchFamily="34" charset="0"/>
              </a:defRPr>
            </a:lvl3pPr>
            <a:lvl4pPr marL="1600200" indent="-228600" defTabSz="949325">
              <a:lnSpc>
                <a:spcPct val="90000"/>
              </a:lnSpc>
              <a:spcBef>
                <a:spcPct val="70000"/>
              </a:spcBef>
              <a:buChar char="•"/>
              <a:defRPr sz="900">
                <a:solidFill>
                  <a:schemeClr val="tx1"/>
                </a:solidFill>
                <a:latin typeface="Arial" panose="020B0604020202020204" pitchFamily="34" charset="0"/>
              </a:defRPr>
            </a:lvl4pPr>
            <a:lvl5pPr marL="2057400" indent="-228600" defTabSz="949325">
              <a:lnSpc>
                <a:spcPct val="90000"/>
              </a:lnSpc>
              <a:spcBef>
                <a:spcPct val="70000"/>
              </a:spcBef>
              <a:buChar char="•"/>
              <a:defRPr sz="900">
                <a:solidFill>
                  <a:schemeClr val="tx1"/>
                </a:solidFill>
                <a:latin typeface="Arial" panose="020B0604020202020204" pitchFamily="34" charset="0"/>
              </a:defRPr>
            </a:lvl5pPr>
            <a:lvl6pPr marL="25146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6pPr>
            <a:lvl7pPr marL="29718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7pPr>
            <a:lvl8pPr marL="34290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8pPr>
            <a:lvl9pPr marL="38862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9pPr>
          </a:lstStyle>
          <a:p>
            <a:pPr marL="0" marR="0" lvl="0" indent="0" algn="r" defTabSz="949325" rtl="0" eaLnBrk="1" fontAlgn="auto" latinLnBrk="0" hangingPunct="1">
              <a:lnSpc>
                <a:spcPct val="100000"/>
              </a:lnSpc>
              <a:spcBef>
                <a:spcPct val="0"/>
              </a:spcBef>
              <a:spcAft>
                <a:spcPts val="0"/>
              </a:spcAft>
              <a:buClrTx/>
              <a:buSzTx/>
              <a:buFontTx/>
              <a:buNone/>
              <a:tabLst/>
              <a:defRPr/>
            </a:pPr>
            <a:fld id="{D44279BE-D77B-4D3E-BA15-0BC0062EA394}"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9325" rtl="0" eaLnBrk="1" fontAlgn="auto" latinLnBrk="0" hangingPunct="1">
                <a:lnSpc>
                  <a:spcPct val="100000"/>
                </a:lnSpc>
                <a:spcBef>
                  <a:spcPct val="0"/>
                </a:spcBef>
                <a:spcAft>
                  <a:spcPts val="0"/>
                </a:spcAft>
                <a:buClrTx/>
                <a:buSzTx/>
                <a:buFontTx/>
                <a:buNone/>
                <a:tabLst/>
                <a:defRPr/>
              </a:pPr>
              <a:t>62</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2291" name="Rectangle 2"/>
          <p:cNvSpPr>
            <a:spLocks noGrp="1" noRot="1" noChangeAspect="1" noChangeArrowheads="1" noTextEdit="1"/>
          </p:cNvSpPr>
          <p:nvPr>
            <p:ph type="sldImg"/>
          </p:nvPr>
        </p:nvSpPr>
        <p:spPr>
          <a:xfrm>
            <a:off x="85725" y="744538"/>
            <a:ext cx="6610350" cy="3719512"/>
          </a:xfrm>
          <a:ln/>
        </p:spPr>
      </p:sp>
      <p:sp>
        <p:nvSpPr>
          <p:cNvPr id="12292" name="Rectangle 3"/>
          <p:cNvSpPr>
            <a:spLocks noGrp="1" noChangeArrowheads="1"/>
          </p:cNvSpPr>
          <p:nvPr>
            <p:ph type="body" idx="1"/>
          </p:nvPr>
        </p:nvSpPr>
        <p:spPr bwMode="auto">
          <a:xfrm>
            <a:off x="904875" y="4711700"/>
            <a:ext cx="4972050"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eaLnBrk="1" hangingPunct="1"/>
            <a:r>
              <a:rPr lang="en-US" altLang="ja-JP">
                <a:latin typeface="Arial" panose="020B0604020202020204" pitchFamily="34" charset="0"/>
              </a:rPr>
              <a:t>This slide gives benefits or value of an EMS.  (see also ISO 14004:2015)</a:t>
            </a:r>
          </a:p>
          <a:p>
            <a:pPr eaLnBrk="1" hangingPunct="1"/>
            <a:r>
              <a:rPr lang="en-US" altLang="ja-JP">
                <a:latin typeface="Arial" panose="020B0604020202020204" pitchFamily="34" charset="0"/>
              </a:rPr>
              <a:t>What is the opinion of the delegates?  Does anyone have a success story to share?</a:t>
            </a:r>
            <a:endParaRPr lang="en-US" altLang="en-US">
              <a:latin typeface="Arial" panose="020B0604020202020204" pitchFamily="34" charset="0"/>
            </a:endParaRPr>
          </a:p>
        </p:txBody>
      </p:sp>
    </p:spTree>
    <p:extLst>
      <p:ext uri="{BB962C8B-B14F-4D97-AF65-F5344CB8AC3E}">
        <p14:creationId xmlns:p14="http://schemas.microsoft.com/office/powerpoint/2010/main" val="12641847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9325">
              <a:lnSpc>
                <a:spcPct val="90000"/>
              </a:lnSpc>
              <a:spcBef>
                <a:spcPct val="70000"/>
              </a:spcBef>
              <a:buClr>
                <a:srgbClr val="B0002D"/>
              </a:buClr>
              <a:buSzPct val="85000"/>
              <a:buFont typeface="Arial" panose="020B0604020202020204" pitchFamily="34" charset="0"/>
              <a:buChar char="►"/>
              <a:defRPr sz="1200">
                <a:solidFill>
                  <a:schemeClr val="tx1"/>
                </a:solidFill>
                <a:latin typeface="Arial" panose="020B0604020202020204" pitchFamily="34" charset="0"/>
              </a:defRPr>
            </a:lvl1pPr>
            <a:lvl2pPr marL="742950" indent="-285750" defTabSz="949325">
              <a:lnSpc>
                <a:spcPct val="90000"/>
              </a:lnSpc>
              <a:spcBef>
                <a:spcPct val="70000"/>
              </a:spcBef>
              <a:buClr>
                <a:srgbClr val="4F74AA"/>
              </a:buClr>
              <a:buSzPct val="50000"/>
              <a:buFont typeface="Wingdings" panose="05000000000000000000" pitchFamily="2" charset="2"/>
              <a:buChar char="l"/>
              <a:defRPr sz="1000">
                <a:solidFill>
                  <a:schemeClr val="tx1"/>
                </a:solidFill>
                <a:latin typeface="Arial" panose="020B0604020202020204" pitchFamily="34" charset="0"/>
              </a:defRPr>
            </a:lvl2pPr>
            <a:lvl3pPr marL="1143000" indent="-228600" defTabSz="949325">
              <a:lnSpc>
                <a:spcPct val="90000"/>
              </a:lnSpc>
              <a:spcBef>
                <a:spcPct val="70000"/>
              </a:spcBef>
              <a:buChar char="•"/>
              <a:defRPr sz="1000">
                <a:solidFill>
                  <a:schemeClr val="tx1"/>
                </a:solidFill>
                <a:latin typeface="Arial" panose="020B0604020202020204" pitchFamily="34" charset="0"/>
              </a:defRPr>
            </a:lvl3pPr>
            <a:lvl4pPr marL="1600200" indent="-228600" defTabSz="949325">
              <a:lnSpc>
                <a:spcPct val="90000"/>
              </a:lnSpc>
              <a:spcBef>
                <a:spcPct val="70000"/>
              </a:spcBef>
              <a:buChar char="•"/>
              <a:defRPr sz="900">
                <a:solidFill>
                  <a:schemeClr val="tx1"/>
                </a:solidFill>
                <a:latin typeface="Arial" panose="020B0604020202020204" pitchFamily="34" charset="0"/>
              </a:defRPr>
            </a:lvl4pPr>
            <a:lvl5pPr marL="2057400" indent="-228600" defTabSz="949325">
              <a:lnSpc>
                <a:spcPct val="90000"/>
              </a:lnSpc>
              <a:spcBef>
                <a:spcPct val="70000"/>
              </a:spcBef>
              <a:buChar char="•"/>
              <a:defRPr sz="900">
                <a:solidFill>
                  <a:schemeClr val="tx1"/>
                </a:solidFill>
                <a:latin typeface="Arial" panose="020B0604020202020204" pitchFamily="34" charset="0"/>
              </a:defRPr>
            </a:lvl5pPr>
            <a:lvl6pPr marL="25146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6pPr>
            <a:lvl7pPr marL="29718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7pPr>
            <a:lvl8pPr marL="34290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8pPr>
            <a:lvl9pPr marL="38862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9pPr>
          </a:lstStyle>
          <a:p>
            <a:pPr marL="0" marR="0" lvl="0" indent="0" algn="r" defTabSz="949325" rtl="0" eaLnBrk="1" fontAlgn="auto" latinLnBrk="0" hangingPunct="1">
              <a:lnSpc>
                <a:spcPct val="100000"/>
              </a:lnSpc>
              <a:spcBef>
                <a:spcPct val="0"/>
              </a:spcBef>
              <a:spcAft>
                <a:spcPts val="0"/>
              </a:spcAft>
              <a:buClrTx/>
              <a:buSzTx/>
              <a:buFontTx/>
              <a:buNone/>
              <a:tabLst/>
              <a:defRPr/>
            </a:pPr>
            <a:fld id="{D44279BE-D77B-4D3E-BA15-0BC0062EA394}"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9325" rtl="0" eaLnBrk="1" fontAlgn="auto" latinLnBrk="0" hangingPunct="1">
                <a:lnSpc>
                  <a:spcPct val="100000"/>
                </a:lnSpc>
                <a:spcBef>
                  <a:spcPct val="0"/>
                </a:spcBef>
                <a:spcAft>
                  <a:spcPts val="0"/>
                </a:spcAft>
                <a:buClrTx/>
                <a:buSzTx/>
                <a:buFontTx/>
                <a:buNone/>
                <a:tabLst/>
                <a:defRPr/>
              </a:pPr>
              <a:t>63</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2291" name="Rectangle 2"/>
          <p:cNvSpPr>
            <a:spLocks noGrp="1" noRot="1" noChangeAspect="1" noChangeArrowheads="1" noTextEdit="1"/>
          </p:cNvSpPr>
          <p:nvPr>
            <p:ph type="sldImg"/>
          </p:nvPr>
        </p:nvSpPr>
        <p:spPr>
          <a:xfrm>
            <a:off x="85725" y="744538"/>
            <a:ext cx="6610350" cy="3719512"/>
          </a:xfrm>
          <a:ln/>
        </p:spPr>
      </p:sp>
      <p:sp>
        <p:nvSpPr>
          <p:cNvPr id="12292" name="Rectangle 3"/>
          <p:cNvSpPr>
            <a:spLocks noGrp="1" noChangeArrowheads="1"/>
          </p:cNvSpPr>
          <p:nvPr>
            <p:ph type="body" idx="1"/>
          </p:nvPr>
        </p:nvSpPr>
        <p:spPr bwMode="auto">
          <a:xfrm>
            <a:off x="904875" y="4711700"/>
            <a:ext cx="4972050"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eaLnBrk="1" hangingPunct="1"/>
            <a:r>
              <a:rPr lang="en-US" altLang="ja-JP">
                <a:latin typeface="Arial" panose="020B0604020202020204" pitchFamily="34" charset="0"/>
              </a:rPr>
              <a:t>This slide gives benefits or value of an EMS.  (see also ISO 14004:2015)</a:t>
            </a:r>
          </a:p>
          <a:p>
            <a:pPr eaLnBrk="1" hangingPunct="1"/>
            <a:r>
              <a:rPr lang="en-US" altLang="ja-JP">
                <a:latin typeface="Arial" panose="020B0604020202020204" pitchFamily="34" charset="0"/>
              </a:rPr>
              <a:t>What is the opinion of the delegates?  Does anyone have a success story to share?</a:t>
            </a:r>
            <a:endParaRPr lang="en-US" altLang="en-US">
              <a:latin typeface="Arial" panose="020B0604020202020204" pitchFamily="34" charset="0"/>
            </a:endParaRPr>
          </a:p>
        </p:txBody>
      </p:sp>
    </p:spTree>
    <p:extLst>
      <p:ext uri="{BB962C8B-B14F-4D97-AF65-F5344CB8AC3E}">
        <p14:creationId xmlns:p14="http://schemas.microsoft.com/office/powerpoint/2010/main" val="2114682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9325">
              <a:lnSpc>
                <a:spcPct val="90000"/>
              </a:lnSpc>
              <a:spcBef>
                <a:spcPct val="70000"/>
              </a:spcBef>
              <a:buClr>
                <a:srgbClr val="B0002D"/>
              </a:buClr>
              <a:buSzPct val="85000"/>
              <a:buFont typeface="Arial" panose="020B0604020202020204" pitchFamily="34" charset="0"/>
              <a:buChar char="►"/>
              <a:defRPr sz="1200">
                <a:solidFill>
                  <a:schemeClr val="tx1"/>
                </a:solidFill>
                <a:latin typeface="Arial" panose="020B0604020202020204" pitchFamily="34" charset="0"/>
              </a:defRPr>
            </a:lvl1pPr>
            <a:lvl2pPr marL="742950" indent="-285750" defTabSz="949325">
              <a:lnSpc>
                <a:spcPct val="90000"/>
              </a:lnSpc>
              <a:spcBef>
                <a:spcPct val="70000"/>
              </a:spcBef>
              <a:buClr>
                <a:srgbClr val="4F74AA"/>
              </a:buClr>
              <a:buSzPct val="50000"/>
              <a:buFont typeface="Wingdings" panose="05000000000000000000" pitchFamily="2" charset="2"/>
              <a:buChar char="l"/>
              <a:defRPr sz="1000">
                <a:solidFill>
                  <a:schemeClr val="tx1"/>
                </a:solidFill>
                <a:latin typeface="Arial" panose="020B0604020202020204" pitchFamily="34" charset="0"/>
              </a:defRPr>
            </a:lvl2pPr>
            <a:lvl3pPr marL="1143000" indent="-228600" defTabSz="949325">
              <a:lnSpc>
                <a:spcPct val="90000"/>
              </a:lnSpc>
              <a:spcBef>
                <a:spcPct val="70000"/>
              </a:spcBef>
              <a:buChar char="•"/>
              <a:defRPr sz="1000">
                <a:solidFill>
                  <a:schemeClr val="tx1"/>
                </a:solidFill>
                <a:latin typeface="Arial" panose="020B0604020202020204" pitchFamily="34" charset="0"/>
              </a:defRPr>
            </a:lvl3pPr>
            <a:lvl4pPr marL="1600200" indent="-228600" defTabSz="949325">
              <a:lnSpc>
                <a:spcPct val="90000"/>
              </a:lnSpc>
              <a:spcBef>
                <a:spcPct val="70000"/>
              </a:spcBef>
              <a:buChar char="•"/>
              <a:defRPr sz="900">
                <a:solidFill>
                  <a:schemeClr val="tx1"/>
                </a:solidFill>
                <a:latin typeface="Arial" panose="020B0604020202020204" pitchFamily="34" charset="0"/>
              </a:defRPr>
            </a:lvl4pPr>
            <a:lvl5pPr marL="2057400" indent="-228600" defTabSz="949325">
              <a:lnSpc>
                <a:spcPct val="90000"/>
              </a:lnSpc>
              <a:spcBef>
                <a:spcPct val="70000"/>
              </a:spcBef>
              <a:buChar char="•"/>
              <a:defRPr sz="900">
                <a:solidFill>
                  <a:schemeClr val="tx1"/>
                </a:solidFill>
                <a:latin typeface="Arial" panose="020B0604020202020204" pitchFamily="34" charset="0"/>
              </a:defRPr>
            </a:lvl5pPr>
            <a:lvl6pPr marL="25146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6pPr>
            <a:lvl7pPr marL="29718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7pPr>
            <a:lvl8pPr marL="34290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8pPr>
            <a:lvl9pPr marL="38862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9pPr>
          </a:lstStyle>
          <a:p>
            <a:pPr marL="0" marR="0" lvl="0" indent="0" algn="r" defTabSz="949325" rtl="0" eaLnBrk="1" fontAlgn="auto" latinLnBrk="0" hangingPunct="1">
              <a:lnSpc>
                <a:spcPct val="100000"/>
              </a:lnSpc>
              <a:spcBef>
                <a:spcPct val="0"/>
              </a:spcBef>
              <a:spcAft>
                <a:spcPts val="0"/>
              </a:spcAft>
              <a:buClrTx/>
              <a:buSzTx/>
              <a:buFontTx/>
              <a:buNone/>
              <a:tabLst/>
              <a:defRPr/>
            </a:pPr>
            <a:fld id="{D44279BE-D77B-4D3E-BA15-0BC0062EA394}"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9325" rtl="0" eaLnBrk="1" fontAlgn="auto" latinLnBrk="0" hangingPunct="1">
                <a:lnSpc>
                  <a:spcPct val="100000"/>
                </a:lnSpc>
                <a:spcBef>
                  <a:spcPct val="0"/>
                </a:spcBef>
                <a:spcAft>
                  <a:spcPts val="0"/>
                </a:spcAft>
                <a:buClrTx/>
                <a:buSzTx/>
                <a:buFontTx/>
                <a:buNone/>
                <a:tabLst/>
                <a:defRPr/>
              </a:pPr>
              <a:t>64</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2291" name="Rectangle 2"/>
          <p:cNvSpPr>
            <a:spLocks noGrp="1" noRot="1" noChangeAspect="1" noChangeArrowheads="1" noTextEdit="1"/>
          </p:cNvSpPr>
          <p:nvPr>
            <p:ph type="sldImg"/>
          </p:nvPr>
        </p:nvSpPr>
        <p:spPr>
          <a:xfrm>
            <a:off x="85725" y="744538"/>
            <a:ext cx="6610350" cy="3719512"/>
          </a:xfrm>
          <a:ln/>
        </p:spPr>
      </p:sp>
      <p:sp>
        <p:nvSpPr>
          <p:cNvPr id="12292" name="Rectangle 3"/>
          <p:cNvSpPr>
            <a:spLocks noGrp="1" noChangeArrowheads="1"/>
          </p:cNvSpPr>
          <p:nvPr>
            <p:ph type="body" idx="1"/>
          </p:nvPr>
        </p:nvSpPr>
        <p:spPr bwMode="auto">
          <a:xfrm>
            <a:off x="904875" y="4711700"/>
            <a:ext cx="4972050"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eaLnBrk="1" hangingPunct="1"/>
            <a:r>
              <a:rPr lang="en-US" altLang="ja-JP">
                <a:latin typeface="Arial" panose="020B0604020202020204" pitchFamily="34" charset="0"/>
              </a:rPr>
              <a:t>This slide gives benefits or value of an EMS.  (see also ISO 14004:2015)</a:t>
            </a:r>
          </a:p>
          <a:p>
            <a:pPr eaLnBrk="1" hangingPunct="1"/>
            <a:r>
              <a:rPr lang="en-US" altLang="ja-JP">
                <a:latin typeface="Arial" panose="020B0604020202020204" pitchFamily="34" charset="0"/>
              </a:rPr>
              <a:t>What is the opinion of the delegates?  Does anyone have a success story to share?</a:t>
            </a:r>
            <a:endParaRPr lang="en-US" altLang="en-US">
              <a:latin typeface="Arial" panose="020B0604020202020204" pitchFamily="34" charset="0"/>
            </a:endParaRPr>
          </a:p>
        </p:txBody>
      </p:sp>
    </p:spTree>
    <p:extLst>
      <p:ext uri="{BB962C8B-B14F-4D97-AF65-F5344CB8AC3E}">
        <p14:creationId xmlns:p14="http://schemas.microsoft.com/office/powerpoint/2010/main" val="33851177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9325">
              <a:lnSpc>
                <a:spcPct val="90000"/>
              </a:lnSpc>
              <a:spcBef>
                <a:spcPct val="70000"/>
              </a:spcBef>
              <a:buClr>
                <a:srgbClr val="B0002D"/>
              </a:buClr>
              <a:buSzPct val="85000"/>
              <a:buFont typeface="Arial" panose="020B0604020202020204" pitchFamily="34" charset="0"/>
              <a:buChar char="►"/>
              <a:defRPr sz="1200">
                <a:solidFill>
                  <a:schemeClr val="tx1"/>
                </a:solidFill>
                <a:latin typeface="Arial" panose="020B0604020202020204" pitchFamily="34" charset="0"/>
              </a:defRPr>
            </a:lvl1pPr>
            <a:lvl2pPr marL="742950" indent="-285750" defTabSz="949325">
              <a:lnSpc>
                <a:spcPct val="90000"/>
              </a:lnSpc>
              <a:spcBef>
                <a:spcPct val="70000"/>
              </a:spcBef>
              <a:buClr>
                <a:srgbClr val="4F74AA"/>
              </a:buClr>
              <a:buSzPct val="50000"/>
              <a:buFont typeface="Wingdings" panose="05000000000000000000" pitchFamily="2" charset="2"/>
              <a:buChar char="l"/>
              <a:defRPr sz="1000">
                <a:solidFill>
                  <a:schemeClr val="tx1"/>
                </a:solidFill>
                <a:latin typeface="Arial" panose="020B0604020202020204" pitchFamily="34" charset="0"/>
              </a:defRPr>
            </a:lvl2pPr>
            <a:lvl3pPr marL="1143000" indent="-228600" defTabSz="949325">
              <a:lnSpc>
                <a:spcPct val="90000"/>
              </a:lnSpc>
              <a:spcBef>
                <a:spcPct val="70000"/>
              </a:spcBef>
              <a:buChar char="•"/>
              <a:defRPr sz="1000">
                <a:solidFill>
                  <a:schemeClr val="tx1"/>
                </a:solidFill>
                <a:latin typeface="Arial" panose="020B0604020202020204" pitchFamily="34" charset="0"/>
              </a:defRPr>
            </a:lvl3pPr>
            <a:lvl4pPr marL="1600200" indent="-228600" defTabSz="949325">
              <a:lnSpc>
                <a:spcPct val="90000"/>
              </a:lnSpc>
              <a:spcBef>
                <a:spcPct val="70000"/>
              </a:spcBef>
              <a:buChar char="•"/>
              <a:defRPr sz="900">
                <a:solidFill>
                  <a:schemeClr val="tx1"/>
                </a:solidFill>
                <a:latin typeface="Arial" panose="020B0604020202020204" pitchFamily="34" charset="0"/>
              </a:defRPr>
            </a:lvl4pPr>
            <a:lvl5pPr marL="2057400" indent="-228600" defTabSz="949325">
              <a:lnSpc>
                <a:spcPct val="90000"/>
              </a:lnSpc>
              <a:spcBef>
                <a:spcPct val="70000"/>
              </a:spcBef>
              <a:buChar char="•"/>
              <a:defRPr sz="900">
                <a:solidFill>
                  <a:schemeClr val="tx1"/>
                </a:solidFill>
                <a:latin typeface="Arial" panose="020B0604020202020204" pitchFamily="34" charset="0"/>
              </a:defRPr>
            </a:lvl5pPr>
            <a:lvl6pPr marL="25146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6pPr>
            <a:lvl7pPr marL="29718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7pPr>
            <a:lvl8pPr marL="34290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8pPr>
            <a:lvl9pPr marL="38862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9pPr>
          </a:lstStyle>
          <a:p>
            <a:pPr marL="0" marR="0" lvl="0" indent="0" algn="r" defTabSz="949325" rtl="0" eaLnBrk="1" fontAlgn="auto" latinLnBrk="0" hangingPunct="1">
              <a:lnSpc>
                <a:spcPct val="100000"/>
              </a:lnSpc>
              <a:spcBef>
                <a:spcPct val="0"/>
              </a:spcBef>
              <a:spcAft>
                <a:spcPts val="0"/>
              </a:spcAft>
              <a:buClrTx/>
              <a:buSzTx/>
              <a:buFontTx/>
              <a:buNone/>
              <a:tabLst/>
              <a:defRPr/>
            </a:pPr>
            <a:fld id="{D44279BE-D77B-4D3E-BA15-0BC0062EA394}"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9325" rtl="0" eaLnBrk="1" fontAlgn="auto" latinLnBrk="0" hangingPunct="1">
                <a:lnSpc>
                  <a:spcPct val="100000"/>
                </a:lnSpc>
                <a:spcBef>
                  <a:spcPct val="0"/>
                </a:spcBef>
                <a:spcAft>
                  <a:spcPts val="0"/>
                </a:spcAft>
                <a:buClrTx/>
                <a:buSzTx/>
                <a:buFontTx/>
                <a:buNone/>
                <a:tabLst/>
                <a:defRPr/>
              </a:pPr>
              <a:t>65</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2291" name="Rectangle 2"/>
          <p:cNvSpPr>
            <a:spLocks noGrp="1" noRot="1" noChangeAspect="1" noChangeArrowheads="1" noTextEdit="1"/>
          </p:cNvSpPr>
          <p:nvPr>
            <p:ph type="sldImg"/>
          </p:nvPr>
        </p:nvSpPr>
        <p:spPr>
          <a:xfrm>
            <a:off x="85725" y="744538"/>
            <a:ext cx="6610350" cy="3719512"/>
          </a:xfrm>
          <a:ln/>
        </p:spPr>
      </p:sp>
      <p:sp>
        <p:nvSpPr>
          <p:cNvPr id="12292" name="Rectangle 3"/>
          <p:cNvSpPr>
            <a:spLocks noGrp="1" noChangeArrowheads="1"/>
          </p:cNvSpPr>
          <p:nvPr>
            <p:ph type="body" idx="1"/>
          </p:nvPr>
        </p:nvSpPr>
        <p:spPr bwMode="auto">
          <a:xfrm>
            <a:off x="904875" y="4711700"/>
            <a:ext cx="4972050"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eaLnBrk="1" hangingPunct="1"/>
            <a:r>
              <a:rPr lang="en-US" altLang="ja-JP">
                <a:latin typeface="Arial" panose="020B0604020202020204" pitchFamily="34" charset="0"/>
              </a:rPr>
              <a:t>This slide gives benefits or value of an EMS.  (see also ISO 14004:2015)</a:t>
            </a:r>
          </a:p>
          <a:p>
            <a:pPr eaLnBrk="1" hangingPunct="1"/>
            <a:r>
              <a:rPr lang="en-US" altLang="ja-JP">
                <a:latin typeface="Arial" panose="020B0604020202020204" pitchFamily="34" charset="0"/>
              </a:rPr>
              <a:t>What is the opinion of the delegates?  Does anyone have a success story to share?</a:t>
            </a:r>
            <a:endParaRPr lang="en-US" altLang="en-US">
              <a:latin typeface="Arial" panose="020B0604020202020204" pitchFamily="34" charset="0"/>
            </a:endParaRPr>
          </a:p>
        </p:txBody>
      </p:sp>
    </p:spTree>
    <p:extLst>
      <p:ext uri="{BB962C8B-B14F-4D97-AF65-F5344CB8AC3E}">
        <p14:creationId xmlns:p14="http://schemas.microsoft.com/office/powerpoint/2010/main" val="18238043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949325">
              <a:lnSpc>
                <a:spcPct val="90000"/>
              </a:lnSpc>
              <a:spcBef>
                <a:spcPct val="70000"/>
              </a:spcBef>
              <a:buClr>
                <a:srgbClr val="B0002D"/>
              </a:buClr>
              <a:buSzPct val="85000"/>
              <a:buFont typeface="Arial" panose="020B0604020202020204" pitchFamily="34" charset="0"/>
              <a:buChar char="►"/>
              <a:defRPr sz="1200">
                <a:solidFill>
                  <a:schemeClr val="tx1"/>
                </a:solidFill>
                <a:latin typeface="Arial" panose="020B0604020202020204" pitchFamily="34" charset="0"/>
              </a:defRPr>
            </a:lvl1pPr>
            <a:lvl2pPr marL="742950" indent="-285750" defTabSz="949325">
              <a:lnSpc>
                <a:spcPct val="90000"/>
              </a:lnSpc>
              <a:spcBef>
                <a:spcPct val="70000"/>
              </a:spcBef>
              <a:buClr>
                <a:srgbClr val="4F74AA"/>
              </a:buClr>
              <a:buSzPct val="50000"/>
              <a:buFont typeface="Wingdings" panose="05000000000000000000" pitchFamily="2" charset="2"/>
              <a:buChar char="l"/>
              <a:defRPr sz="1000">
                <a:solidFill>
                  <a:schemeClr val="tx1"/>
                </a:solidFill>
                <a:latin typeface="Arial" panose="020B0604020202020204" pitchFamily="34" charset="0"/>
              </a:defRPr>
            </a:lvl2pPr>
            <a:lvl3pPr marL="1143000" indent="-228600" defTabSz="949325">
              <a:lnSpc>
                <a:spcPct val="90000"/>
              </a:lnSpc>
              <a:spcBef>
                <a:spcPct val="70000"/>
              </a:spcBef>
              <a:buChar char="•"/>
              <a:defRPr sz="1000">
                <a:solidFill>
                  <a:schemeClr val="tx1"/>
                </a:solidFill>
                <a:latin typeface="Arial" panose="020B0604020202020204" pitchFamily="34" charset="0"/>
              </a:defRPr>
            </a:lvl3pPr>
            <a:lvl4pPr marL="1600200" indent="-228600" defTabSz="949325">
              <a:lnSpc>
                <a:spcPct val="90000"/>
              </a:lnSpc>
              <a:spcBef>
                <a:spcPct val="70000"/>
              </a:spcBef>
              <a:buChar char="•"/>
              <a:defRPr sz="900">
                <a:solidFill>
                  <a:schemeClr val="tx1"/>
                </a:solidFill>
                <a:latin typeface="Arial" panose="020B0604020202020204" pitchFamily="34" charset="0"/>
              </a:defRPr>
            </a:lvl4pPr>
            <a:lvl5pPr marL="2057400" indent="-228600" defTabSz="949325">
              <a:lnSpc>
                <a:spcPct val="90000"/>
              </a:lnSpc>
              <a:spcBef>
                <a:spcPct val="70000"/>
              </a:spcBef>
              <a:buChar char="•"/>
              <a:defRPr sz="900">
                <a:solidFill>
                  <a:schemeClr val="tx1"/>
                </a:solidFill>
                <a:latin typeface="Arial" panose="020B0604020202020204" pitchFamily="34" charset="0"/>
              </a:defRPr>
            </a:lvl5pPr>
            <a:lvl6pPr marL="25146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6pPr>
            <a:lvl7pPr marL="29718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7pPr>
            <a:lvl8pPr marL="34290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8pPr>
            <a:lvl9pPr marL="38862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9pPr>
          </a:lstStyle>
          <a:p>
            <a:pPr marL="0" marR="0" lvl="0" indent="0" algn="r" defTabSz="949325" rtl="0" eaLnBrk="1" fontAlgn="auto" latinLnBrk="0" hangingPunct="1">
              <a:lnSpc>
                <a:spcPct val="100000"/>
              </a:lnSpc>
              <a:spcBef>
                <a:spcPct val="0"/>
              </a:spcBef>
              <a:spcAft>
                <a:spcPts val="0"/>
              </a:spcAft>
              <a:buClrTx/>
              <a:buSzTx/>
              <a:buFontTx/>
              <a:buNone/>
              <a:tabLst/>
              <a:defRPr/>
            </a:pPr>
            <a:fld id="{D44279BE-D77B-4D3E-BA15-0BC0062EA394}" type="slidenum">
              <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rPr>
              <a:pPr marL="0" marR="0" lvl="0" indent="0" algn="r" defTabSz="949325" rtl="0" eaLnBrk="1" fontAlgn="auto" latinLnBrk="0" hangingPunct="1">
                <a:lnSpc>
                  <a:spcPct val="100000"/>
                </a:lnSpc>
                <a:spcBef>
                  <a:spcPct val="0"/>
                </a:spcBef>
                <a:spcAft>
                  <a:spcPts val="0"/>
                </a:spcAft>
                <a:buClrTx/>
                <a:buSzTx/>
                <a:buFontTx/>
                <a:buNone/>
                <a:tabLst/>
                <a:defRPr/>
              </a:pPr>
              <a:t>66</a:t>
            </a:fld>
            <a:endParaRPr kumimoji="0" lang="fr-FR" altLang="en-US" sz="1000" b="0" i="0" u="none" strike="noStrike" kern="1200" cap="none" spc="0" normalizeH="0" baseline="0" noProof="0">
              <a:ln>
                <a:noFill/>
              </a:ln>
              <a:solidFill>
                <a:srgbClr val="B0002D"/>
              </a:solidFill>
              <a:effectLst/>
              <a:uLnTx/>
              <a:uFillTx/>
              <a:latin typeface="Arial" panose="020B0604020202020204" pitchFamily="34" charset="0"/>
              <a:ea typeface="+mn-ea"/>
              <a:cs typeface="+mn-cs"/>
            </a:endParaRPr>
          </a:p>
        </p:txBody>
      </p:sp>
      <p:sp>
        <p:nvSpPr>
          <p:cNvPr id="12291" name="Rectangle 2"/>
          <p:cNvSpPr>
            <a:spLocks noGrp="1" noRot="1" noChangeAspect="1" noChangeArrowheads="1" noTextEdit="1"/>
          </p:cNvSpPr>
          <p:nvPr>
            <p:ph type="sldImg"/>
          </p:nvPr>
        </p:nvSpPr>
        <p:spPr>
          <a:xfrm>
            <a:off x="85725" y="744538"/>
            <a:ext cx="6610350" cy="3719512"/>
          </a:xfrm>
          <a:ln/>
        </p:spPr>
      </p:sp>
      <p:sp>
        <p:nvSpPr>
          <p:cNvPr id="12292" name="Rectangle 3"/>
          <p:cNvSpPr>
            <a:spLocks noGrp="1" noChangeArrowheads="1"/>
          </p:cNvSpPr>
          <p:nvPr>
            <p:ph type="body" idx="1"/>
          </p:nvPr>
        </p:nvSpPr>
        <p:spPr bwMode="auto">
          <a:xfrm>
            <a:off x="904875" y="4711700"/>
            <a:ext cx="4972050"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eaLnBrk="1" hangingPunct="1"/>
            <a:r>
              <a:rPr lang="en-US" altLang="ja-JP">
                <a:latin typeface="Arial" panose="020B0604020202020204" pitchFamily="34" charset="0"/>
              </a:rPr>
              <a:t>This slide gives benefits or value of an EMS.  (see also ISO 14004:2015)</a:t>
            </a:r>
          </a:p>
          <a:p>
            <a:pPr eaLnBrk="1" hangingPunct="1"/>
            <a:r>
              <a:rPr lang="en-US" altLang="ja-JP">
                <a:latin typeface="Arial" panose="020B0604020202020204" pitchFamily="34" charset="0"/>
              </a:rPr>
              <a:t>What is the opinion of the delegates?  Does anyone have a success story to share?</a:t>
            </a:r>
            <a:endParaRPr lang="en-US" altLang="en-US">
              <a:latin typeface="Arial" panose="020B0604020202020204" pitchFamily="34" charset="0"/>
            </a:endParaRPr>
          </a:p>
        </p:txBody>
      </p:sp>
    </p:spTree>
    <p:extLst>
      <p:ext uri="{BB962C8B-B14F-4D97-AF65-F5344CB8AC3E}">
        <p14:creationId xmlns:p14="http://schemas.microsoft.com/office/powerpoint/2010/main" val="21287330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49325">
              <a:lnSpc>
                <a:spcPct val="90000"/>
              </a:lnSpc>
              <a:spcBef>
                <a:spcPct val="70000"/>
              </a:spcBef>
              <a:buClr>
                <a:srgbClr val="B0002D"/>
              </a:buClr>
              <a:buSzPct val="85000"/>
              <a:buFont typeface="Arial" panose="020B0604020202020204" pitchFamily="34" charset="0"/>
              <a:buChar char="►"/>
              <a:defRPr sz="1200">
                <a:solidFill>
                  <a:schemeClr val="tx1"/>
                </a:solidFill>
                <a:latin typeface="Arial" panose="020B0604020202020204" pitchFamily="34" charset="0"/>
              </a:defRPr>
            </a:lvl1pPr>
            <a:lvl2pPr marL="742950" indent="-285750" defTabSz="949325">
              <a:lnSpc>
                <a:spcPct val="90000"/>
              </a:lnSpc>
              <a:spcBef>
                <a:spcPct val="70000"/>
              </a:spcBef>
              <a:buClr>
                <a:srgbClr val="4F74AA"/>
              </a:buClr>
              <a:buSzPct val="50000"/>
              <a:buFont typeface="Wingdings" panose="05000000000000000000" pitchFamily="2" charset="2"/>
              <a:buChar char="l"/>
              <a:defRPr sz="1000">
                <a:solidFill>
                  <a:schemeClr val="tx1"/>
                </a:solidFill>
                <a:latin typeface="Arial" panose="020B0604020202020204" pitchFamily="34" charset="0"/>
              </a:defRPr>
            </a:lvl2pPr>
            <a:lvl3pPr marL="1143000" indent="-228600" defTabSz="949325">
              <a:lnSpc>
                <a:spcPct val="90000"/>
              </a:lnSpc>
              <a:spcBef>
                <a:spcPct val="70000"/>
              </a:spcBef>
              <a:buChar char="•"/>
              <a:defRPr sz="1000">
                <a:solidFill>
                  <a:schemeClr val="tx1"/>
                </a:solidFill>
                <a:latin typeface="Arial" panose="020B0604020202020204" pitchFamily="34" charset="0"/>
              </a:defRPr>
            </a:lvl3pPr>
            <a:lvl4pPr marL="1600200" indent="-228600" defTabSz="949325">
              <a:lnSpc>
                <a:spcPct val="90000"/>
              </a:lnSpc>
              <a:spcBef>
                <a:spcPct val="70000"/>
              </a:spcBef>
              <a:buChar char="•"/>
              <a:defRPr sz="900">
                <a:solidFill>
                  <a:schemeClr val="tx1"/>
                </a:solidFill>
                <a:latin typeface="Arial" panose="020B0604020202020204" pitchFamily="34" charset="0"/>
              </a:defRPr>
            </a:lvl4pPr>
            <a:lvl5pPr marL="2057400" indent="-228600" defTabSz="949325">
              <a:lnSpc>
                <a:spcPct val="90000"/>
              </a:lnSpc>
              <a:spcBef>
                <a:spcPct val="70000"/>
              </a:spcBef>
              <a:buChar char="•"/>
              <a:defRPr sz="900">
                <a:solidFill>
                  <a:schemeClr val="tx1"/>
                </a:solidFill>
                <a:latin typeface="Arial" panose="020B0604020202020204" pitchFamily="34" charset="0"/>
              </a:defRPr>
            </a:lvl5pPr>
            <a:lvl6pPr marL="25146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6pPr>
            <a:lvl7pPr marL="29718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7pPr>
            <a:lvl8pPr marL="34290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8pPr>
            <a:lvl9pPr marL="38862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9pPr>
          </a:lstStyle>
          <a:p>
            <a:pPr>
              <a:lnSpc>
                <a:spcPct val="100000"/>
              </a:lnSpc>
              <a:spcBef>
                <a:spcPct val="0"/>
              </a:spcBef>
              <a:buClrTx/>
              <a:buSzTx/>
              <a:buFontTx/>
              <a:buNone/>
            </a:pPr>
            <a:fld id="{FFEB962B-A5EF-4377-8626-F69035985FE6}" type="slidenum">
              <a:rPr lang="fr-FR" altLang="en-US" sz="1000" smtClean="0">
                <a:solidFill>
                  <a:srgbClr val="B0002D"/>
                </a:solidFill>
              </a:rPr>
              <a:pPr>
                <a:lnSpc>
                  <a:spcPct val="100000"/>
                </a:lnSpc>
                <a:spcBef>
                  <a:spcPct val="0"/>
                </a:spcBef>
                <a:buClrTx/>
                <a:buSzTx/>
                <a:buFontTx/>
                <a:buNone/>
              </a:pPr>
              <a:t>67</a:t>
            </a:fld>
            <a:endParaRPr lang="fr-FR" altLang="en-US" sz="1000">
              <a:solidFill>
                <a:srgbClr val="B0002D"/>
              </a:solidFill>
            </a:endParaRPr>
          </a:p>
        </p:txBody>
      </p:sp>
      <p:sp>
        <p:nvSpPr>
          <p:cNvPr id="6147" name="Rectangle 2"/>
          <p:cNvSpPr>
            <a:spLocks noGrp="1" noRot="1" noChangeAspect="1" noChangeArrowheads="1" noTextEdit="1"/>
          </p:cNvSpPr>
          <p:nvPr>
            <p:ph type="sldImg"/>
          </p:nvPr>
        </p:nvSpPr>
        <p:spPr>
          <a:xfrm>
            <a:off x="458788" y="717550"/>
            <a:ext cx="6400800" cy="3600450"/>
          </a:xfrm>
          <a:ln/>
        </p:spPr>
      </p:sp>
      <p:sp>
        <p:nvSpPr>
          <p:cNvPr id="6148" name="Rectangle 3"/>
          <p:cNvSpPr>
            <a:spLocks noGrp="1" noChangeArrowheads="1"/>
          </p:cNvSpPr>
          <p:nvPr>
            <p:ph type="body" idx="1"/>
          </p:nvPr>
        </p:nvSpPr>
        <p:spPr>
          <a:xfrm>
            <a:off x="1079500" y="4860925"/>
            <a:ext cx="5268913" cy="4257675"/>
          </a:xfrm>
          <a:noFill/>
        </p:spPr>
        <p:txBody>
          <a:bodyPr lIns="91430" tIns="45715" rIns="91430" bIns="45715"/>
          <a:lstStyle/>
          <a:p>
            <a:pPr eaLnBrk="1" hangingPunct="1"/>
            <a:endParaRPr lang="en-GB" altLang="en-US">
              <a:latin typeface="Arial" panose="020B0604020202020204" pitchFamily="34" charset="0"/>
            </a:endParaRPr>
          </a:p>
        </p:txBody>
      </p:sp>
    </p:spTree>
    <p:extLst>
      <p:ext uri="{BB962C8B-B14F-4D97-AF65-F5344CB8AC3E}">
        <p14:creationId xmlns:p14="http://schemas.microsoft.com/office/powerpoint/2010/main" val="23315946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49325">
              <a:lnSpc>
                <a:spcPct val="90000"/>
              </a:lnSpc>
              <a:spcBef>
                <a:spcPct val="70000"/>
              </a:spcBef>
              <a:buClr>
                <a:srgbClr val="B0002D"/>
              </a:buClr>
              <a:buSzPct val="85000"/>
              <a:buFont typeface="Arial" panose="020B0604020202020204" pitchFamily="34" charset="0"/>
              <a:buChar char="►"/>
              <a:defRPr sz="1200">
                <a:solidFill>
                  <a:schemeClr val="tx1"/>
                </a:solidFill>
                <a:latin typeface="Arial" panose="020B0604020202020204" pitchFamily="34" charset="0"/>
              </a:defRPr>
            </a:lvl1pPr>
            <a:lvl2pPr marL="742950" indent="-285750" defTabSz="949325">
              <a:lnSpc>
                <a:spcPct val="90000"/>
              </a:lnSpc>
              <a:spcBef>
                <a:spcPct val="70000"/>
              </a:spcBef>
              <a:buClr>
                <a:srgbClr val="4F74AA"/>
              </a:buClr>
              <a:buSzPct val="50000"/>
              <a:buFont typeface="Wingdings" panose="05000000000000000000" pitchFamily="2" charset="2"/>
              <a:buChar char="l"/>
              <a:defRPr sz="1000">
                <a:solidFill>
                  <a:schemeClr val="tx1"/>
                </a:solidFill>
                <a:latin typeface="Arial" panose="020B0604020202020204" pitchFamily="34" charset="0"/>
              </a:defRPr>
            </a:lvl2pPr>
            <a:lvl3pPr marL="1143000" indent="-228600" defTabSz="949325">
              <a:lnSpc>
                <a:spcPct val="90000"/>
              </a:lnSpc>
              <a:spcBef>
                <a:spcPct val="70000"/>
              </a:spcBef>
              <a:buChar char="•"/>
              <a:defRPr sz="1000">
                <a:solidFill>
                  <a:schemeClr val="tx1"/>
                </a:solidFill>
                <a:latin typeface="Arial" panose="020B0604020202020204" pitchFamily="34" charset="0"/>
              </a:defRPr>
            </a:lvl3pPr>
            <a:lvl4pPr marL="1600200" indent="-228600" defTabSz="949325">
              <a:lnSpc>
                <a:spcPct val="90000"/>
              </a:lnSpc>
              <a:spcBef>
                <a:spcPct val="70000"/>
              </a:spcBef>
              <a:buChar char="•"/>
              <a:defRPr sz="900">
                <a:solidFill>
                  <a:schemeClr val="tx1"/>
                </a:solidFill>
                <a:latin typeface="Arial" panose="020B0604020202020204" pitchFamily="34" charset="0"/>
              </a:defRPr>
            </a:lvl4pPr>
            <a:lvl5pPr marL="2057400" indent="-228600" defTabSz="949325">
              <a:lnSpc>
                <a:spcPct val="90000"/>
              </a:lnSpc>
              <a:spcBef>
                <a:spcPct val="70000"/>
              </a:spcBef>
              <a:buChar char="•"/>
              <a:defRPr sz="900">
                <a:solidFill>
                  <a:schemeClr val="tx1"/>
                </a:solidFill>
                <a:latin typeface="Arial" panose="020B0604020202020204" pitchFamily="34" charset="0"/>
              </a:defRPr>
            </a:lvl5pPr>
            <a:lvl6pPr marL="25146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6pPr>
            <a:lvl7pPr marL="29718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7pPr>
            <a:lvl8pPr marL="34290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8pPr>
            <a:lvl9pPr marL="38862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9pPr>
          </a:lstStyle>
          <a:p>
            <a:pPr>
              <a:lnSpc>
                <a:spcPct val="100000"/>
              </a:lnSpc>
              <a:spcBef>
                <a:spcPct val="0"/>
              </a:spcBef>
              <a:buClrTx/>
              <a:buSzTx/>
              <a:buFontTx/>
              <a:buNone/>
            </a:pPr>
            <a:fld id="{FFEB962B-A5EF-4377-8626-F69035985FE6}" type="slidenum">
              <a:rPr lang="fr-FR" altLang="en-US" sz="1000" smtClean="0">
                <a:solidFill>
                  <a:srgbClr val="B0002D"/>
                </a:solidFill>
              </a:rPr>
              <a:pPr>
                <a:lnSpc>
                  <a:spcPct val="100000"/>
                </a:lnSpc>
                <a:spcBef>
                  <a:spcPct val="0"/>
                </a:spcBef>
                <a:buClrTx/>
                <a:buSzTx/>
                <a:buFontTx/>
                <a:buNone/>
              </a:pPr>
              <a:t>68</a:t>
            </a:fld>
            <a:endParaRPr lang="fr-FR" altLang="en-US" sz="1000">
              <a:solidFill>
                <a:srgbClr val="B0002D"/>
              </a:solidFill>
            </a:endParaRPr>
          </a:p>
        </p:txBody>
      </p:sp>
      <p:sp>
        <p:nvSpPr>
          <p:cNvPr id="6147" name="Rectangle 2"/>
          <p:cNvSpPr>
            <a:spLocks noGrp="1" noRot="1" noChangeAspect="1" noChangeArrowheads="1" noTextEdit="1"/>
          </p:cNvSpPr>
          <p:nvPr>
            <p:ph type="sldImg"/>
          </p:nvPr>
        </p:nvSpPr>
        <p:spPr>
          <a:xfrm>
            <a:off x="458788" y="717550"/>
            <a:ext cx="6400800" cy="3600450"/>
          </a:xfrm>
          <a:ln/>
        </p:spPr>
      </p:sp>
      <p:sp>
        <p:nvSpPr>
          <p:cNvPr id="6148" name="Rectangle 3"/>
          <p:cNvSpPr>
            <a:spLocks noGrp="1" noChangeArrowheads="1"/>
          </p:cNvSpPr>
          <p:nvPr>
            <p:ph type="body" idx="1"/>
          </p:nvPr>
        </p:nvSpPr>
        <p:spPr>
          <a:xfrm>
            <a:off x="1079500" y="4860925"/>
            <a:ext cx="5268913" cy="4257675"/>
          </a:xfrm>
          <a:noFill/>
        </p:spPr>
        <p:txBody>
          <a:bodyPr lIns="91430" tIns="45715" rIns="91430" bIns="45715"/>
          <a:lstStyle/>
          <a:p>
            <a:pPr eaLnBrk="1" hangingPunct="1"/>
            <a:endParaRPr lang="en-GB" altLang="en-US">
              <a:latin typeface="Arial" panose="020B0604020202020204" pitchFamily="34" charset="0"/>
            </a:endParaRPr>
          </a:p>
        </p:txBody>
      </p:sp>
    </p:spTree>
    <p:extLst>
      <p:ext uri="{BB962C8B-B14F-4D97-AF65-F5344CB8AC3E}">
        <p14:creationId xmlns:p14="http://schemas.microsoft.com/office/powerpoint/2010/main" val="29266932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49325">
              <a:lnSpc>
                <a:spcPct val="90000"/>
              </a:lnSpc>
              <a:spcBef>
                <a:spcPct val="70000"/>
              </a:spcBef>
              <a:buClr>
                <a:srgbClr val="B0002D"/>
              </a:buClr>
              <a:buSzPct val="85000"/>
              <a:buFont typeface="Arial" panose="020B0604020202020204" pitchFamily="34" charset="0"/>
              <a:buChar char="►"/>
              <a:defRPr sz="1200">
                <a:solidFill>
                  <a:schemeClr val="tx1"/>
                </a:solidFill>
                <a:latin typeface="Arial" panose="020B0604020202020204" pitchFamily="34" charset="0"/>
              </a:defRPr>
            </a:lvl1pPr>
            <a:lvl2pPr marL="742950" indent="-285750" defTabSz="949325">
              <a:lnSpc>
                <a:spcPct val="90000"/>
              </a:lnSpc>
              <a:spcBef>
                <a:spcPct val="70000"/>
              </a:spcBef>
              <a:buClr>
                <a:srgbClr val="4F74AA"/>
              </a:buClr>
              <a:buSzPct val="50000"/>
              <a:buFont typeface="Wingdings" panose="05000000000000000000" pitchFamily="2" charset="2"/>
              <a:buChar char="l"/>
              <a:defRPr sz="1000">
                <a:solidFill>
                  <a:schemeClr val="tx1"/>
                </a:solidFill>
                <a:latin typeface="Arial" panose="020B0604020202020204" pitchFamily="34" charset="0"/>
              </a:defRPr>
            </a:lvl2pPr>
            <a:lvl3pPr marL="1143000" indent="-228600" defTabSz="949325">
              <a:lnSpc>
                <a:spcPct val="90000"/>
              </a:lnSpc>
              <a:spcBef>
                <a:spcPct val="70000"/>
              </a:spcBef>
              <a:buChar char="•"/>
              <a:defRPr sz="1000">
                <a:solidFill>
                  <a:schemeClr val="tx1"/>
                </a:solidFill>
                <a:latin typeface="Arial" panose="020B0604020202020204" pitchFamily="34" charset="0"/>
              </a:defRPr>
            </a:lvl3pPr>
            <a:lvl4pPr marL="1600200" indent="-228600" defTabSz="949325">
              <a:lnSpc>
                <a:spcPct val="90000"/>
              </a:lnSpc>
              <a:spcBef>
                <a:spcPct val="70000"/>
              </a:spcBef>
              <a:buChar char="•"/>
              <a:defRPr sz="900">
                <a:solidFill>
                  <a:schemeClr val="tx1"/>
                </a:solidFill>
                <a:latin typeface="Arial" panose="020B0604020202020204" pitchFamily="34" charset="0"/>
              </a:defRPr>
            </a:lvl4pPr>
            <a:lvl5pPr marL="2057400" indent="-228600" defTabSz="949325">
              <a:lnSpc>
                <a:spcPct val="90000"/>
              </a:lnSpc>
              <a:spcBef>
                <a:spcPct val="70000"/>
              </a:spcBef>
              <a:buChar char="•"/>
              <a:defRPr sz="900">
                <a:solidFill>
                  <a:schemeClr val="tx1"/>
                </a:solidFill>
                <a:latin typeface="Arial" panose="020B0604020202020204" pitchFamily="34" charset="0"/>
              </a:defRPr>
            </a:lvl5pPr>
            <a:lvl6pPr marL="25146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6pPr>
            <a:lvl7pPr marL="29718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7pPr>
            <a:lvl8pPr marL="34290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8pPr>
            <a:lvl9pPr marL="38862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9pPr>
          </a:lstStyle>
          <a:p>
            <a:pPr>
              <a:lnSpc>
                <a:spcPct val="100000"/>
              </a:lnSpc>
              <a:spcBef>
                <a:spcPct val="0"/>
              </a:spcBef>
              <a:buClrTx/>
              <a:buSzTx/>
              <a:buFontTx/>
              <a:buNone/>
            </a:pPr>
            <a:fld id="{FFEB962B-A5EF-4377-8626-F69035985FE6}" type="slidenum">
              <a:rPr lang="fr-FR" altLang="en-US" sz="1000" smtClean="0">
                <a:solidFill>
                  <a:srgbClr val="B0002D"/>
                </a:solidFill>
              </a:rPr>
              <a:pPr>
                <a:lnSpc>
                  <a:spcPct val="100000"/>
                </a:lnSpc>
                <a:spcBef>
                  <a:spcPct val="0"/>
                </a:spcBef>
                <a:buClrTx/>
                <a:buSzTx/>
                <a:buFontTx/>
                <a:buNone/>
              </a:pPr>
              <a:t>69</a:t>
            </a:fld>
            <a:endParaRPr lang="fr-FR" altLang="en-US" sz="1000">
              <a:solidFill>
                <a:srgbClr val="B0002D"/>
              </a:solidFill>
            </a:endParaRPr>
          </a:p>
        </p:txBody>
      </p:sp>
      <p:sp>
        <p:nvSpPr>
          <p:cNvPr id="6147" name="Rectangle 2"/>
          <p:cNvSpPr>
            <a:spLocks noGrp="1" noRot="1" noChangeAspect="1" noChangeArrowheads="1" noTextEdit="1"/>
          </p:cNvSpPr>
          <p:nvPr>
            <p:ph type="sldImg"/>
          </p:nvPr>
        </p:nvSpPr>
        <p:spPr>
          <a:xfrm>
            <a:off x="458788" y="717550"/>
            <a:ext cx="6400800" cy="3600450"/>
          </a:xfrm>
          <a:ln/>
        </p:spPr>
      </p:sp>
      <p:sp>
        <p:nvSpPr>
          <p:cNvPr id="6148" name="Rectangle 3"/>
          <p:cNvSpPr>
            <a:spLocks noGrp="1" noChangeArrowheads="1"/>
          </p:cNvSpPr>
          <p:nvPr>
            <p:ph type="body" idx="1"/>
          </p:nvPr>
        </p:nvSpPr>
        <p:spPr>
          <a:xfrm>
            <a:off x="1079500" y="4860925"/>
            <a:ext cx="5268913" cy="4257675"/>
          </a:xfrm>
          <a:noFill/>
        </p:spPr>
        <p:txBody>
          <a:bodyPr lIns="91430" tIns="45715" rIns="91430" bIns="45715"/>
          <a:lstStyle/>
          <a:p>
            <a:pPr eaLnBrk="1" hangingPunct="1"/>
            <a:endParaRPr lang="en-GB" altLang="en-US">
              <a:latin typeface="Arial" panose="020B0604020202020204" pitchFamily="34" charset="0"/>
            </a:endParaRPr>
          </a:p>
        </p:txBody>
      </p:sp>
    </p:spTree>
    <p:extLst>
      <p:ext uri="{BB962C8B-B14F-4D97-AF65-F5344CB8AC3E}">
        <p14:creationId xmlns:p14="http://schemas.microsoft.com/office/powerpoint/2010/main" val="12285890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49325">
              <a:lnSpc>
                <a:spcPct val="90000"/>
              </a:lnSpc>
              <a:spcBef>
                <a:spcPct val="70000"/>
              </a:spcBef>
              <a:buClr>
                <a:srgbClr val="B0002D"/>
              </a:buClr>
              <a:buSzPct val="85000"/>
              <a:buFont typeface="Arial" panose="020B0604020202020204" pitchFamily="34" charset="0"/>
              <a:buChar char="►"/>
              <a:defRPr sz="1200">
                <a:solidFill>
                  <a:schemeClr val="tx1"/>
                </a:solidFill>
                <a:latin typeface="Arial" panose="020B0604020202020204" pitchFamily="34" charset="0"/>
              </a:defRPr>
            </a:lvl1pPr>
            <a:lvl2pPr marL="742950" indent="-285750" defTabSz="949325">
              <a:lnSpc>
                <a:spcPct val="90000"/>
              </a:lnSpc>
              <a:spcBef>
                <a:spcPct val="70000"/>
              </a:spcBef>
              <a:buClr>
                <a:srgbClr val="4F74AA"/>
              </a:buClr>
              <a:buSzPct val="50000"/>
              <a:buFont typeface="Wingdings" panose="05000000000000000000" pitchFamily="2" charset="2"/>
              <a:buChar char="l"/>
              <a:defRPr sz="1000">
                <a:solidFill>
                  <a:schemeClr val="tx1"/>
                </a:solidFill>
                <a:latin typeface="Arial" panose="020B0604020202020204" pitchFamily="34" charset="0"/>
              </a:defRPr>
            </a:lvl2pPr>
            <a:lvl3pPr marL="1143000" indent="-228600" defTabSz="949325">
              <a:lnSpc>
                <a:spcPct val="90000"/>
              </a:lnSpc>
              <a:spcBef>
                <a:spcPct val="70000"/>
              </a:spcBef>
              <a:buChar char="•"/>
              <a:defRPr sz="1000">
                <a:solidFill>
                  <a:schemeClr val="tx1"/>
                </a:solidFill>
                <a:latin typeface="Arial" panose="020B0604020202020204" pitchFamily="34" charset="0"/>
              </a:defRPr>
            </a:lvl3pPr>
            <a:lvl4pPr marL="1600200" indent="-228600" defTabSz="949325">
              <a:lnSpc>
                <a:spcPct val="90000"/>
              </a:lnSpc>
              <a:spcBef>
                <a:spcPct val="70000"/>
              </a:spcBef>
              <a:buChar char="•"/>
              <a:defRPr sz="900">
                <a:solidFill>
                  <a:schemeClr val="tx1"/>
                </a:solidFill>
                <a:latin typeface="Arial" panose="020B0604020202020204" pitchFamily="34" charset="0"/>
              </a:defRPr>
            </a:lvl4pPr>
            <a:lvl5pPr marL="2057400" indent="-228600" defTabSz="949325">
              <a:lnSpc>
                <a:spcPct val="90000"/>
              </a:lnSpc>
              <a:spcBef>
                <a:spcPct val="70000"/>
              </a:spcBef>
              <a:buChar char="•"/>
              <a:defRPr sz="900">
                <a:solidFill>
                  <a:schemeClr val="tx1"/>
                </a:solidFill>
                <a:latin typeface="Arial" panose="020B0604020202020204" pitchFamily="34" charset="0"/>
              </a:defRPr>
            </a:lvl5pPr>
            <a:lvl6pPr marL="25146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6pPr>
            <a:lvl7pPr marL="29718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7pPr>
            <a:lvl8pPr marL="34290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8pPr>
            <a:lvl9pPr marL="38862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9pPr>
          </a:lstStyle>
          <a:p>
            <a:pPr>
              <a:lnSpc>
                <a:spcPct val="100000"/>
              </a:lnSpc>
              <a:spcBef>
                <a:spcPct val="0"/>
              </a:spcBef>
              <a:buClrTx/>
              <a:buSzTx/>
              <a:buFontTx/>
              <a:buNone/>
            </a:pPr>
            <a:fld id="{FFEB962B-A5EF-4377-8626-F69035985FE6}" type="slidenum">
              <a:rPr lang="fr-FR" altLang="en-US" sz="1000" smtClean="0">
                <a:solidFill>
                  <a:srgbClr val="B0002D"/>
                </a:solidFill>
              </a:rPr>
              <a:pPr>
                <a:lnSpc>
                  <a:spcPct val="100000"/>
                </a:lnSpc>
                <a:spcBef>
                  <a:spcPct val="0"/>
                </a:spcBef>
                <a:buClrTx/>
                <a:buSzTx/>
                <a:buFontTx/>
                <a:buNone/>
              </a:pPr>
              <a:t>70</a:t>
            </a:fld>
            <a:endParaRPr lang="fr-FR" altLang="en-US" sz="1000">
              <a:solidFill>
                <a:srgbClr val="B0002D"/>
              </a:solidFill>
            </a:endParaRPr>
          </a:p>
        </p:txBody>
      </p:sp>
      <p:sp>
        <p:nvSpPr>
          <p:cNvPr id="6147" name="Rectangle 2"/>
          <p:cNvSpPr>
            <a:spLocks noGrp="1" noRot="1" noChangeAspect="1" noChangeArrowheads="1" noTextEdit="1"/>
          </p:cNvSpPr>
          <p:nvPr>
            <p:ph type="sldImg"/>
          </p:nvPr>
        </p:nvSpPr>
        <p:spPr>
          <a:xfrm>
            <a:off x="458788" y="717550"/>
            <a:ext cx="6400800" cy="3600450"/>
          </a:xfrm>
          <a:ln/>
        </p:spPr>
      </p:sp>
      <p:sp>
        <p:nvSpPr>
          <p:cNvPr id="6148" name="Rectangle 3"/>
          <p:cNvSpPr>
            <a:spLocks noGrp="1" noChangeArrowheads="1"/>
          </p:cNvSpPr>
          <p:nvPr>
            <p:ph type="body" idx="1"/>
          </p:nvPr>
        </p:nvSpPr>
        <p:spPr>
          <a:xfrm>
            <a:off x="1079500" y="4860925"/>
            <a:ext cx="5268913" cy="4257675"/>
          </a:xfrm>
          <a:noFill/>
        </p:spPr>
        <p:txBody>
          <a:bodyPr lIns="91430" tIns="45715" rIns="91430" bIns="45715"/>
          <a:lstStyle/>
          <a:p>
            <a:pPr eaLnBrk="1" hangingPunct="1"/>
            <a:endParaRPr lang="en-GB" altLang="en-US">
              <a:latin typeface="Arial" panose="020B0604020202020204" pitchFamily="34" charset="0"/>
            </a:endParaRPr>
          </a:p>
        </p:txBody>
      </p:sp>
    </p:spTree>
    <p:extLst>
      <p:ext uri="{BB962C8B-B14F-4D97-AF65-F5344CB8AC3E}">
        <p14:creationId xmlns:p14="http://schemas.microsoft.com/office/powerpoint/2010/main" val="716665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07707693-C9E5-42E1-8CF0-EC5F538E91F9}" type="slidenum">
              <a:rPr lang="fr-FR" altLang="en-US" smtClean="0"/>
              <a:pPr/>
              <a:t>5</a:t>
            </a:fld>
            <a:endParaRPr lang="fr-FR" altLang="en-US" dirty="0"/>
          </a:p>
        </p:txBody>
      </p:sp>
      <p:sp>
        <p:nvSpPr>
          <p:cNvPr id="20483" name="Rectangle 2"/>
          <p:cNvSpPr>
            <a:spLocks noGrp="1" noRot="1" noChangeAspect="1" noChangeArrowheads="1" noTextEdit="1"/>
          </p:cNvSpPr>
          <p:nvPr>
            <p:ph type="sldImg"/>
          </p:nvPr>
        </p:nvSpPr>
        <p:spPr>
          <a:xfrm>
            <a:off x="87313" y="741363"/>
            <a:ext cx="6610350" cy="3719512"/>
          </a:xfrm>
          <a:ln/>
        </p:spPr>
      </p:sp>
      <p:sp>
        <p:nvSpPr>
          <p:cNvPr id="20484" name="Rectangle 3"/>
          <p:cNvSpPr>
            <a:spLocks noGrp="1" noChangeArrowheads="1"/>
          </p:cNvSpPr>
          <p:nvPr>
            <p:ph type="body" idx="1"/>
          </p:nvPr>
        </p:nvSpPr>
        <p:spPr>
          <a:xfrm>
            <a:off x="1000125" y="5021263"/>
            <a:ext cx="4884738" cy="4398962"/>
          </a:xfrm>
          <a:noFill/>
          <a:ln/>
        </p:spPr>
        <p:txBody>
          <a:bodyPr lIns="91430" tIns="45715" rIns="91430" bIns="45715"/>
          <a:lstStyle/>
          <a:p>
            <a:pPr eaLnBrk="1" hangingPunct="1"/>
            <a:r>
              <a:rPr lang="en-GB" altLang="en-US" dirty="0"/>
              <a:t>There can be a number of questions by the students in this chapter, and so the tutor must keep about 10 to 15 minutes ‘spare’ time while delivering the chapter. This time should be managed within the total time scheduled for the chapter. </a:t>
            </a:r>
          </a:p>
        </p:txBody>
      </p:sp>
    </p:spTree>
    <p:extLst>
      <p:ext uri="{BB962C8B-B14F-4D97-AF65-F5344CB8AC3E}">
        <p14:creationId xmlns:p14="http://schemas.microsoft.com/office/powerpoint/2010/main" val="32641450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49325">
              <a:lnSpc>
                <a:spcPct val="90000"/>
              </a:lnSpc>
              <a:spcBef>
                <a:spcPct val="70000"/>
              </a:spcBef>
              <a:buClr>
                <a:srgbClr val="B0002D"/>
              </a:buClr>
              <a:buSzPct val="85000"/>
              <a:buFont typeface="Arial" panose="020B0604020202020204" pitchFamily="34" charset="0"/>
              <a:buChar char="►"/>
              <a:defRPr sz="1200">
                <a:solidFill>
                  <a:schemeClr val="tx1"/>
                </a:solidFill>
                <a:latin typeface="Arial" panose="020B0604020202020204" pitchFamily="34" charset="0"/>
              </a:defRPr>
            </a:lvl1pPr>
            <a:lvl2pPr marL="742950" indent="-285750" defTabSz="949325">
              <a:lnSpc>
                <a:spcPct val="90000"/>
              </a:lnSpc>
              <a:spcBef>
                <a:spcPct val="70000"/>
              </a:spcBef>
              <a:buClr>
                <a:srgbClr val="4F74AA"/>
              </a:buClr>
              <a:buSzPct val="50000"/>
              <a:buFont typeface="Wingdings" panose="05000000000000000000" pitchFamily="2" charset="2"/>
              <a:buChar char="l"/>
              <a:defRPr sz="1000">
                <a:solidFill>
                  <a:schemeClr val="tx1"/>
                </a:solidFill>
                <a:latin typeface="Arial" panose="020B0604020202020204" pitchFamily="34" charset="0"/>
              </a:defRPr>
            </a:lvl2pPr>
            <a:lvl3pPr marL="1143000" indent="-228600" defTabSz="949325">
              <a:lnSpc>
                <a:spcPct val="90000"/>
              </a:lnSpc>
              <a:spcBef>
                <a:spcPct val="70000"/>
              </a:spcBef>
              <a:buChar char="•"/>
              <a:defRPr sz="1000">
                <a:solidFill>
                  <a:schemeClr val="tx1"/>
                </a:solidFill>
                <a:latin typeface="Arial" panose="020B0604020202020204" pitchFamily="34" charset="0"/>
              </a:defRPr>
            </a:lvl3pPr>
            <a:lvl4pPr marL="1600200" indent="-228600" defTabSz="949325">
              <a:lnSpc>
                <a:spcPct val="90000"/>
              </a:lnSpc>
              <a:spcBef>
                <a:spcPct val="70000"/>
              </a:spcBef>
              <a:buChar char="•"/>
              <a:defRPr sz="900">
                <a:solidFill>
                  <a:schemeClr val="tx1"/>
                </a:solidFill>
                <a:latin typeface="Arial" panose="020B0604020202020204" pitchFamily="34" charset="0"/>
              </a:defRPr>
            </a:lvl4pPr>
            <a:lvl5pPr marL="2057400" indent="-228600" defTabSz="949325">
              <a:lnSpc>
                <a:spcPct val="90000"/>
              </a:lnSpc>
              <a:spcBef>
                <a:spcPct val="70000"/>
              </a:spcBef>
              <a:buChar char="•"/>
              <a:defRPr sz="900">
                <a:solidFill>
                  <a:schemeClr val="tx1"/>
                </a:solidFill>
                <a:latin typeface="Arial" panose="020B0604020202020204" pitchFamily="34" charset="0"/>
              </a:defRPr>
            </a:lvl5pPr>
            <a:lvl6pPr marL="25146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6pPr>
            <a:lvl7pPr marL="29718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7pPr>
            <a:lvl8pPr marL="34290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8pPr>
            <a:lvl9pPr marL="38862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9pPr>
          </a:lstStyle>
          <a:p>
            <a:pPr>
              <a:lnSpc>
                <a:spcPct val="100000"/>
              </a:lnSpc>
              <a:spcBef>
                <a:spcPct val="0"/>
              </a:spcBef>
              <a:buClrTx/>
              <a:buSzTx/>
              <a:buFontTx/>
              <a:buNone/>
            </a:pPr>
            <a:fld id="{FFEB962B-A5EF-4377-8626-F69035985FE6}" type="slidenum">
              <a:rPr lang="fr-FR" altLang="en-US" sz="1000" smtClean="0">
                <a:solidFill>
                  <a:srgbClr val="B0002D"/>
                </a:solidFill>
              </a:rPr>
              <a:pPr>
                <a:lnSpc>
                  <a:spcPct val="100000"/>
                </a:lnSpc>
                <a:spcBef>
                  <a:spcPct val="0"/>
                </a:spcBef>
                <a:buClrTx/>
                <a:buSzTx/>
                <a:buFontTx/>
                <a:buNone/>
              </a:pPr>
              <a:t>71</a:t>
            </a:fld>
            <a:endParaRPr lang="fr-FR" altLang="en-US" sz="1000">
              <a:solidFill>
                <a:srgbClr val="B0002D"/>
              </a:solidFill>
            </a:endParaRPr>
          </a:p>
        </p:txBody>
      </p:sp>
      <p:sp>
        <p:nvSpPr>
          <p:cNvPr id="6147" name="Rectangle 2"/>
          <p:cNvSpPr>
            <a:spLocks noGrp="1" noRot="1" noChangeAspect="1" noChangeArrowheads="1" noTextEdit="1"/>
          </p:cNvSpPr>
          <p:nvPr>
            <p:ph type="sldImg"/>
          </p:nvPr>
        </p:nvSpPr>
        <p:spPr>
          <a:xfrm>
            <a:off x="458788" y="717550"/>
            <a:ext cx="6400800" cy="3600450"/>
          </a:xfrm>
          <a:ln/>
        </p:spPr>
      </p:sp>
      <p:sp>
        <p:nvSpPr>
          <p:cNvPr id="6148" name="Rectangle 3"/>
          <p:cNvSpPr>
            <a:spLocks noGrp="1" noChangeArrowheads="1"/>
          </p:cNvSpPr>
          <p:nvPr>
            <p:ph type="body" idx="1"/>
          </p:nvPr>
        </p:nvSpPr>
        <p:spPr>
          <a:xfrm>
            <a:off x="1079500" y="4860925"/>
            <a:ext cx="5268913" cy="4257675"/>
          </a:xfrm>
          <a:noFill/>
        </p:spPr>
        <p:txBody>
          <a:bodyPr lIns="91430" tIns="45715" rIns="91430" bIns="45715"/>
          <a:lstStyle/>
          <a:p>
            <a:pPr eaLnBrk="1" hangingPunct="1"/>
            <a:endParaRPr lang="en-GB" altLang="en-US">
              <a:latin typeface="Arial" panose="020B0604020202020204" pitchFamily="34" charset="0"/>
            </a:endParaRPr>
          </a:p>
        </p:txBody>
      </p:sp>
    </p:spTree>
    <p:extLst>
      <p:ext uri="{BB962C8B-B14F-4D97-AF65-F5344CB8AC3E}">
        <p14:creationId xmlns:p14="http://schemas.microsoft.com/office/powerpoint/2010/main" val="27414271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49325">
              <a:lnSpc>
                <a:spcPct val="90000"/>
              </a:lnSpc>
              <a:spcBef>
                <a:spcPct val="70000"/>
              </a:spcBef>
              <a:buClr>
                <a:srgbClr val="B0002D"/>
              </a:buClr>
              <a:buSzPct val="85000"/>
              <a:buFont typeface="Arial" panose="020B0604020202020204" pitchFamily="34" charset="0"/>
              <a:buChar char="►"/>
              <a:defRPr sz="1200">
                <a:solidFill>
                  <a:schemeClr val="tx1"/>
                </a:solidFill>
                <a:latin typeface="Arial" panose="020B0604020202020204" pitchFamily="34" charset="0"/>
              </a:defRPr>
            </a:lvl1pPr>
            <a:lvl2pPr marL="742950" indent="-285750" defTabSz="949325">
              <a:lnSpc>
                <a:spcPct val="90000"/>
              </a:lnSpc>
              <a:spcBef>
                <a:spcPct val="70000"/>
              </a:spcBef>
              <a:buClr>
                <a:srgbClr val="4F74AA"/>
              </a:buClr>
              <a:buSzPct val="50000"/>
              <a:buFont typeface="Wingdings" panose="05000000000000000000" pitchFamily="2" charset="2"/>
              <a:buChar char="l"/>
              <a:defRPr sz="1000">
                <a:solidFill>
                  <a:schemeClr val="tx1"/>
                </a:solidFill>
                <a:latin typeface="Arial" panose="020B0604020202020204" pitchFamily="34" charset="0"/>
              </a:defRPr>
            </a:lvl2pPr>
            <a:lvl3pPr marL="1143000" indent="-228600" defTabSz="949325">
              <a:lnSpc>
                <a:spcPct val="90000"/>
              </a:lnSpc>
              <a:spcBef>
                <a:spcPct val="70000"/>
              </a:spcBef>
              <a:buChar char="•"/>
              <a:defRPr sz="1000">
                <a:solidFill>
                  <a:schemeClr val="tx1"/>
                </a:solidFill>
                <a:latin typeface="Arial" panose="020B0604020202020204" pitchFamily="34" charset="0"/>
              </a:defRPr>
            </a:lvl3pPr>
            <a:lvl4pPr marL="1600200" indent="-228600" defTabSz="949325">
              <a:lnSpc>
                <a:spcPct val="90000"/>
              </a:lnSpc>
              <a:spcBef>
                <a:spcPct val="70000"/>
              </a:spcBef>
              <a:buChar char="•"/>
              <a:defRPr sz="900">
                <a:solidFill>
                  <a:schemeClr val="tx1"/>
                </a:solidFill>
                <a:latin typeface="Arial" panose="020B0604020202020204" pitchFamily="34" charset="0"/>
              </a:defRPr>
            </a:lvl4pPr>
            <a:lvl5pPr marL="2057400" indent="-228600" defTabSz="949325">
              <a:lnSpc>
                <a:spcPct val="90000"/>
              </a:lnSpc>
              <a:spcBef>
                <a:spcPct val="70000"/>
              </a:spcBef>
              <a:buChar char="•"/>
              <a:defRPr sz="900">
                <a:solidFill>
                  <a:schemeClr val="tx1"/>
                </a:solidFill>
                <a:latin typeface="Arial" panose="020B0604020202020204" pitchFamily="34" charset="0"/>
              </a:defRPr>
            </a:lvl5pPr>
            <a:lvl6pPr marL="25146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6pPr>
            <a:lvl7pPr marL="29718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7pPr>
            <a:lvl8pPr marL="34290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8pPr>
            <a:lvl9pPr marL="38862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9pPr>
          </a:lstStyle>
          <a:p>
            <a:pPr>
              <a:lnSpc>
                <a:spcPct val="100000"/>
              </a:lnSpc>
              <a:spcBef>
                <a:spcPct val="0"/>
              </a:spcBef>
              <a:buClrTx/>
              <a:buSzTx/>
              <a:buFontTx/>
              <a:buNone/>
            </a:pPr>
            <a:fld id="{FFEB962B-A5EF-4377-8626-F69035985FE6}" type="slidenum">
              <a:rPr lang="fr-FR" altLang="en-US" sz="1000" smtClean="0">
                <a:solidFill>
                  <a:srgbClr val="B0002D"/>
                </a:solidFill>
              </a:rPr>
              <a:pPr>
                <a:lnSpc>
                  <a:spcPct val="100000"/>
                </a:lnSpc>
                <a:spcBef>
                  <a:spcPct val="0"/>
                </a:spcBef>
                <a:buClrTx/>
                <a:buSzTx/>
                <a:buFontTx/>
                <a:buNone/>
              </a:pPr>
              <a:t>72</a:t>
            </a:fld>
            <a:endParaRPr lang="fr-FR" altLang="en-US" sz="1000">
              <a:solidFill>
                <a:srgbClr val="B0002D"/>
              </a:solidFill>
            </a:endParaRPr>
          </a:p>
        </p:txBody>
      </p:sp>
      <p:sp>
        <p:nvSpPr>
          <p:cNvPr id="6147" name="Rectangle 2"/>
          <p:cNvSpPr>
            <a:spLocks noGrp="1" noRot="1" noChangeAspect="1" noChangeArrowheads="1" noTextEdit="1"/>
          </p:cNvSpPr>
          <p:nvPr>
            <p:ph type="sldImg"/>
          </p:nvPr>
        </p:nvSpPr>
        <p:spPr>
          <a:xfrm>
            <a:off x="458788" y="717550"/>
            <a:ext cx="6400800" cy="3600450"/>
          </a:xfrm>
          <a:ln/>
        </p:spPr>
      </p:sp>
      <p:sp>
        <p:nvSpPr>
          <p:cNvPr id="6148" name="Rectangle 3"/>
          <p:cNvSpPr>
            <a:spLocks noGrp="1" noChangeArrowheads="1"/>
          </p:cNvSpPr>
          <p:nvPr>
            <p:ph type="body" idx="1"/>
          </p:nvPr>
        </p:nvSpPr>
        <p:spPr>
          <a:xfrm>
            <a:off x="1079500" y="4860925"/>
            <a:ext cx="5268913" cy="4257675"/>
          </a:xfrm>
          <a:noFill/>
        </p:spPr>
        <p:txBody>
          <a:bodyPr lIns="91430" tIns="45715" rIns="91430" bIns="45715"/>
          <a:lstStyle/>
          <a:p>
            <a:pPr eaLnBrk="1" hangingPunct="1"/>
            <a:endParaRPr lang="en-GB" altLang="en-US">
              <a:latin typeface="Arial" panose="020B0604020202020204" pitchFamily="34" charset="0"/>
            </a:endParaRPr>
          </a:p>
        </p:txBody>
      </p:sp>
    </p:spTree>
    <p:extLst>
      <p:ext uri="{BB962C8B-B14F-4D97-AF65-F5344CB8AC3E}">
        <p14:creationId xmlns:p14="http://schemas.microsoft.com/office/powerpoint/2010/main" val="32373437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49325">
              <a:lnSpc>
                <a:spcPct val="90000"/>
              </a:lnSpc>
              <a:spcBef>
                <a:spcPct val="70000"/>
              </a:spcBef>
              <a:buClr>
                <a:srgbClr val="B0002D"/>
              </a:buClr>
              <a:buSzPct val="85000"/>
              <a:buFont typeface="Arial" panose="020B0604020202020204" pitchFamily="34" charset="0"/>
              <a:buChar char="►"/>
              <a:defRPr sz="1200">
                <a:solidFill>
                  <a:schemeClr val="tx1"/>
                </a:solidFill>
                <a:latin typeface="Arial" panose="020B0604020202020204" pitchFamily="34" charset="0"/>
              </a:defRPr>
            </a:lvl1pPr>
            <a:lvl2pPr marL="742950" indent="-285750" defTabSz="949325">
              <a:lnSpc>
                <a:spcPct val="90000"/>
              </a:lnSpc>
              <a:spcBef>
                <a:spcPct val="70000"/>
              </a:spcBef>
              <a:buClr>
                <a:srgbClr val="4F74AA"/>
              </a:buClr>
              <a:buSzPct val="50000"/>
              <a:buFont typeface="Wingdings" panose="05000000000000000000" pitchFamily="2" charset="2"/>
              <a:buChar char="l"/>
              <a:defRPr sz="1000">
                <a:solidFill>
                  <a:schemeClr val="tx1"/>
                </a:solidFill>
                <a:latin typeface="Arial" panose="020B0604020202020204" pitchFamily="34" charset="0"/>
              </a:defRPr>
            </a:lvl2pPr>
            <a:lvl3pPr marL="1143000" indent="-228600" defTabSz="949325">
              <a:lnSpc>
                <a:spcPct val="90000"/>
              </a:lnSpc>
              <a:spcBef>
                <a:spcPct val="70000"/>
              </a:spcBef>
              <a:buChar char="•"/>
              <a:defRPr sz="1000">
                <a:solidFill>
                  <a:schemeClr val="tx1"/>
                </a:solidFill>
                <a:latin typeface="Arial" panose="020B0604020202020204" pitchFamily="34" charset="0"/>
              </a:defRPr>
            </a:lvl3pPr>
            <a:lvl4pPr marL="1600200" indent="-228600" defTabSz="949325">
              <a:lnSpc>
                <a:spcPct val="90000"/>
              </a:lnSpc>
              <a:spcBef>
                <a:spcPct val="70000"/>
              </a:spcBef>
              <a:buChar char="•"/>
              <a:defRPr sz="900">
                <a:solidFill>
                  <a:schemeClr val="tx1"/>
                </a:solidFill>
                <a:latin typeface="Arial" panose="020B0604020202020204" pitchFamily="34" charset="0"/>
              </a:defRPr>
            </a:lvl4pPr>
            <a:lvl5pPr marL="2057400" indent="-228600" defTabSz="949325">
              <a:lnSpc>
                <a:spcPct val="90000"/>
              </a:lnSpc>
              <a:spcBef>
                <a:spcPct val="70000"/>
              </a:spcBef>
              <a:buChar char="•"/>
              <a:defRPr sz="900">
                <a:solidFill>
                  <a:schemeClr val="tx1"/>
                </a:solidFill>
                <a:latin typeface="Arial" panose="020B0604020202020204" pitchFamily="34" charset="0"/>
              </a:defRPr>
            </a:lvl5pPr>
            <a:lvl6pPr marL="25146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6pPr>
            <a:lvl7pPr marL="29718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7pPr>
            <a:lvl8pPr marL="34290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8pPr>
            <a:lvl9pPr marL="38862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9pPr>
          </a:lstStyle>
          <a:p>
            <a:pPr>
              <a:lnSpc>
                <a:spcPct val="100000"/>
              </a:lnSpc>
              <a:spcBef>
                <a:spcPct val="0"/>
              </a:spcBef>
              <a:buClrTx/>
              <a:buSzTx/>
              <a:buFontTx/>
              <a:buNone/>
            </a:pPr>
            <a:fld id="{FFEB962B-A5EF-4377-8626-F69035985FE6}" type="slidenum">
              <a:rPr lang="fr-FR" altLang="en-US" sz="1000" smtClean="0">
                <a:solidFill>
                  <a:srgbClr val="B0002D"/>
                </a:solidFill>
              </a:rPr>
              <a:pPr>
                <a:lnSpc>
                  <a:spcPct val="100000"/>
                </a:lnSpc>
                <a:spcBef>
                  <a:spcPct val="0"/>
                </a:spcBef>
                <a:buClrTx/>
                <a:buSzTx/>
                <a:buFontTx/>
                <a:buNone/>
              </a:pPr>
              <a:t>73</a:t>
            </a:fld>
            <a:endParaRPr lang="fr-FR" altLang="en-US" sz="1000">
              <a:solidFill>
                <a:srgbClr val="B0002D"/>
              </a:solidFill>
            </a:endParaRPr>
          </a:p>
        </p:txBody>
      </p:sp>
      <p:sp>
        <p:nvSpPr>
          <p:cNvPr id="6147" name="Rectangle 2"/>
          <p:cNvSpPr>
            <a:spLocks noGrp="1" noRot="1" noChangeAspect="1" noChangeArrowheads="1" noTextEdit="1"/>
          </p:cNvSpPr>
          <p:nvPr>
            <p:ph type="sldImg"/>
          </p:nvPr>
        </p:nvSpPr>
        <p:spPr>
          <a:xfrm>
            <a:off x="458788" y="717550"/>
            <a:ext cx="6400800" cy="3600450"/>
          </a:xfrm>
          <a:ln/>
        </p:spPr>
      </p:sp>
      <p:sp>
        <p:nvSpPr>
          <p:cNvPr id="6148" name="Rectangle 3"/>
          <p:cNvSpPr>
            <a:spLocks noGrp="1" noChangeArrowheads="1"/>
          </p:cNvSpPr>
          <p:nvPr>
            <p:ph type="body" idx="1"/>
          </p:nvPr>
        </p:nvSpPr>
        <p:spPr>
          <a:xfrm>
            <a:off x="1079500" y="4860925"/>
            <a:ext cx="5268913" cy="4257675"/>
          </a:xfrm>
          <a:noFill/>
        </p:spPr>
        <p:txBody>
          <a:bodyPr lIns="91430" tIns="45715" rIns="91430" bIns="45715"/>
          <a:lstStyle/>
          <a:p>
            <a:pPr eaLnBrk="1" hangingPunct="1"/>
            <a:endParaRPr lang="en-GB" altLang="en-US">
              <a:latin typeface="Arial" panose="020B0604020202020204" pitchFamily="34" charset="0"/>
            </a:endParaRPr>
          </a:p>
        </p:txBody>
      </p:sp>
    </p:spTree>
    <p:extLst>
      <p:ext uri="{BB962C8B-B14F-4D97-AF65-F5344CB8AC3E}">
        <p14:creationId xmlns:p14="http://schemas.microsoft.com/office/powerpoint/2010/main" val="19228650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49325">
              <a:lnSpc>
                <a:spcPct val="90000"/>
              </a:lnSpc>
              <a:spcBef>
                <a:spcPct val="70000"/>
              </a:spcBef>
              <a:buClr>
                <a:srgbClr val="B0002D"/>
              </a:buClr>
              <a:buSzPct val="85000"/>
              <a:buFont typeface="Arial" panose="020B0604020202020204" pitchFamily="34" charset="0"/>
              <a:buChar char="►"/>
              <a:defRPr sz="1200">
                <a:solidFill>
                  <a:schemeClr val="tx1"/>
                </a:solidFill>
                <a:latin typeface="Arial" panose="020B0604020202020204" pitchFamily="34" charset="0"/>
              </a:defRPr>
            </a:lvl1pPr>
            <a:lvl2pPr marL="742950" indent="-285750" defTabSz="949325">
              <a:lnSpc>
                <a:spcPct val="90000"/>
              </a:lnSpc>
              <a:spcBef>
                <a:spcPct val="70000"/>
              </a:spcBef>
              <a:buClr>
                <a:srgbClr val="4F74AA"/>
              </a:buClr>
              <a:buSzPct val="50000"/>
              <a:buFont typeface="Wingdings" panose="05000000000000000000" pitchFamily="2" charset="2"/>
              <a:buChar char="l"/>
              <a:defRPr sz="1000">
                <a:solidFill>
                  <a:schemeClr val="tx1"/>
                </a:solidFill>
                <a:latin typeface="Arial" panose="020B0604020202020204" pitchFamily="34" charset="0"/>
              </a:defRPr>
            </a:lvl2pPr>
            <a:lvl3pPr marL="1143000" indent="-228600" defTabSz="949325">
              <a:lnSpc>
                <a:spcPct val="90000"/>
              </a:lnSpc>
              <a:spcBef>
                <a:spcPct val="70000"/>
              </a:spcBef>
              <a:buChar char="•"/>
              <a:defRPr sz="1000">
                <a:solidFill>
                  <a:schemeClr val="tx1"/>
                </a:solidFill>
                <a:latin typeface="Arial" panose="020B0604020202020204" pitchFamily="34" charset="0"/>
              </a:defRPr>
            </a:lvl3pPr>
            <a:lvl4pPr marL="1600200" indent="-228600" defTabSz="949325">
              <a:lnSpc>
                <a:spcPct val="90000"/>
              </a:lnSpc>
              <a:spcBef>
                <a:spcPct val="70000"/>
              </a:spcBef>
              <a:buChar char="•"/>
              <a:defRPr sz="900">
                <a:solidFill>
                  <a:schemeClr val="tx1"/>
                </a:solidFill>
                <a:latin typeface="Arial" panose="020B0604020202020204" pitchFamily="34" charset="0"/>
              </a:defRPr>
            </a:lvl4pPr>
            <a:lvl5pPr marL="2057400" indent="-228600" defTabSz="949325">
              <a:lnSpc>
                <a:spcPct val="90000"/>
              </a:lnSpc>
              <a:spcBef>
                <a:spcPct val="70000"/>
              </a:spcBef>
              <a:buChar char="•"/>
              <a:defRPr sz="900">
                <a:solidFill>
                  <a:schemeClr val="tx1"/>
                </a:solidFill>
                <a:latin typeface="Arial" panose="020B0604020202020204" pitchFamily="34" charset="0"/>
              </a:defRPr>
            </a:lvl5pPr>
            <a:lvl6pPr marL="25146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6pPr>
            <a:lvl7pPr marL="29718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7pPr>
            <a:lvl8pPr marL="34290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8pPr>
            <a:lvl9pPr marL="38862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9pPr>
          </a:lstStyle>
          <a:p>
            <a:pPr>
              <a:lnSpc>
                <a:spcPct val="100000"/>
              </a:lnSpc>
              <a:spcBef>
                <a:spcPct val="0"/>
              </a:spcBef>
              <a:buClrTx/>
              <a:buSzTx/>
              <a:buFontTx/>
              <a:buNone/>
            </a:pPr>
            <a:fld id="{FFEB962B-A5EF-4377-8626-F69035985FE6}" type="slidenum">
              <a:rPr lang="fr-FR" altLang="en-US" sz="1000" smtClean="0">
                <a:solidFill>
                  <a:srgbClr val="B0002D"/>
                </a:solidFill>
              </a:rPr>
              <a:pPr>
                <a:lnSpc>
                  <a:spcPct val="100000"/>
                </a:lnSpc>
                <a:spcBef>
                  <a:spcPct val="0"/>
                </a:spcBef>
                <a:buClrTx/>
                <a:buSzTx/>
                <a:buFontTx/>
                <a:buNone/>
              </a:pPr>
              <a:t>74</a:t>
            </a:fld>
            <a:endParaRPr lang="fr-FR" altLang="en-US" sz="1000">
              <a:solidFill>
                <a:srgbClr val="B0002D"/>
              </a:solidFill>
            </a:endParaRPr>
          </a:p>
        </p:txBody>
      </p:sp>
      <p:sp>
        <p:nvSpPr>
          <p:cNvPr id="6147" name="Rectangle 2"/>
          <p:cNvSpPr>
            <a:spLocks noGrp="1" noRot="1" noChangeAspect="1" noChangeArrowheads="1" noTextEdit="1"/>
          </p:cNvSpPr>
          <p:nvPr>
            <p:ph type="sldImg"/>
          </p:nvPr>
        </p:nvSpPr>
        <p:spPr>
          <a:xfrm>
            <a:off x="458788" y="717550"/>
            <a:ext cx="6400800" cy="3600450"/>
          </a:xfrm>
          <a:ln/>
        </p:spPr>
      </p:sp>
      <p:sp>
        <p:nvSpPr>
          <p:cNvPr id="6148" name="Rectangle 3"/>
          <p:cNvSpPr>
            <a:spLocks noGrp="1" noChangeArrowheads="1"/>
          </p:cNvSpPr>
          <p:nvPr>
            <p:ph type="body" idx="1"/>
          </p:nvPr>
        </p:nvSpPr>
        <p:spPr>
          <a:xfrm>
            <a:off x="1079500" y="4860925"/>
            <a:ext cx="5268913" cy="4257675"/>
          </a:xfrm>
          <a:noFill/>
        </p:spPr>
        <p:txBody>
          <a:bodyPr lIns="91430" tIns="45715" rIns="91430" bIns="45715"/>
          <a:lstStyle/>
          <a:p>
            <a:pPr eaLnBrk="1" hangingPunct="1"/>
            <a:endParaRPr lang="en-GB" altLang="en-US">
              <a:latin typeface="Arial" panose="020B0604020202020204" pitchFamily="34" charset="0"/>
            </a:endParaRPr>
          </a:p>
        </p:txBody>
      </p:sp>
    </p:spTree>
    <p:extLst>
      <p:ext uri="{BB962C8B-B14F-4D97-AF65-F5344CB8AC3E}">
        <p14:creationId xmlns:p14="http://schemas.microsoft.com/office/powerpoint/2010/main" val="18366972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49325">
              <a:lnSpc>
                <a:spcPct val="90000"/>
              </a:lnSpc>
              <a:spcBef>
                <a:spcPct val="70000"/>
              </a:spcBef>
              <a:buClr>
                <a:srgbClr val="B0002D"/>
              </a:buClr>
              <a:buSzPct val="85000"/>
              <a:buFont typeface="Arial" panose="020B0604020202020204" pitchFamily="34" charset="0"/>
              <a:buChar char="►"/>
              <a:defRPr sz="1200">
                <a:solidFill>
                  <a:schemeClr val="tx1"/>
                </a:solidFill>
                <a:latin typeface="Arial" panose="020B0604020202020204" pitchFamily="34" charset="0"/>
              </a:defRPr>
            </a:lvl1pPr>
            <a:lvl2pPr marL="742950" indent="-285750" defTabSz="949325">
              <a:lnSpc>
                <a:spcPct val="90000"/>
              </a:lnSpc>
              <a:spcBef>
                <a:spcPct val="70000"/>
              </a:spcBef>
              <a:buClr>
                <a:srgbClr val="4F74AA"/>
              </a:buClr>
              <a:buSzPct val="50000"/>
              <a:buFont typeface="Wingdings" panose="05000000000000000000" pitchFamily="2" charset="2"/>
              <a:buChar char="l"/>
              <a:defRPr sz="1000">
                <a:solidFill>
                  <a:schemeClr val="tx1"/>
                </a:solidFill>
                <a:latin typeface="Arial" panose="020B0604020202020204" pitchFamily="34" charset="0"/>
              </a:defRPr>
            </a:lvl2pPr>
            <a:lvl3pPr marL="1143000" indent="-228600" defTabSz="949325">
              <a:lnSpc>
                <a:spcPct val="90000"/>
              </a:lnSpc>
              <a:spcBef>
                <a:spcPct val="70000"/>
              </a:spcBef>
              <a:buChar char="•"/>
              <a:defRPr sz="1000">
                <a:solidFill>
                  <a:schemeClr val="tx1"/>
                </a:solidFill>
                <a:latin typeface="Arial" panose="020B0604020202020204" pitchFamily="34" charset="0"/>
              </a:defRPr>
            </a:lvl3pPr>
            <a:lvl4pPr marL="1600200" indent="-228600" defTabSz="949325">
              <a:lnSpc>
                <a:spcPct val="90000"/>
              </a:lnSpc>
              <a:spcBef>
                <a:spcPct val="70000"/>
              </a:spcBef>
              <a:buChar char="•"/>
              <a:defRPr sz="900">
                <a:solidFill>
                  <a:schemeClr val="tx1"/>
                </a:solidFill>
                <a:latin typeface="Arial" panose="020B0604020202020204" pitchFamily="34" charset="0"/>
              </a:defRPr>
            </a:lvl4pPr>
            <a:lvl5pPr marL="2057400" indent="-228600" defTabSz="949325">
              <a:lnSpc>
                <a:spcPct val="90000"/>
              </a:lnSpc>
              <a:spcBef>
                <a:spcPct val="70000"/>
              </a:spcBef>
              <a:buChar char="•"/>
              <a:defRPr sz="900">
                <a:solidFill>
                  <a:schemeClr val="tx1"/>
                </a:solidFill>
                <a:latin typeface="Arial" panose="020B0604020202020204" pitchFamily="34" charset="0"/>
              </a:defRPr>
            </a:lvl5pPr>
            <a:lvl6pPr marL="25146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6pPr>
            <a:lvl7pPr marL="29718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7pPr>
            <a:lvl8pPr marL="34290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8pPr>
            <a:lvl9pPr marL="38862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9pPr>
          </a:lstStyle>
          <a:p>
            <a:pPr>
              <a:lnSpc>
                <a:spcPct val="100000"/>
              </a:lnSpc>
              <a:spcBef>
                <a:spcPct val="0"/>
              </a:spcBef>
              <a:buClrTx/>
              <a:buSzTx/>
              <a:buFontTx/>
              <a:buNone/>
            </a:pPr>
            <a:fld id="{FFEB962B-A5EF-4377-8626-F69035985FE6}" type="slidenum">
              <a:rPr lang="fr-FR" altLang="en-US" sz="1000" smtClean="0">
                <a:solidFill>
                  <a:srgbClr val="B0002D"/>
                </a:solidFill>
              </a:rPr>
              <a:pPr>
                <a:lnSpc>
                  <a:spcPct val="100000"/>
                </a:lnSpc>
                <a:spcBef>
                  <a:spcPct val="0"/>
                </a:spcBef>
                <a:buClrTx/>
                <a:buSzTx/>
                <a:buFontTx/>
                <a:buNone/>
              </a:pPr>
              <a:t>75</a:t>
            </a:fld>
            <a:endParaRPr lang="fr-FR" altLang="en-US" sz="1000">
              <a:solidFill>
                <a:srgbClr val="B0002D"/>
              </a:solidFill>
            </a:endParaRPr>
          </a:p>
        </p:txBody>
      </p:sp>
      <p:sp>
        <p:nvSpPr>
          <p:cNvPr id="6147" name="Rectangle 2"/>
          <p:cNvSpPr>
            <a:spLocks noGrp="1" noRot="1" noChangeAspect="1" noChangeArrowheads="1" noTextEdit="1"/>
          </p:cNvSpPr>
          <p:nvPr>
            <p:ph type="sldImg"/>
          </p:nvPr>
        </p:nvSpPr>
        <p:spPr>
          <a:xfrm>
            <a:off x="458788" y="717550"/>
            <a:ext cx="6400800" cy="3600450"/>
          </a:xfrm>
          <a:ln/>
        </p:spPr>
      </p:sp>
      <p:sp>
        <p:nvSpPr>
          <p:cNvPr id="6148" name="Rectangle 3"/>
          <p:cNvSpPr>
            <a:spLocks noGrp="1" noChangeArrowheads="1"/>
          </p:cNvSpPr>
          <p:nvPr>
            <p:ph type="body" idx="1"/>
          </p:nvPr>
        </p:nvSpPr>
        <p:spPr>
          <a:xfrm>
            <a:off x="1079500" y="4860925"/>
            <a:ext cx="5268913" cy="4257675"/>
          </a:xfrm>
          <a:noFill/>
        </p:spPr>
        <p:txBody>
          <a:bodyPr lIns="91430" tIns="45715" rIns="91430" bIns="45715"/>
          <a:lstStyle/>
          <a:p>
            <a:pPr eaLnBrk="1" hangingPunct="1"/>
            <a:endParaRPr lang="en-GB" altLang="en-US">
              <a:latin typeface="Arial" panose="020B0604020202020204" pitchFamily="34" charset="0"/>
            </a:endParaRPr>
          </a:p>
        </p:txBody>
      </p:sp>
    </p:spTree>
    <p:extLst>
      <p:ext uri="{BB962C8B-B14F-4D97-AF65-F5344CB8AC3E}">
        <p14:creationId xmlns:p14="http://schemas.microsoft.com/office/powerpoint/2010/main" val="42093234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101AC-A904-02ED-3172-78127994C038}"/>
            </a:ext>
          </a:extLst>
        </p:cNvPr>
        <p:cNvGrpSpPr/>
        <p:nvPr/>
      </p:nvGrpSpPr>
      <p:grpSpPr>
        <a:xfrm>
          <a:off x="0" y="0"/>
          <a:ext cx="0" cy="0"/>
          <a:chOff x="0" y="0"/>
          <a:chExt cx="0" cy="0"/>
        </a:xfrm>
      </p:grpSpPr>
      <p:sp>
        <p:nvSpPr>
          <p:cNvPr id="6146" name="Rectangle 7">
            <a:extLst>
              <a:ext uri="{FF2B5EF4-FFF2-40B4-BE49-F238E27FC236}">
                <a16:creationId xmlns:a16="http://schemas.microsoft.com/office/drawing/2014/main" id="{4CE5923C-0E34-C122-D78C-210EEBBBE2ED}"/>
              </a:ext>
            </a:extLst>
          </p:cNvPr>
          <p:cNvSpPr>
            <a:spLocks noGrp="1" noChangeArrowheads="1"/>
          </p:cNvSpPr>
          <p:nvPr>
            <p:ph type="sldNum" sz="quarter" idx="5"/>
          </p:nvPr>
        </p:nvSpPr>
        <p:spPr>
          <a:noFill/>
        </p:spPr>
        <p:txBody>
          <a:bodyPr/>
          <a:lstStyle>
            <a:lvl1pPr defTabSz="949325">
              <a:lnSpc>
                <a:spcPct val="90000"/>
              </a:lnSpc>
              <a:spcBef>
                <a:spcPct val="70000"/>
              </a:spcBef>
              <a:buClr>
                <a:srgbClr val="B0002D"/>
              </a:buClr>
              <a:buSzPct val="85000"/>
              <a:buFont typeface="Arial" panose="020B0604020202020204" pitchFamily="34" charset="0"/>
              <a:buChar char="►"/>
              <a:defRPr sz="1200">
                <a:solidFill>
                  <a:schemeClr val="tx1"/>
                </a:solidFill>
                <a:latin typeface="Arial" panose="020B0604020202020204" pitchFamily="34" charset="0"/>
              </a:defRPr>
            </a:lvl1pPr>
            <a:lvl2pPr marL="742950" indent="-285750" defTabSz="949325">
              <a:lnSpc>
                <a:spcPct val="90000"/>
              </a:lnSpc>
              <a:spcBef>
                <a:spcPct val="70000"/>
              </a:spcBef>
              <a:buClr>
                <a:srgbClr val="4F74AA"/>
              </a:buClr>
              <a:buSzPct val="50000"/>
              <a:buFont typeface="Wingdings" panose="05000000000000000000" pitchFamily="2" charset="2"/>
              <a:buChar char="l"/>
              <a:defRPr sz="1000">
                <a:solidFill>
                  <a:schemeClr val="tx1"/>
                </a:solidFill>
                <a:latin typeface="Arial" panose="020B0604020202020204" pitchFamily="34" charset="0"/>
              </a:defRPr>
            </a:lvl2pPr>
            <a:lvl3pPr marL="1143000" indent="-228600" defTabSz="949325">
              <a:lnSpc>
                <a:spcPct val="90000"/>
              </a:lnSpc>
              <a:spcBef>
                <a:spcPct val="70000"/>
              </a:spcBef>
              <a:buChar char="•"/>
              <a:defRPr sz="1000">
                <a:solidFill>
                  <a:schemeClr val="tx1"/>
                </a:solidFill>
                <a:latin typeface="Arial" panose="020B0604020202020204" pitchFamily="34" charset="0"/>
              </a:defRPr>
            </a:lvl3pPr>
            <a:lvl4pPr marL="1600200" indent="-228600" defTabSz="949325">
              <a:lnSpc>
                <a:spcPct val="90000"/>
              </a:lnSpc>
              <a:spcBef>
                <a:spcPct val="70000"/>
              </a:spcBef>
              <a:buChar char="•"/>
              <a:defRPr sz="900">
                <a:solidFill>
                  <a:schemeClr val="tx1"/>
                </a:solidFill>
                <a:latin typeface="Arial" panose="020B0604020202020204" pitchFamily="34" charset="0"/>
              </a:defRPr>
            </a:lvl4pPr>
            <a:lvl5pPr marL="2057400" indent="-228600" defTabSz="949325">
              <a:lnSpc>
                <a:spcPct val="90000"/>
              </a:lnSpc>
              <a:spcBef>
                <a:spcPct val="70000"/>
              </a:spcBef>
              <a:buChar char="•"/>
              <a:defRPr sz="900">
                <a:solidFill>
                  <a:schemeClr val="tx1"/>
                </a:solidFill>
                <a:latin typeface="Arial" panose="020B0604020202020204" pitchFamily="34" charset="0"/>
              </a:defRPr>
            </a:lvl5pPr>
            <a:lvl6pPr marL="25146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6pPr>
            <a:lvl7pPr marL="29718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7pPr>
            <a:lvl8pPr marL="34290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8pPr>
            <a:lvl9pPr marL="3886200" indent="-228600" defTabSz="9493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9pPr>
          </a:lstStyle>
          <a:p>
            <a:pPr>
              <a:lnSpc>
                <a:spcPct val="100000"/>
              </a:lnSpc>
              <a:spcBef>
                <a:spcPct val="0"/>
              </a:spcBef>
              <a:buClrTx/>
              <a:buSzTx/>
              <a:buFontTx/>
              <a:buNone/>
            </a:pPr>
            <a:fld id="{FFEB962B-A5EF-4377-8626-F69035985FE6}" type="slidenum">
              <a:rPr lang="fr-FR" altLang="en-US" sz="1000" smtClean="0">
                <a:solidFill>
                  <a:srgbClr val="B0002D"/>
                </a:solidFill>
              </a:rPr>
              <a:pPr>
                <a:lnSpc>
                  <a:spcPct val="100000"/>
                </a:lnSpc>
                <a:spcBef>
                  <a:spcPct val="0"/>
                </a:spcBef>
                <a:buClrTx/>
                <a:buSzTx/>
                <a:buFontTx/>
                <a:buNone/>
              </a:pPr>
              <a:t>76</a:t>
            </a:fld>
            <a:endParaRPr lang="fr-FR" altLang="en-US" sz="1000">
              <a:solidFill>
                <a:srgbClr val="B0002D"/>
              </a:solidFill>
            </a:endParaRPr>
          </a:p>
        </p:txBody>
      </p:sp>
      <p:sp>
        <p:nvSpPr>
          <p:cNvPr id="6147" name="Rectangle 2">
            <a:extLst>
              <a:ext uri="{FF2B5EF4-FFF2-40B4-BE49-F238E27FC236}">
                <a16:creationId xmlns:a16="http://schemas.microsoft.com/office/drawing/2014/main" id="{A325E0F4-C764-FA84-8B45-E6FC7EF6379B}"/>
              </a:ext>
            </a:extLst>
          </p:cNvPr>
          <p:cNvSpPr>
            <a:spLocks noGrp="1" noRot="1" noChangeAspect="1" noChangeArrowheads="1" noTextEdit="1"/>
          </p:cNvSpPr>
          <p:nvPr>
            <p:ph type="sldImg"/>
          </p:nvPr>
        </p:nvSpPr>
        <p:spPr>
          <a:xfrm>
            <a:off x="458788" y="717550"/>
            <a:ext cx="6400800" cy="3600450"/>
          </a:xfrm>
          <a:ln/>
        </p:spPr>
      </p:sp>
      <p:sp>
        <p:nvSpPr>
          <p:cNvPr id="6148" name="Rectangle 3">
            <a:extLst>
              <a:ext uri="{FF2B5EF4-FFF2-40B4-BE49-F238E27FC236}">
                <a16:creationId xmlns:a16="http://schemas.microsoft.com/office/drawing/2014/main" id="{79C2793B-2BDF-BAA8-6BC4-881FFF4298D7}"/>
              </a:ext>
            </a:extLst>
          </p:cNvPr>
          <p:cNvSpPr>
            <a:spLocks noGrp="1" noChangeArrowheads="1"/>
          </p:cNvSpPr>
          <p:nvPr>
            <p:ph type="body" idx="1"/>
          </p:nvPr>
        </p:nvSpPr>
        <p:spPr>
          <a:xfrm>
            <a:off x="1079500" y="4860925"/>
            <a:ext cx="5268913" cy="4257675"/>
          </a:xfrm>
          <a:noFill/>
        </p:spPr>
        <p:txBody>
          <a:bodyPr lIns="91430" tIns="45715" rIns="91430" bIns="45715"/>
          <a:lstStyle/>
          <a:p>
            <a:pPr eaLnBrk="1" hangingPunct="1"/>
            <a:endParaRPr lang="en-GB" altLang="en-US">
              <a:latin typeface="Arial" panose="020B0604020202020204" pitchFamily="34" charset="0"/>
            </a:endParaRPr>
          </a:p>
        </p:txBody>
      </p:sp>
    </p:spTree>
    <p:extLst>
      <p:ext uri="{BB962C8B-B14F-4D97-AF65-F5344CB8AC3E}">
        <p14:creationId xmlns:p14="http://schemas.microsoft.com/office/powerpoint/2010/main" val="19537456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CF28E8AA-C11D-44AB-8E6C-7FB88E71758D}"/>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id="{16057F6F-1BBD-43A8-A8CC-03EAE5DCF59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
        <p:nvSpPr>
          <p:cNvPr id="132100" name="Slide Number Placeholder 1">
            <a:extLst>
              <a:ext uri="{FF2B5EF4-FFF2-40B4-BE49-F238E27FC236}">
                <a16:creationId xmlns:a16="http://schemas.microsoft.com/office/drawing/2014/main" id="{507159ED-4E76-45FA-A428-86530E86867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lnSpc>
                <a:spcPct val="90000"/>
              </a:lnSpc>
              <a:spcBef>
                <a:spcPct val="70000"/>
              </a:spcBef>
              <a:buClr>
                <a:srgbClr val="B0002D"/>
              </a:buClr>
              <a:buSzPct val="85000"/>
              <a:buFont typeface="Arial" panose="020B0604020202020204" pitchFamily="34" charset="0"/>
              <a:buChar char="►"/>
              <a:defRPr sz="1200">
                <a:solidFill>
                  <a:schemeClr val="tx1"/>
                </a:solidFill>
                <a:latin typeface="Arial" panose="020B0604020202020204" pitchFamily="34" charset="0"/>
              </a:defRPr>
            </a:lvl1pPr>
            <a:lvl2pPr marL="742950" indent="-285750" defTabSz="923925">
              <a:lnSpc>
                <a:spcPct val="90000"/>
              </a:lnSpc>
              <a:spcBef>
                <a:spcPct val="70000"/>
              </a:spcBef>
              <a:buClr>
                <a:srgbClr val="4F74AA"/>
              </a:buClr>
              <a:buSzPct val="50000"/>
              <a:buFont typeface="Wingdings" panose="05000000000000000000" pitchFamily="2" charset="2"/>
              <a:buChar char="l"/>
              <a:defRPr sz="1000">
                <a:solidFill>
                  <a:schemeClr val="tx1"/>
                </a:solidFill>
                <a:latin typeface="Arial" panose="020B0604020202020204" pitchFamily="34" charset="0"/>
              </a:defRPr>
            </a:lvl2pPr>
            <a:lvl3pPr marL="1143000" indent="-228600" defTabSz="923925">
              <a:lnSpc>
                <a:spcPct val="90000"/>
              </a:lnSpc>
              <a:spcBef>
                <a:spcPct val="70000"/>
              </a:spcBef>
              <a:buChar char="•"/>
              <a:defRPr sz="1000">
                <a:solidFill>
                  <a:schemeClr val="tx1"/>
                </a:solidFill>
                <a:latin typeface="Arial" panose="020B0604020202020204" pitchFamily="34" charset="0"/>
              </a:defRPr>
            </a:lvl3pPr>
            <a:lvl4pPr marL="1600200" indent="-228600" defTabSz="923925">
              <a:lnSpc>
                <a:spcPct val="90000"/>
              </a:lnSpc>
              <a:spcBef>
                <a:spcPct val="70000"/>
              </a:spcBef>
              <a:buChar char="•"/>
              <a:defRPr sz="900">
                <a:solidFill>
                  <a:schemeClr val="tx1"/>
                </a:solidFill>
                <a:latin typeface="Arial" panose="020B0604020202020204" pitchFamily="34" charset="0"/>
              </a:defRPr>
            </a:lvl4pPr>
            <a:lvl5pPr marL="2057400" indent="-228600" defTabSz="923925">
              <a:lnSpc>
                <a:spcPct val="90000"/>
              </a:lnSpc>
              <a:spcBef>
                <a:spcPct val="70000"/>
              </a:spcBef>
              <a:buChar char="•"/>
              <a:defRPr sz="900">
                <a:solidFill>
                  <a:schemeClr val="tx1"/>
                </a:solidFill>
                <a:latin typeface="Arial" panose="020B0604020202020204" pitchFamily="34" charset="0"/>
              </a:defRPr>
            </a:lvl5pPr>
            <a:lvl6pPr marL="2514600" indent="-228600" defTabSz="9239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6pPr>
            <a:lvl7pPr marL="2971800" indent="-228600" defTabSz="9239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7pPr>
            <a:lvl8pPr marL="3429000" indent="-228600" defTabSz="9239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8pPr>
            <a:lvl9pPr marL="3886200" indent="-228600" defTabSz="923925" eaLnBrk="0" fontAlgn="base" hangingPunct="0">
              <a:lnSpc>
                <a:spcPct val="90000"/>
              </a:lnSpc>
              <a:spcBef>
                <a:spcPct val="70000"/>
              </a:spcBef>
              <a:spcAft>
                <a:spcPct val="0"/>
              </a:spcAft>
              <a:buChar char="•"/>
              <a:defRPr sz="900">
                <a:solidFill>
                  <a:schemeClr val="tx1"/>
                </a:solidFill>
                <a:latin typeface="Arial" panose="020B0604020202020204" pitchFamily="34" charset="0"/>
              </a:defRPr>
            </a:lvl9pPr>
          </a:lstStyle>
          <a:p>
            <a:pPr>
              <a:lnSpc>
                <a:spcPct val="100000"/>
              </a:lnSpc>
              <a:spcBef>
                <a:spcPct val="0"/>
              </a:spcBef>
              <a:buClrTx/>
              <a:buSzTx/>
              <a:buFontTx/>
              <a:buNone/>
            </a:pPr>
            <a:fld id="{DA880CFC-2007-4883-9732-36CD147DDE24}" type="slidenum">
              <a:rPr lang="fr-FR" altLang="en-US" sz="900">
                <a:solidFill>
                  <a:srgbClr val="B0002D"/>
                </a:solidFill>
              </a:rPr>
              <a:pPr>
                <a:lnSpc>
                  <a:spcPct val="100000"/>
                </a:lnSpc>
                <a:spcBef>
                  <a:spcPct val="0"/>
                </a:spcBef>
                <a:buClrTx/>
                <a:buSzTx/>
                <a:buFontTx/>
                <a:buNone/>
              </a:pPr>
              <a:t>77</a:t>
            </a:fld>
            <a:endParaRPr lang="fr-FR" altLang="en-US" sz="900">
              <a:solidFill>
                <a:srgbClr val="B0002D"/>
              </a:solidFill>
            </a:endParaRPr>
          </a:p>
        </p:txBody>
      </p:sp>
    </p:spTree>
    <p:extLst>
      <p:ext uri="{BB962C8B-B14F-4D97-AF65-F5344CB8AC3E}">
        <p14:creationId xmlns:p14="http://schemas.microsoft.com/office/powerpoint/2010/main" val="2725560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5FCA4F5-B86B-41FE-9E3B-FDD86243E265}" type="slidenum">
              <a:rPr lang="fr-FR" altLang="en-US" smtClean="0"/>
              <a:pPr/>
              <a:t>6</a:t>
            </a:fld>
            <a:endParaRPr lang="fr-FR" altLang="en-US"/>
          </a:p>
        </p:txBody>
      </p:sp>
      <p:sp>
        <p:nvSpPr>
          <p:cNvPr id="22531" name="Rectangle 2"/>
          <p:cNvSpPr>
            <a:spLocks noGrp="1" noRot="1" noChangeAspect="1" noChangeArrowheads="1" noTextEdit="1"/>
          </p:cNvSpPr>
          <p:nvPr>
            <p:ph type="sldImg"/>
          </p:nvPr>
        </p:nvSpPr>
        <p:spPr>
          <a:xfrm>
            <a:off x="85725" y="744538"/>
            <a:ext cx="6610350" cy="3719512"/>
          </a:xfrm>
          <a:ln/>
        </p:spPr>
      </p:sp>
      <p:sp>
        <p:nvSpPr>
          <p:cNvPr id="22532" name="Rectangle 3"/>
          <p:cNvSpPr>
            <a:spLocks noGrp="1" noChangeArrowheads="1"/>
          </p:cNvSpPr>
          <p:nvPr>
            <p:ph type="body" idx="1"/>
          </p:nvPr>
        </p:nvSpPr>
        <p:spPr>
          <a:xfrm>
            <a:off x="904875" y="4711700"/>
            <a:ext cx="4972050" cy="4462463"/>
          </a:xfrm>
          <a:noFill/>
          <a:ln/>
        </p:spPr>
        <p:txBody>
          <a:bodyPr/>
          <a:lstStyle/>
          <a:p>
            <a:pPr eaLnBrk="1" hangingPunct="1"/>
            <a:r>
              <a:rPr lang="en-US" altLang="ja-JP"/>
              <a:t>Demonstrates the hierarchy of authority and guiding documentation.</a:t>
            </a:r>
          </a:p>
          <a:p>
            <a:pPr eaLnBrk="1" hangingPunct="1"/>
            <a:r>
              <a:rPr lang="en-US" altLang="ja-JP"/>
              <a:t>IAF is International Accreditation Forum.</a:t>
            </a:r>
          </a:p>
          <a:p>
            <a:pPr eaLnBrk="1" hangingPunct="1"/>
            <a:r>
              <a:rPr lang="en-US" altLang="ja-JP"/>
              <a:t>Accreditation bodies verify that certification bodies conduct their activities according to pre-established guidelines.</a:t>
            </a:r>
          </a:p>
          <a:p>
            <a:pPr eaLnBrk="1" hangingPunct="1"/>
            <a:r>
              <a:rPr lang="en-US" altLang="ja-JP"/>
              <a:t>Certification bodies verify that organizations meet the requirements of standards.</a:t>
            </a:r>
            <a:endParaRPr lang="en-US" altLang="en-US"/>
          </a:p>
        </p:txBody>
      </p:sp>
    </p:spTree>
    <p:extLst>
      <p:ext uri="{BB962C8B-B14F-4D97-AF65-F5344CB8AC3E}">
        <p14:creationId xmlns:p14="http://schemas.microsoft.com/office/powerpoint/2010/main" val="1670983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484DF962-D0BD-43AF-9FB5-38C9974AEF81}" type="slidenum">
              <a:rPr lang="fr-FR" altLang="en-US" smtClean="0"/>
              <a:pPr/>
              <a:t>7</a:t>
            </a:fld>
            <a:endParaRPr lang="fr-FR" altLang="en-US"/>
          </a:p>
        </p:txBody>
      </p:sp>
      <p:sp>
        <p:nvSpPr>
          <p:cNvPr id="24579" name="Rectangle 2"/>
          <p:cNvSpPr>
            <a:spLocks noGrp="1" noRot="1" noChangeAspect="1" noChangeArrowheads="1" noTextEdit="1"/>
          </p:cNvSpPr>
          <p:nvPr>
            <p:ph type="sldImg"/>
          </p:nvPr>
        </p:nvSpPr>
        <p:spPr>
          <a:xfrm>
            <a:off x="85725" y="744538"/>
            <a:ext cx="6610350" cy="3719512"/>
          </a:xfrm>
          <a:ln/>
        </p:spPr>
      </p:sp>
      <p:sp>
        <p:nvSpPr>
          <p:cNvPr id="24580" name="Rectangle 3"/>
          <p:cNvSpPr>
            <a:spLocks noGrp="1" noChangeArrowheads="1"/>
          </p:cNvSpPr>
          <p:nvPr>
            <p:ph type="body" idx="1"/>
          </p:nvPr>
        </p:nvSpPr>
        <p:spPr>
          <a:xfrm>
            <a:off x="904875" y="4711700"/>
            <a:ext cx="4972050" cy="4462463"/>
          </a:xfrm>
          <a:noFill/>
          <a:ln/>
        </p:spPr>
        <p:txBody>
          <a:bodyPr/>
          <a:lstStyle/>
          <a:p>
            <a:pPr eaLnBrk="1" hangingPunct="1"/>
            <a:r>
              <a:rPr lang="en-GB" altLang="ja-JP" dirty="0"/>
              <a:t>Gives an overview of the certification cycle.  </a:t>
            </a:r>
          </a:p>
          <a:p>
            <a:pPr eaLnBrk="1" hangingPunct="1"/>
            <a:r>
              <a:rPr lang="en-GB" altLang="ja-JP" dirty="0"/>
              <a:t>Cover each phase briefly as an introduction.  </a:t>
            </a:r>
            <a:r>
              <a:rPr lang="en-US" altLang="ja-JP" dirty="0"/>
              <a:t>The stage one audit verifies the content of the contract including scope and time needed for stage 2.  </a:t>
            </a:r>
            <a:r>
              <a:rPr lang="en-GB" altLang="ja-JP" dirty="0"/>
              <a:t>Details are provided in the remainder of the chapter.</a:t>
            </a:r>
          </a:p>
          <a:p>
            <a:pPr eaLnBrk="1" hangingPunct="1"/>
            <a:r>
              <a:rPr lang="en-GB" altLang="ja-JP" dirty="0"/>
              <a:t>A need for a review of the contract may be necessary after the Stage 1 &amp; before Stage 2 audits depending on the findings of the Stage 1 audit such as the Manpower (ref : Clause 7.1.2 of ISO 9001), scope, number of sites which may differ from the original contract.</a:t>
            </a:r>
          </a:p>
          <a:p>
            <a:pPr eaLnBrk="1" hangingPunct="1"/>
            <a:r>
              <a:rPr lang="en-GB" altLang="ja-JP" dirty="0"/>
              <a:t>Before Recertification also, The Contract will have to be reviewed again and revised in case of changes to Manpower, scope, Number of sites etc..</a:t>
            </a:r>
          </a:p>
          <a:p>
            <a:pPr eaLnBrk="1" hangingPunct="1"/>
            <a:r>
              <a:rPr lang="en-GB" altLang="ja-JP" dirty="0"/>
              <a:t>The tutor may ask delegates – under what circumstances can the recertification audit contract be different than the certification contract? The answers can be – change in process, site additions, change in number of persons, etc.</a:t>
            </a:r>
          </a:p>
          <a:p>
            <a:pPr eaLnBrk="1" hangingPunct="1">
              <a:buFont typeface="Arial" charset="0"/>
              <a:buNone/>
            </a:pPr>
            <a:endParaRPr lang="en-US" altLang="en-US" dirty="0"/>
          </a:p>
        </p:txBody>
      </p:sp>
    </p:spTree>
    <p:extLst>
      <p:ext uri="{BB962C8B-B14F-4D97-AF65-F5344CB8AC3E}">
        <p14:creationId xmlns:p14="http://schemas.microsoft.com/office/powerpoint/2010/main" val="712993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EB447CDB-F960-477C-B726-0C66179876C4}" type="slidenum">
              <a:rPr lang="fr-FR" altLang="en-US" smtClean="0"/>
              <a:pPr/>
              <a:t>8</a:t>
            </a:fld>
            <a:endParaRPr lang="fr-FR" altLang="en-US"/>
          </a:p>
        </p:txBody>
      </p:sp>
      <p:sp>
        <p:nvSpPr>
          <p:cNvPr id="27651" name="Rectangle 2"/>
          <p:cNvSpPr>
            <a:spLocks noGrp="1" noRot="1" noChangeAspect="1" noChangeArrowheads="1" noTextEdit="1"/>
          </p:cNvSpPr>
          <p:nvPr>
            <p:ph type="sldImg"/>
          </p:nvPr>
        </p:nvSpPr>
        <p:spPr>
          <a:xfrm>
            <a:off x="85725" y="744538"/>
            <a:ext cx="6610350" cy="3719512"/>
          </a:xfrm>
          <a:ln/>
        </p:spPr>
      </p:sp>
      <p:sp>
        <p:nvSpPr>
          <p:cNvPr id="27652" name="Rectangle 3"/>
          <p:cNvSpPr>
            <a:spLocks noGrp="1" noChangeArrowheads="1"/>
          </p:cNvSpPr>
          <p:nvPr>
            <p:ph type="body" idx="1"/>
          </p:nvPr>
        </p:nvSpPr>
        <p:spPr>
          <a:xfrm>
            <a:off x="904875" y="4711700"/>
            <a:ext cx="4972050" cy="4462463"/>
          </a:xfrm>
          <a:noFill/>
          <a:ln/>
        </p:spPr>
        <p:txBody>
          <a:bodyPr/>
          <a:lstStyle/>
          <a:p>
            <a:pPr eaLnBrk="1" hangingPunct="1"/>
            <a:r>
              <a:rPr lang="en-US" altLang="ja-JP"/>
              <a:t>Clause 9.2.3.1 of ISO/IEC 17021 is narrated here.</a:t>
            </a:r>
          </a:p>
          <a:p>
            <a:pPr eaLnBrk="1" hangingPunct="1"/>
            <a:r>
              <a:rPr lang="en-US" altLang="ja-JP"/>
              <a:t>Next 2 slides present key concepts of stage 1 audit.  At least part of the Stage 1 shall be conducted at the organization’s “site” </a:t>
            </a:r>
          </a:p>
          <a:p>
            <a:pPr eaLnBrk="1" hangingPunct="1"/>
            <a:r>
              <a:rPr lang="en-US" altLang="ja-JP"/>
              <a:t>Note that Workshop 1 was a documentation Audit.  </a:t>
            </a:r>
          </a:p>
          <a:p>
            <a:pPr eaLnBrk="1" hangingPunct="1"/>
            <a:r>
              <a:rPr lang="en-US" altLang="ja-JP"/>
              <a:t>The purpose of stage 1 audit is to gather enough information without going into to much detail.</a:t>
            </a:r>
            <a:endParaRPr lang="en-GB" altLang="en-US"/>
          </a:p>
        </p:txBody>
      </p:sp>
    </p:spTree>
    <p:extLst>
      <p:ext uri="{BB962C8B-B14F-4D97-AF65-F5344CB8AC3E}">
        <p14:creationId xmlns:p14="http://schemas.microsoft.com/office/powerpoint/2010/main" val="4165035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B2FFDBFD-F7F1-4E3C-8E29-D9E11E319DA9}" type="slidenum">
              <a:rPr lang="fr-FR" altLang="en-US" smtClean="0"/>
              <a:pPr/>
              <a:t>9</a:t>
            </a:fld>
            <a:endParaRPr lang="fr-FR" altLang="en-US"/>
          </a:p>
        </p:txBody>
      </p:sp>
      <p:sp>
        <p:nvSpPr>
          <p:cNvPr id="30723" name="Rectangle 2"/>
          <p:cNvSpPr>
            <a:spLocks noGrp="1" noRot="1" noChangeAspect="1" noChangeArrowheads="1" noTextEdit="1"/>
          </p:cNvSpPr>
          <p:nvPr>
            <p:ph type="sldImg"/>
          </p:nvPr>
        </p:nvSpPr>
        <p:spPr>
          <a:xfrm>
            <a:off x="85725" y="744538"/>
            <a:ext cx="6610350" cy="3719512"/>
          </a:xfrm>
          <a:ln/>
        </p:spPr>
      </p:sp>
      <p:sp>
        <p:nvSpPr>
          <p:cNvPr id="30724" name="Rectangle 3"/>
          <p:cNvSpPr>
            <a:spLocks noGrp="1" noChangeArrowheads="1"/>
          </p:cNvSpPr>
          <p:nvPr>
            <p:ph type="body" idx="1"/>
          </p:nvPr>
        </p:nvSpPr>
        <p:spPr>
          <a:xfrm>
            <a:off x="904875" y="4711700"/>
            <a:ext cx="4972050" cy="4462463"/>
          </a:xfrm>
          <a:noFill/>
          <a:ln/>
        </p:spPr>
        <p:txBody>
          <a:bodyPr/>
          <a:lstStyle/>
          <a:p>
            <a:pPr eaLnBrk="1" hangingPunct="1"/>
            <a:endParaRPr lang="en-US" altLang="en-US"/>
          </a:p>
        </p:txBody>
      </p:sp>
    </p:spTree>
    <p:extLst>
      <p:ext uri="{BB962C8B-B14F-4D97-AF65-F5344CB8AC3E}">
        <p14:creationId xmlns:p14="http://schemas.microsoft.com/office/powerpoint/2010/main" val="3366299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7BCE9-A9DA-4D85-AD16-1BADFC8DF9B0}" type="slidenum">
              <a:rPr lang="en-US" smtClean="0"/>
              <a:t>‹#›</a:t>
            </a:fld>
            <a:endParaRPr lang="en-US"/>
          </a:p>
        </p:txBody>
      </p:sp>
    </p:spTree>
    <p:extLst>
      <p:ext uri="{BB962C8B-B14F-4D97-AF65-F5344CB8AC3E}">
        <p14:creationId xmlns:p14="http://schemas.microsoft.com/office/powerpoint/2010/main" val="4233633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7BCE9-A9DA-4D85-AD16-1BADFC8DF9B0}" type="slidenum">
              <a:rPr lang="en-US" smtClean="0"/>
              <a:t>‹#›</a:t>
            </a:fld>
            <a:endParaRPr lang="en-US"/>
          </a:p>
        </p:txBody>
      </p:sp>
    </p:spTree>
    <p:extLst>
      <p:ext uri="{BB962C8B-B14F-4D97-AF65-F5344CB8AC3E}">
        <p14:creationId xmlns:p14="http://schemas.microsoft.com/office/powerpoint/2010/main" val="2623511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7BCE9-A9DA-4D85-AD16-1BADFC8DF9B0}" type="slidenum">
              <a:rPr lang="en-US" smtClean="0"/>
              <a:t>‹#›</a:t>
            </a:fld>
            <a:endParaRPr lang="en-US"/>
          </a:p>
        </p:txBody>
      </p:sp>
    </p:spTree>
    <p:extLst>
      <p:ext uri="{BB962C8B-B14F-4D97-AF65-F5344CB8AC3E}">
        <p14:creationId xmlns:p14="http://schemas.microsoft.com/office/powerpoint/2010/main" val="2040475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bwMode="auto">
          <a:xfrm>
            <a:off x="747185" y="2379664"/>
            <a:ext cx="11205633" cy="752475"/>
          </a:xfrm>
        </p:spPr>
        <p:txBody>
          <a:bodyPr/>
          <a:lstStyle>
            <a:lvl1pPr marL="0" indent="0" algn="r">
              <a:defRPr b="0">
                <a:solidFill>
                  <a:schemeClr val="bg1"/>
                </a:solidFill>
              </a:defRPr>
            </a:lvl1pPr>
          </a:lstStyle>
          <a:p>
            <a:r>
              <a:rPr lang="fr-FR"/>
              <a:t>Cliquez pour modifier le style</a:t>
            </a:r>
          </a:p>
        </p:txBody>
      </p:sp>
      <p:sp>
        <p:nvSpPr>
          <p:cNvPr id="3075" name="Rectangle 3"/>
          <p:cNvSpPr>
            <a:spLocks noGrp="1" noChangeArrowheads="1"/>
          </p:cNvSpPr>
          <p:nvPr>
            <p:ph type="subTitle" idx="1"/>
          </p:nvPr>
        </p:nvSpPr>
        <p:spPr bwMode="auto">
          <a:xfrm>
            <a:off x="732367" y="3286125"/>
            <a:ext cx="11220451" cy="1244600"/>
          </a:xfrm>
        </p:spPr>
        <p:txBody>
          <a:bodyPr/>
          <a:lstStyle>
            <a:lvl1pPr marL="0" indent="0" algn="r">
              <a:spcBef>
                <a:spcPct val="0"/>
              </a:spcBef>
              <a:buFont typeface="Arial" pitchFamily="34" charset="0"/>
              <a:buNone/>
              <a:defRPr b="1" i="1">
                <a:solidFill>
                  <a:schemeClr val="bg1"/>
                </a:solidFill>
              </a:defRPr>
            </a:lvl1pPr>
          </a:lstStyle>
          <a:p>
            <a:r>
              <a:rPr lang="fr-FR"/>
              <a:t>Cliquez pour modifier le style </a:t>
            </a:r>
          </a:p>
        </p:txBody>
      </p:sp>
    </p:spTree>
    <p:extLst>
      <p:ext uri="{BB962C8B-B14F-4D97-AF65-F5344CB8AC3E}">
        <p14:creationId xmlns:p14="http://schemas.microsoft.com/office/powerpoint/2010/main" val="2763208233"/>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9530333"/>
      </p:ext>
    </p:extLst>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31761172"/>
      </p:ext>
    </p:extLst>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5601" y="987425"/>
            <a:ext cx="5602817" cy="51990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1618" y="987425"/>
            <a:ext cx="5604933" cy="51990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791458"/>
      </p:ext>
    </p:extLst>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8256310"/>
      </p:ext>
    </p:extLst>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775140"/>
      </p:ext>
    </p:extLst>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150778"/>
      </p:ext>
    </p:extLst>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54733934"/>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7BCE9-A9DA-4D85-AD16-1BADFC8DF9B0}" type="slidenum">
              <a:rPr lang="en-US" smtClean="0"/>
              <a:t>‹#›</a:t>
            </a:fld>
            <a:endParaRPr lang="en-US"/>
          </a:p>
        </p:txBody>
      </p:sp>
    </p:spTree>
    <p:extLst>
      <p:ext uri="{BB962C8B-B14F-4D97-AF65-F5344CB8AC3E}">
        <p14:creationId xmlns:p14="http://schemas.microsoft.com/office/powerpoint/2010/main" val="1120812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43509501"/>
      </p:ext>
    </p:extLst>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286903"/>
      </p:ext>
    </p:extLst>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09051" y="101600"/>
            <a:ext cx="2857500" cy="6084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6551" y="101600"/>
            <a:ext cx="8369300" cy="6084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2956584"/>
      </p:ext>
    </p:extLst>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34625015"/>
      </p:ext>
    </p:extLst>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2200160"/>
      </p:ext>
    </p:extLst>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1205641"/>
      </p:ext>
    </p:extLst>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5601" y="987425"/>
            <a:ext cx="5602817" cy="51990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1618" y="987425"/>
            <a:ext cx="5604933" cy="51990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6144992"/>
      </p:ext>
    </p:extLst>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0596626"/>
      </p:ext>
    </p:extLst>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13987589"/>
      </p:ext>
    </p:extLst>
  </p:cSld>
  <p:clrMapOvr>
    <a:masterClrMapping/>
  </p:clrMapOvr>
  <p:transitio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557207"/>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7BCE9-A9DA-4D85-AD16-1BADFC8DF9B0}" type="slidenum">
              <a:rPr lang="en-US" smtClean="0"/>
              <a:t>‹#›</a:t>
            </a:fld>
            <a:endParaRPr lang="en-US"/>
          </a:p>
        </p:txBody>
      </p:sp>
    </p:spTree>
    <p:extLst>
      <p:ext uri="{BB962C8B-B14F-4D97-AF65-F5344CB8AC3E}">
        <p14:creationId xmlns:p14="http://schemas.microsoft.com/office/powerpoint/2010/main" val="18874980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18633704"/>
      </p:ext>
    </p:extLst>
  </p:cSld>
  <p:clrMapOvr>
    <a:masterClrMapping/>
  </p:clrMapOvr>
  <p:transition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88748074"/>
      </p:ext>
    </p:extLst>
  </p:cSld>
  <p:clrMapOvr>
    <a:masterClrMapping/>
  </p:clrMapOvr>
  <p:transition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2112454"/>
      </p:ext>
    </p:extLst>
  </p:cSld>
  <p:clrMapOvr>
    <a:masterClrMapping/>
  </p:clrMapOvr>
  <p:transition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336551" y="101600"/>
            <a:ext cx="8369300" cy="6084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3497277"/>
      </p:ext>
    </p:extLst>
  </p:cSld>
  <p:clrMapOvr>
    <a:masterClrMapping/>
  </p:clrMapOvr>
  <p:transition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300C2-3645-0308-BD05-E2D6F2A747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5FD659-6758-E67F-8C41-EB4DAC0B0D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55CEAB-A129-C5D7-F28D-D1F558509E02}"/>
              </a:ext>
            </a:extLst>
          </p:cNvPr>
          <p:cNvSpPr>
            <a:spLocks noGrp="1"/>
          </p:cNvSpPr>
          <p:nvPr>
            <p:ph type="dt" sz="half" idx="10"/>
          </p:nvPr>
        </p:nvSpPr>
        <p:spPr/>
        <p:txBody>
          <a:bodyPr/>
          <a:lstStyle/>
          <a:p>
            <a:fld id="{2B984DF8-B797-481A-8B82-D1ED2D4C9B96}" type="datetimeFigureOut">
              <a:rPr lang="en-US" smtClean="0"/>
              <a:t>2/20/2024</a:t>
            </a:fld>
            <a:endParaRPr lang="en-US"/>
          </a:p>
        </p:txBody>
      </p:sp>
      <p:sp>
        <p:nvSpPr>
          <p:cNvPr id="5" name="Footer Placeholder 4">
            <a:extLst>
              <a:ext uri="{FF2B5EF4-FFF2-40B4-BE49-F238E27FC236}">
                <a16:creationId xmlns:a16="http://schemas.microsoft.com/office/drawing/2014/main" id="{6D6D0B19-5707-06C5-88F1-1266F5E4AF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45448A-7907-D487-8DC7-13084EC2AFA6}"/>
              </a:ext>
            </a:extLst>
          </p:cNvPr>
          <p:cNvSpPr>
            <a:spLocks noGrp="1"/>
          </p:cNvSpPr>
          <p:nvPr>
            <p:ph type="sldNum" sz="quarter" idx="12"/>
          </p:nvPr>
        </p:nvSpPr>
        <p:spPr/>
        <p:txBody>
          <a:bodyPr/>
          <a:lstStyle/>
          <a:p>
            <a:fld id="{5D86FA6B-9C20-42B2-B36A-3067670BA24A}" type="slidenum">
              <a:rPr lang="en-US" smtClean="0"/>
              <a:t>‹#›</a:t>
            </a:fld>
            <a:endParaRPr lang="en-US"/>
          </a:p>
        </p:txBody>
      </p:sp>
    </p:spTree>
    <p:extLst>
      <p:ext uri="{BB962C8B-B14F-4D97-AF65-F5344CB8AC3E}">
        <p14:creationId xmlns:p14="http://schemas.microsoft.com/office/powerpoint/2010/main" val="26051929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1161-5637-FC4D-F6DA-96CBDD4A85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4076BE-C3F3-BB0C-9EE1-D9CDF1714E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1A103-BB0A-FB76-D0E9-9BAC4B477FCF}"/>
              </a:ext>
            </a:extLst>
          </p:cNvPr>
          <p:cNvSpPr>
            <a:spLocks noGrp="1"/>
          </p:cNvSpPr>
          <p:nvPr>
            <p:ph type="dt" sz="half" idx="10"/>
          </p:nvPr>
        </p:nvSpPr>
        <p:spPr/>
        <p:txBody>
          <a:bodyPr/>
          <a:lstStyle/>
          <a:p>
            <a:fld id="{2B984DF8-B797-481A-8B82-D1ED2D4C9B96}" type="datetimeFigureOut">
              <a:rPr lang="en-US" smtClean="0"/>
              <a:t>2/20/2024</a:t>
            </a:fld>
            <a:endParaRPr lang="en-US"/>
          </a:p>
        </p:txBody>
      </p:sp>
      <p:sp>
        <p:nvSpPr>
          <p:cNvPr id="5" name="Footer Placeholder 4">
            <a:extLst>
              <a:ext uri="{FF2B5EF4-FFF2-40B4-BE49-F238E27FC236}">
                <a16:creationId xmlns:a16="http://schemas.microsoft.com/office/drawing/2014/main" id="{8E1E4575-85EC-1549-6AEC-3A60B70177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6DDEB2-A776-3C5C-FF33-74F64D449394}"/>
              </a:ext>
            </a:extLst>
          </p:cNvPr>
          <p:cNvSpPr>
            <a:spLocks noGrp="1"/>
          </p:cNvSpPr>
          <p:nvPr>
            <p:ph type="sldNum" sz="quarter" idx="12"/>
          </p:nvPr>
        </p:nvSpPr>
        <p:spPr/>
        <p:txBody>
          <a:bodyPr/>
          <a:lstStyle/>
          <a:p>
            <a:fld id="{5D86FA6B-9C20-42B2-B36A-3067670BA24A}" type="slidenum">
              <a:rPr lang="en-US" smtClean="0"/>
              <a:t>‹#›</a:t>
            </a:fld>
            <a:endParaRPr lang="en-US"/>
          </a:p>
        </p:txBody>
      </p:sp>
    </p:spTree>
    <p:extLst>
      <p:ext uri="{BB962C8B-B14F-4D97-AF65-F5344CB8AC3E}">
        <p14:creationId xmlns:p14="http://schemas.microsoft.com/office/powerpoint/2010/main" val="8791189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6A553-92D6-97C5-C355-18A120821D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AC9923-5719-EB88-3D4A-68BB47E570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D2F96A-1248-0C17-BB78-013B3F36E85C}"/>
              </a:ext>
            </a:extLst>
          </p:cNvPr>
          <p:cNvSpPr>
            <a:spLocks noGrp="1"/>
          </p:cNvSpPr>
          <p:nvPr>
            <p:ph type="dt" sz="half" idx="10"/>
          </p:nvPr>
        </p:nvSpPr>
        <p:spPr/>
        <p:txBody>
          <a:bodyPr/>
          <a:lstStyle/>
          <a:p>
            <a:fld id="{2B984DF8-B797-481A-8B82-D1ED2D4C9B96}" type="datetimeFigureOut">
              <a:rPr lang="en-US" smtClean="0"/>
              <a:t>2/20/2024</a:t>
            </a:fld>
            <a:endParaRPr lang="en-US"/>
          </a:p>
        </p:txBody>
      </p:sp>
      <p:sp>
        <p:nvSpPr>
          <p:cNvPr id="5" name="Footer Placeholder 4">
            <a:extLst>
              <a:ext uri="{FF2B5EF4-FFF2-40B4-BE49-F238E27FC236}">
                <a16:creationId xmlns:a16="http://schemas.microsoft.com/office/drawing/2014/main" id="{5A260C55-4530-D0FC-A26A-15BD5B7F24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DB4490-BBCF-2377-3E56-ECB55DABACF5}"/>
              </a:ext>
            </a:extLst>
          </p:cNvPr>
          <p:cNvSpPr>
            <a:spLocks noGrp="1"/>
          </p:cNvSpPr>
          <p:nvPr>
            <p:ph type="sldNum" sz="quarter" idx="12"/>
          </p:nvPr>
        </p:nvSpPr>
        <p:spPr/>
        <p:txBody>
          <a:bodyPr/>
          <a:lstStyle/>
          <a:p>
            <a:fld id="{5D86FA6B-9C20-42B2-B36A-3067670BA24A}" type="slidenum">
              <a:rPr lang="en-US" smtClean="0"/>
              <a:t>‹#›</a:t>
            </a:fld>
            <a:endParaRPr lang="en-US"/>
          </a:p>
        </p:txBody>
      </p:sp>
    </p:spTree>
    <p:extLst>
      <p:ext uri="{BB962C8B-B14F-4D97-AF65-F5344CB8AC3E}">
        <p14:creationId xmlns:p14="http://schemas.microsoft.com/office/powerpoint/2010/main" val="2633186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E939F-3ABF-E776-5EA5-FF227A83C5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C46500-B544-739C-8F93-D07E6871C0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DFC2CE-577A-B159-3B68-41691F885F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42B79E-36DF-67B5-A5AD-5CDD953143F1}"/>
              </a:ext>
            </a:extLst>
          </p:cNvPr>
          <p:cNvSpPr>
            <a:spLocks noGrp="1"/>
          </p:cNvSpPr>
          <p:nvPr>
            <p:ph type="dt" sz="half" idx="10"/>
          </p:nvPr>
        </p:nvSpPr>
        <p:spPr/>
        <p:txBody>
          <a:bodyPr/>
          <a:lstStyle/>
          <a:p>
            <a:fld id="{2B984DF8-B797-481A-8B82-D1ED2D4C9B96}" type="datetimeFigureOut">
              <a:rPr lang="en-US" smtClean="0"/>
              <a:t>2/20/2024</a:t>
            </a:fld>
            <a:endParaRPr lang="en-US"/>
          </a:p>
        </p:txBody>
      </p:sp>
      <p:sp>
        <p:nvSpPr>
          <p:cNvPr id="6" name="Footer Placeholder 5">
            <a:extLst>
              <a:ext uri="{FF2B5EF4-FFF2-40B4-BE49-F238E27FC236}">
                <a16:creationId xmlns:a16="http://schemas.microsoft.com/office/drawing/2014/main" id="{B5C1DA89-9BBA-6FD6-0E2D-FBE8949F28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6C0E5B-8418-7E89-CE73-94A9B37D3FB6}"/>
              </a:ext>
            </a:extLst>
          </p:cNvPr>
          <p:cNvSpPr>
            <a:spLocks noGrp="1"/>
          </p:cNvSpPr>
          <p:nvPr>
            <p:ph type="sldNum" sz="quarter" idx="12"/>
          </p:nvPr>
        </p:nvSpPr>
        <p:spPr/>
        <p:txBody>
          <a:bodyPr/>
          <a:lstStyle/>
          <a:p>
            <a:fld id="{5D86FA6B-9C20-42B2-B36A-3067670BA24A}" type="slidenum">
              <a:rPr lang="en-US" smtClean="0"/>
              <a:t>‹#›</a:t>
            </a:fld>
            <a:endParaRPr lang="en-US"/>
          </a:p>
        </p:txBody>
      </p:sp>
    </p:spTree>
    <p:extLst>
      <p:ext uri="{BB962C8B-B14F-4D97-AF65-F5344CB8AC3E}">
        <p14:creationId xmlns:p14="http://schemas.microsoft.com/office/powerpoint/2010/main" val="6345627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E5872-AA42-682E-969C-B84E3078B7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0CB498-F825-86F5-F014-EDBB01E0D1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284C60-1C53-DF6E-6116-00FB9DF2FB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949DCA-68A1-734A-E729-0E135A3729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D89337-19C1-5D1B-0BD9-0D83BDBC6A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72FB1A-7CC1-A1FB-4A32-7B257D9DAFC2}"/>
              </a:ext>
            </a:extLst>
          </p:cNvPr>
          <p:cNvSpPr>
            <a:spLocks noGrp="1"/>
          </p:cNvSpPr>
          <p:nvPr>
            <p:ph type="dt" sz="half" idx="10"/>
          </p:nvPr>
        </p:nvSpPr>
        <p:spPr/>
        <p:txBody>
          <a:bodyPr/>
          <a:lstStyle/>
          <a:p>
            <a:fld id="{2B984DF8-B797-481A-8B82-D1ED2D4C9B96}" type="datetimeFigureOut">
              <a:rPr lang="en-US" smtClean="0"/>
              <a:t>2/20/2024</a:t>
            </a:fld>
            <a:endParaRPr lang="en-US"/>
          </a:p>
        </p:txBody>
      </p:sp>
      <p:sp>
        <p:nvSpPr>
          <p:cNvPr id="8" name="Footer Placeholder 7">
            <a:extLst>
              <a:ext uri="{FF2B5EF4-FFF2-40B4-BE49-F238E27FC236}">
                <a16:creationId xmlns:a16="http://schemas.microsoft.com/office/drawing/2014/main" id="{94446916-A473-5853-7037-5220087614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09B85C-3934-2E85-9A59-AAEF212049F7}"/>
              </a:ext>
            </a:extLst>
          </p:cNvPr>
          <p:cNvSpPr>
            <a:spLocks noGrp="1"/>
          </p:cNvSpPr>
          <p:nvPr>
            <p:ph type="sldNum" sz="quarter" idx="12"/>
          </p:nvPr>
        </p:nvSpPr>
        <p:spPr/>
        <p:txBody>
          <a:bodyPr/>
          <a:lstStyle/>
          <a:p>
            <a:fld id="{5D86FA6B-9C20-42B2-B36A-3067670BA24A}" type="slidenum">
              <a:rPr lang="en-US" smtClean="0"/>
              <a:t>‹#›</a:t>
            </a:fld>
            <a:endParaRPr lang="en-US"/>
          </a:p>
        </p:txBody>
      </p:sp>
    </p:spTree>
    <p:extLst>
      <p:ext uri="{BB962C8B-B14F-4D97-AF65-F5344CB8AC3E}">
        <p14:creationId xmlns:p14="http://schemas.microsoft.com/office/powerpoint/2010/main" val="22094951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0489-3E0A-1B34-B005-DB53CB52EF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A9E2C7-623E-AF0C-A8E5-89F5C9678F8C}"/>
              </a:ext>
            </a:extLst>
          </p:cNvPr>
          <p:cNvSpPr>
            <a:spLocks noGrp="1"/>
          </p:cNvSpPr>
          <p:nvPr>
            <p:ph type="dt" sz="half" idx="10"/>
          </p:nvPr>
        </p:nvSpPr>
        <p:spPr/>
        <p:txBody>
          <a:bodyPr/>
          <a:lstStyle/>
          <a:p>
            <a:fld id="{2B984DF8-B797-481A-8B82-D1ED2D4C9B96}" type="datetimeFigureOut">
              <a:rPr lang="en-US" smtClean="0"/>
              <a:t>2/20/2024</a:t>
            </a:fld>
            <a:endParaRPr lang="en-US"/>
          </a:p>
        </p:txBody>
      </p:sp>
      <p:sp>
        <p:nvSpPr>
          <p:cNvPr id="4" name="Footer Placeholder 3">
            <a:extLst>
              <a:ext uri="{FF2B5EF4-FFF2-40B4-BE49-F238E27FC236}">
                <a16:creationId xmlns:a16="http://schemas.microsoft.com/office/drawing/2014/main" id="{BD611727-3248-4E60-0973-4CC9B85DA7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43AD7-31E3-4F33-73EE-D4C4D2E0CE4B}"/>
              </a:ext>
            </a:extLst>
          </p:cNvPr>
          <p:cNvSpPr>
            <a:spLocks noGrp="1"/>
          </p:cNvSpPr>
          <p:nvPr>
            <p:ph type="sldNum" sz="quarter" idx="12"/>
          </p:nvPr>
        </p:nvSpPr>
        <p:spPr/>
        <p:txBody>
          <a:bodyPr/>
          <a:lstStyle/>
          <a:p>
            <a:fld id="{5D86FA6B-9C20-42B2-B36A-3067670BA24A}" type="slidenum">
              <a:rPr lang="en-US" smtClean="0"/>
              <a:t>‹#›</a:t>
            </a:fld>
            <a:endParaRPr lang="en-US"/>
          </a:p>
        </p:txBody>
      </p:sp>
    </p:spTree>
    <p:extLst>
      <p:ext uri="{BB962C8B-B14F-4D97-AF65-F5344CB8AC3E}">
        <p14:creationId xmlns:p14="http://schemas.microsoft.com/office/powerpoint/2010/main" val="3442823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7BCE9-A9DA-4D85-AD16-1BADFC8DF9B0}" type="slidenum">
              <a:rPr lang="en-US" smtClean="0"/>
              <a:t>‹#›</a:t>
            </a:fld>
            <a:endParaRPr lang="en-US"/>
          </a:p>
        </p:txBody>
      </p:sp>
    </p:spTree>
    <p:extLst>
      <p:ext uri="{BB962C8B-B14F-4D97-AF65-F5344CB8AC3E}">
        <p14:creationId xmlns:p14="http://schemas.microsoft.com/office/powerpoint/2010/main" val="19136298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6E6A96-76EE-004E-18E7-322FEF88D03D}"/>
              </a:ext>
            </a:extLst>
          </p:cNvPr>
          <p:cNvSpPr>
            <a:spLocks noGrp="1"/>
          </p:cNvSpPr>
          <p:nvPr>
            <p:ph type="dt" sz="half" idx="10"/>
          </p:nvPr>
        </p:nvSpPr>
        <p:spPr/>
        <p:txBody>
          <a:bodyPr/>
          <a:lstStyle/>
          <a:p>
            <a:fld id="{2B984DF8-B797-481A-8B82-D1ED2D4C9B96}" type="datetimeFigureOut">
              <a:rPr lang="en-US" smtClean="0"/>
              <a:t>2/20/2024</a:t>
            </a:fld>
            <a:endParaRPr lang="en-US"/>
          </a:p>
        </p:txBody>
      </p:sp>
      <p:sp>
        <p:nvSpPr>
          <p:cNvPr id="3" name="Footer Placeholder 2">
            <a:extLst>
              <a:ext uri="{FF2B5EF4-FFF2-40B4-BE49-F238E27FC236}">
                <a16:creationId xmlns:a16="http://schemas.microsoft.com/office/drawing/2014/main" id="{22EE7879-3236-2F5C-5023-F202B0375D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D784A9-6CDB-8778-5A64-6C17A78478D6}"/>
              </a:ext>
            </a:extLst>
          </p:cNvPr>
          <p:cNvSpPr>
            <a:spLocks noGrp="1"/>
          </p:cNvSpPr>
          <p:nvPr>
            <p:ph type="sldNum" sz="quarter" idx="12"/>
          </p:nvPr>
        </p:nvSpPr>
        <p:spPr/>
        <p:txBody>
          <a:bodyPr/>
          <a:lstStyle/>
          <a:p>
            <a:fld id="{5D86FA6B-9C20-42B2-B36A-3067670BA24A}" type="slidenum">
              <a:rPr lang="en-US" smtClean="0"/>
              <a:t>‹#›</a:t>
            </a:fld>
            <a:endParaRPr lang="en-US"/>
          </a:p>
        </p:txBody>
      </p:sp>
    </p:spTree>
    <p:extLst>
      <p:ext uri="{BB962C8B-B14F-4D97-AF65-F5344CB8AC3E}">
        <p14:creationId xmlns:p14="http://schemas.microsoft.com/office/powerpoint/2010/main" val="20296985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80116-74A3-28BF-2379-29A10DA412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8BF33E-5114-D77D-B1DE-F4F427CA47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F6953D-7346-0399-D69A-15ECEA0D1F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DB14B2-1149-6EC4-B3AF-9A20DB53D1EC}"/>
              </a:ext>
            </a:extLst>
          </p:cNvPr>
          <p:cNvSpPr>
            <a:spLocks noGrp="1"/>
          </p:cNvSpPr>
          <p:nvPr>
            <p:ph type="dt" sz="half" idx="10"/>
          </p:nvPr>
        </p:nvSpPr>
        <p:spPr/>
        <p:txBody>
          <a:bodyPr/>
          <a:lstStyle/>
          <a:p>
            <a:fld id="{2B984DF8-B797-481A-8B82-D1ED2D4C9B96}" type="datetimeFigureOut">
              <a:rPr lang="en-US" smtClean="0"/>
              <a:t>2/20/2024</a:t>
            </a:fld>
            <a:endParaRPr lang="en-US"/>
          </a:p>
        </p:txBody>
      </p:sp>
      <p:sp>
        <p:nvSpPr>
          <p:cNvPr id="6" name="Footer Placeholder 5">
            <a:extLst>
              <a:ext uri="{FF2B5EF4-FFF2-40B4-BE49-F238E27FC236}">
                <a16:creationId xmlns:a16="http://schemas.microsoft.com/office/drawing/2014/main" id="{92AB669D-3310-28D4-5D55-CFEC6DE469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A6260D-3BF7-7238-D02C-434E92A16254}"/>
              </a:ext>
            </a:extLst>
          </p:cNvPr>
          <p:cNvSpPr>
            <a:spLocks noGrp="1"/>
          </p:cNvSpPr>
          <p:nvPr>
            <p:ph type="sldNum" sz="quarter" idx="12"/>
          </p:nvPr>
        </p:nvSpPr>
        <p:spPr/>
        <p:txBody>
          <a:bodyPr/>
          <a:lstStyle/>
          <a:p>
            <a:fld id="{5D86FA6B-9C20-42B2-B36A-3067670BA24A}" type="slidenum">
              <a:rPr lang="en-US" smtClean="0"/>
              <a:t>‹#›</a:t>
            </a:fld>
            <a:endParaRPr lang="en-US"/>
          </a:p>
        </p:txBody>
      </p:sp>
    </p:spTree>
    <p:extLst>
      <p:ext uri="{BB962C8B-B14F-4D97-AF65-F5344CB8AC3E}">
        <p14:creationId xmlns:p14="http://schemas.microsoft.com/office/powerpoint/2010/main" val="2646585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6480F-1941-F39C-F645-BBB37B8CF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D1F14B-C61D-F4E8-25E7-FC701659B9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D743F6-68CE-48DC-076D-1DD6592B50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67CF85-EB73-D718-4A8A-FCA67298D6D1}"/>
              </a:ext>
            </a:extLst>
          </p:cNvPr>
          <p:cNvSpPr>
            <a:spLocks noGrp="1"/>
          </p:cNvSpPr>
          <p:nvPr>
            <p:ph type="dt" sz="half" idx="10"/>
          </p:nvPr>
        </p:nvSpPr>
        <p:spPr/>
        <p:txBody>
          <a:bodyPr/>
          <a:lstStyle/>
          <a:p>
            <a:fld id="{2B984DF8-B797-481A-8B82-D1ED2D4C9B96}" type="datetimeFigureOut">
              <a:rPr lang="en-US" smtClean="0"/>
              <a:t>2/20/2024</a:t>
            </a:fld>
            <a:endParaRPr lang="en-US"/>
          </a:p>
        </p:txBody>
      </p:sp>
      <p:sp>
        <p:nvSpPr>
          <p:cNvPr id="6" name="Footer Placeholder 5">
            <a:extLst>
              <a:ext uri="{FF2B5EF4-FFF2-40B4-BE49-F238E27FC236}">
                <a16:creationId xmlns:a16="http://schemas.microsoft.com/office/drawing/2014/main" id="{3F9592A9-AD8C-E3F1-A7ED-BE5F1545C3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A9D8E3-B665-3B36-9E04-E13D62621272}"/>
              </a:ext>
            </a:extLst>
          </p:cNvPr>
          <p:cNvSpPr>
            <a:spLocks noGrp="1"/>
          </p:cNvSpPr>
          <p:nvPr>
            <p:ph type="sldNum" sz="quarter" idx="12"/>
          </p:nvPr>
        </p:nvSpPr>
        <p:spPr/>
        <p:txBody>
          <a:bodyPr/>
          <a:lstStyle/>
          <a:p>
            <a:fld id="{5D86FA6B-9C20-42B2-B36A-3067670BA24A}" type="slidenum">
              <a:rPr lang="en-US" smtClean="0"/>
              <a:t>‹#›</a:t>
            </a:fld>
            <a:endParaRPr lang="en-US"/>
          </a:p>
        </p:txBody>
      </p:sp>
    </p:spTree>
    <p:extLst>
      <p:ext uri="{BB962C8B-B14F-4D97-AF65-F5344CB8AC3E}">
        <p14:creationId xmlns:p14="http://schemas.microsoft.com/office/powerpoint/2010/main" val="31703078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C7418-B0C0-7C28-C2C2-95681B0180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5BA685-7E43-255B-0DD9-D92B179C01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8A2E74-3D24-7CBD-D9FF-5D382B9823B6}"/>
              </a:ext>
            </a:extLst>
          </p:cNvPr>
          <p:cNvSpPr>
            <a:spLocks noGrp="1"/>
          </p:cNvSpPr>
          <p:nvPr>
            <p:ph type="dt" sz="half" idx="10"/>
          </p:nvPr>
        </p:nvSpPr>
        <p:spPr/>
        <p:txBody>
          <a:bodyPr/>
          <a:lstStyle/>
          <a:p>
            <a:fld id="{2B984DF8-B797-481A-8B82-D1ED2D4C9B96}" type="datetimeFigureOut">
              <a:rPr lang="en-US" smtClean="0"/>
              <a:t>2/20/2024</a:t>
            </a:fld>
            <a:endParaRPr lang="en-US"/>
          </a:p>
        </p:txBody>
      </p:sp>
      <p:sp>
        <p:nvSpPr>
          <p:cNvPr id="5" name="Footer Placeholder 4">
            <a:extLst>
              <a:ext uri="{FF2B5EF4-FFF2-40B4-BE49-F238E27FC236}">
                <a16:creationId xmlns:a16="http://schemas.microsoft.com/office/drawing/2014/main" id="{712C8148-F8B2-457F-E596-F87757FEF5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C2136F-0916-9FF6-6AE0-5D5614BC3FA4}"/>
              </a:ext>
            </a:extLst>
          </p:cNvPr>
          <p:cNvSpPr>
            <a:spLocks noGrp="1"/>
          </p:cNvSpPr>
          <p:nvPr>
            <p:ph type="sldNum" sz="quarter" idx="12"/>
          </p:nvPr>
        </p:nvSpPr>
        <p:spPr/>
        <p:txBody>
          <a:bodyPr/>
          <a:lstStyle/>
          <a:p>
            <a:fld id="{5D86FA6B-9C20-42B2-B36A-3067670BA24A}" type="slidenum">
              <a:rPr lang="en-US" smtClean="0"/>
              <a:t>‹#›</a:t>
            </a:fld>
            <a:endParaRPr lang="en-US"/>
          </a:p>
        </p:txBody>
      </p:sp>
    </p:spTree>
    <p:extLst>
      <p:ext uri="{BB962C8B-B14F-4D97-AF65-F5344CB8AC3E}">
        <p14:creationId xmlns:p14="http://schemas.microsoft.com/office/powerpoint/2010/main" val="13579877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AC5D7C-2CEF-DB55-AB6B-92FF8F22D7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F814F2-7F31-085D-86ED-8BC6780DB2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FEA6-4843-A5FC-74F0-017B9DA39568}"/>
              </a:ext>
            </a:extLst>
          </p:cNvPr>
          <p:cNvSpPr>
            <a:spLocks noGrp="1"/>
          </p:cNvSpPr>
          <p:nvPr>
            <p:ph type="dt" sz="half" idx="10"/>
          </p:nvPr>
        </p:nvSpPr>
        <p:spPr/>
        <p:txBody>
          <a:bodyPr/>
          <a:lstStyle/>
          <a:p>
            <a:fld id="{2B984DF8-B797-481A-8B82-D1ED2D4C9B96}" type="datetimeFigureOut">
              <a:rPr lang="en-US" smtClean="0"/>
              <a:t>2/20/2024</a:t>
            </a:fld>
            <a:endParaRPr lang="en-US"/>
          </a:p>
        </p:txBody>
      </p:sp>
      <p:sp>
        <p:nvSpPr>
          <p:cNvPr id="5" name="Footer Placeholder 4">
            <a:extLst>
              <a:ext uri="{FF2B5EF4-FFF2-40B4-BE49-F238E27FC236}">
                <a16:creationId xmlns:a16="http://schemas.microsoft.com/office/drawing/2014/main" id="{D35442F6-D5F1-E614-80B6-5C1D0910D4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5CA7AA-F7D6-2E43-BEAE-894A3E0C86BF}"/>
              </a:ext>
            </a:extLst>
          </p:cNvPr>
          <p:cNvSpPr>
            <a:spLocks noGrp="1"/>
          </p:cNvSpPr>
          <p:nvPr>
            <p:ph type="sldNum" sz="quarter" idx="12"/>
          </p:nvPr>
        </p:nvSpPr>
        <p:spPr/>
        <p:txBody>
          <a:bodyPr/>
          <a:lstStyle/>
          <a:p>
            <a:fld id="{5D86FA6B-9C20-42B2-B36A-3067670BA24A}" type="slidenum">
              <a:rPr lang="en-US" smtClean="0"/>
              <a:t>‹#›</a:t>
            </a:fld>
            <a:endParaRPr lang="en-US"/>
          </a:p>
        </p:txBody>
      </p:sp>
    </p:spTree>
    <p:extLst>
      <p:ext uri="{BB962C8B-B14F-4D97-AF65-F5344CB8AC3E}">
        <p14:creationId xmlns:p14="http://schemas.microsoft.com/office/powerpoint/2010/main" val="11375753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60686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09346A"/>
                </a:solidFill>
                <a:latin typeface="Arial"/>
                <a:cs typeface="Arial"/>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88520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97BCE9-A9DA-4D85-AD16-1BADFC8DF9B0}" type="slidenum">
              <a:rPr lang="en-US" smtClean="0"/>
              <a:t>‹#›</a:t>
            </a:fld>
            <a:endParaRPr lang="en-US"/>
          </a:p>
        </p:txBody>
      </p:sp>
    </p:spTree>
    <p:extLst>
      <p:ext uri="{BB962C8B-B14F-4D97-AF65-F5344CB8AC3E}">
        <p14:creationId xmlns:p14="http://schemas.microsoft.com/office/powerpoint/2010/main" val="2105427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97BCE9-A9DA-4D85-AD16-1BADFC8DF9B0}" type="slidenum">
              <a:rPr lang="en-US" smtClean="0"/>
              <a:t>‹#›</a:t>
            </a:fld>
            <a:endParaRPr lang="en-US"/>
          </a:p>
        </p:txBody>
      </p:sp>
    </p:spTree>
    <p:extLst>
      <p:ext uri="{BB962C8B-B14F-4D97-AF65-F5344CB8AC3E}">
        <p14:creationId xmlns:p14="http://schemas.microsoft.com/office/powerpoint/2010/main" val="892177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97BCE9-A9DA-4D85-AD16-1BADFC8DF9B0}" type="slidenum">
              <a:rPr lang="en-US" smtClean="0"/>
              <a:t>‹#›</a:t>
            </a:fld>
            <a:endParaRPr lang="en-US"/>
          </a:p>
        </p:txBody>
      </p:sp>
    </p:spTree>
    <p:extLst>
      <p:ext uri="{BB962C8B-B14F-4D97-AF65-F5344CB8AC3E}">
        <p14:creationId xmlns:p14="http://schemas.microsoft.com/office/powerpoint/2010/main" val="234974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7BCE9-A9DA-4D85-AD16-1BADFC8DF9B0}" type="slidenum">
              <a:rPr lang="en-US" smtClean="0"/>
              <a:t>‹#›</a:t>
            </a:fld>
            <a:endParaRPr lang="en-US"/>
          </a:p>
        </p:txBody>
      </p:sp>
    </p:spTree>
    <p:extLst>
      <p:ext uri="{BB962C8B-B14F-4D97-AF65-F5344CB8AC3E}">
        <p14:creationId xmlns:p14="http://schemas.microsoft.com/office/powerpoint/2010/main" val="2880220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7BCE9-A9DA-4D85-AD16-1BADFC8DF9B0}" type="slidenum">
              <a:rPr lang="en-US" smtClean="0"/>
              <a:t>‹#›</a:t>
            </a:fld>
            <a:endParaRPr lang="en-US"/>
          </a:p>
        </p:txBody>
      </p:sp>
    </p:spTree>
    <p:extLst>
      <p:ext uri="{BB962C8B-B14F-4D97-AF65-F5344CB8AC3E}">
        <p14:creationId xmlns:p14="http://schemas.microsoft.com/office/powerpoint/2010/main" val="2645980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97BCE9-A9DA-4D85-AD16-1BADFC8DF9B0}" type="slidenum">
              <a:rPr lang="en-US" smtClean="0"/>
              <a:t>‹#›</a:t>
            </a:fld>
            <a:endParaRPr lang="en-US"/>
          </a:p>
        </p:txBody>
      </p:sp>
    </p:spTree>
    <p:extLst>
      <p:ext uri="{BB962C8B-B14F-4D97-AF65-F5344CB8AC3E}">
        <p14:creationId xmlns:p14="http://schemas.microsoft.com/office/powerpoint/2010/main" val="3307026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Pr>
        <a:gradFill rotWithShape="0">
          <a:gsLst>
            <a:gs pos="0">
              <a:srgbClr val="FCFCFC"/>
            </a:gs>
            <a:gs pos="100000">
              <a:srgbClr val="F1F0E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gray">
          <a:xfrm>
            <a:off x="336551" y="101600"/>
            <a:ext cx="1052406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Cliquez pour modifier le style du titre</a:t>
            </a:r>
          </a:p>
        </p:txBody>
      </p:sp>
      <p:sp>
        <p:nvSpPr>
          <p:cNvPr id="1027" name="Rectangle 3"/>
          <p:cNvSpPr>
            <a:spLocks noGrp="1" noChangeArrowheads="1"/>
          </p:cNvSpPr>
          <p:nvPr>
            <p:ph type="body" idx="1"/>
          </p:nvPr>
        </p:nvSpPr>
        <p:spPr bwMode="gray">
          <a:xfrm>
            <a:off x="355601" y="987425"/>
            <a:ext cx="11410951"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Cliquez pour modifier les styles du texte du masque</a:t>
            </a:r>
          </a:p>
          <a:p>
            <a:pPr lvl="1"/>
            <a:r>
              <a:rPr lang="en-GB" altLang="en-US"/>
              <a:t>Deuxième niveau</a:t>
            </a:r>
          </a:p>
          <a:p>
            <a:pPr lvl="2"/>
            <a:r>
              <a:rPr lang="en-GB" altLang="en-US"/>
              <a:t>Troisième niveau</a:t>
            </a:r>
          </a:p>
          <a:p>
            <a:pPr lvl="3"/>
            <a:r>
              <a:rPr lang="en-GB" altLang="en-US"/>
              <a:t>Quatrième niveau</a:t>
            </a:r>
          </a:p>
          <a:p>
            <a:pPr lvl="4"/>
            <a:r>
              <a:rPr lang="en-GB" altLang="en-US"/>
              <a:t>Cinquième niveau</a:t>
            </a:r>
          </a:p>
        </p:txBody>
      </p:sp>
      <p:sp>
        <p:nvSpPr>
          <p:cNvPr id="1036" name="Rectangle 12"/>
          <p:cNvSpPr>
            <a:spLocks noChangeArrowheads="1"/>
          </p:cNvSpPr>
          <p:nvPr/>
        </p:nvSpPr>
        <p:spPr bwMode="gray">
          <a:xfrm>
            <a:off x="0" y="793751"/>
            <a:ext cx="11760200" cy="17463"/>
          </a:xfrm>
          <a:prstGeom prst="rect">
            <a:avLst/>
          </a:prstGeom>
          <a:gradFill rotWithShape="1">
            <a:gsLst>
              <a:gs pos="0">
                <a:schemeClr val="hlink"/>
              </a:gs>
              <a:gs pos="100000">
                <a:schemeClr val="hlink">
                  <a:gamma/>
                  <a:tint val="0"/>
                  <a:invGamma/>
                </a:schemeClr>
              </a:gs>
            </a:gsLst>
            <a:lin ang="0" scaled="1"/>
          </a:gradFill>
          <a:ln w="9525">
            <a:noFill/>
            <a:miter lim="800000"/>
            <a:headEnd/>
            <a:tailEnd/>
          </a:ln>
          <a:effectLst/>
        </p:spPr>
        <p:txBody>
          <a:bodyPr wrap="none" anchor="ctr"/>
          <a:lstStyle/>
          <a:p>
            <a:pPr fontAlgn="base">
              <a:lnSpc>
                <a:spcPct val="90000"/>
              </a:lnSpc>
              <a:spcBef>
                <a:spcPct val="70000"/>
              </a:spcBef>
              <a:spcAft>
                <a:spcPct val="0"/>
              </a:spcAft>
              <a:buFontTx/>
              <a:buChar char="•"/>
              <a:defRPr/>
            </a:pPr>
            <a:endParaRPr lang="en-US" sz="1600">
              <a:solidFill>
                <a:srgbClr val="19324B"/>
              </a:solidFill>
            </a:endParaRPr>
          </a:p>
        </p:txBody>
      </p:sp>
      <p:sp>
        <p:nvSpPr>
          <p:cNvPr id="1029" name="Rectangle 359"/>
          <p:cNvSpPr>
            <a:spLocks noChangeArrowheads="1"/>
          </p:cNvSpPr>
          <p:nvPr/>
        </p:nvSpPr>
        <p:spPr bwMode="gray">
          <a:xfrm>
            <a:off x="11514667" y="128589"/>
            <a:ext cx="0"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lnSpc>
                <a:spcPct val="90000"/>
              </a:lnSpc>
              <a:spcBef>
                <a:spcPct val="70000"/>
              </a:spcBef>
              <a:spcAft>
                <a:spcPct val="0"/>
              </a:spcAft>
              <a:buChar char="•"/>
              <a:defRPr sz="1600">
                <a:solidFill>
                  <a:schemeClr val="tx1"/>
                </a:solidFill>
                <a:latin typeface="Arial" pitchFamily="34" charset="0"/>
              </a:defRPr>
            </a:lvl6pPr>
            <a:lvl7pPr marL="2971800" indent="-228600" eaLnBrk="0" fontAlgn="base" hangingPunct="0">
              <a:lnSpc>
                <a:spcPct val="90000"/>
              </a:lnSpc>
              <a:spcBef>
                <a:spcPct val="70000"/>
              </a:spcBef>
              <a:spcAft>
                <a:spcPct val="0"/>
              </a:spcAft>
              <a:buChar char="•"/>
              <a:defRPr sz="1600">
                <a:solidFill>
                  <a:schemeClr val="tx1"/>
                </a:solidFill>
                <a:latin typeface="Arial" pitchFamily="34" charset="0"/>
              </a:defRPr>
            </a:lvl7pPr>
            <a:lvl8pPr marL="3429000" indent="-228600" eaLnBrk="0" fontAlgn="base" hangingPunct="0">
              <a:lnSpc>
                <a:spcPct val="90000"/>
              </a:lnSpc>
              <a:spcBef>
                <a:spcPct val="70000"/>
              </a:spcBef>
              <a:spcAft>
                <a:spcPct val="0"/>
              </a:spcAft>
              <a:buChar char="•"/>
              <a:defRPr sz="1600">
                <a:solidFill>
                  <a:schemeClr val="tx1"/>
                </a:solidFill>
                <a:latin typeface="Arial" pitchFamily="34" charset="0"/>
              </a:defRPr>
            </a:lvl8pPr>
            <a:lvl9pPr marL="3886200" indent="-228600" eaLnBrk="0" fontAlgn="base" hangingPunct="0">
              <a:lnSpc>
                <a:spcPct val="90000"/>
              </a:lnSpc>
              <a:spcBef>
                <a:spcPct val="70000"/>
              </a:spcBef>
              <a:spcAft>
                <a:spcPct val="0"/>
              </a:spcAft>
              <a:buChar char="•"/>
              <a:defRPr sz="1600">
                <a:solidFill>
                  <a:schemeClr val="tx1"/>
                </a:solidFill>
                <a:latin typeface="Arial" pitchFamily="34" charset="0"/>
              </a:defRPr>
            </a:lvl9pPr>
          </a:lstStyle>
          <a:p>
            <a:pPr eaLnBrk="1" fontAlgn="base" hangingPunct="1">
              <a:lnSpc>
                <a:spcPct val="90000"/>
              </a:lnSpc>
              <a:spcBef>
                <a:spcPct val="70000"/>
              </a:spcBef>
              <a:spcAft>
                <a:spcPct val="0"/>
              </a:spcAft>
              <a:buFontTx/>
              <a:buChar char="•"/>
              <a:defRPr/>
            </a:pPr>
            <a:endParaRPr lang="en-US" altLang="en-US" sz="1600">
              <a:solidFill>
                <a:srgbClr val="19324B"/>
              </a:solidFill>
            </a:endParaRPr>
          </a:p>
        </p:txBody>
      </p:sp>
      <p:sp>
        <p:nvSpPr>
          <p:cNvPr id="1030" name="Freeform 360"/>
          <p:cNvSpPr>
            <a:spLocks/>
          </p:cNvSpPr>
          <p:nvPr/>
        </p:nvSpPr>
        <p:spPr bwMode="gray">
          <a:xfrm>
            <a:off x="11514667" y="128588"/>
            <a:ext cx="0" cy="0"/>
          </a:xfrm>
          <a:custGeom>
            <a:avLst/>
            <a:gdLst>
              <a:gd name="T0" fmla="*/ 0 60000 65536"/>
              <a:gd name="T1" fmla="*/ 0 60000 65536"/>
              <a:gd name="T2" fmla="*/ 0 60000 65536"/>
              <a:gd name="T3" fmla="*/ 0 60000 65536"/>
            </a:gdLst>
            <a:ahLst/>
            <a:cxnLst>
              <a:cxn ang="T0">
                <a:pos x="0" y="0"/>
              </a:cxn>
              <a:cxn ang="T1">
                <a:pos x="0" y="0"/>
              </a:cxn>
              <a:cxn ang="T2">
                <a:pos x="0" y="0"/>
              </a:cxn>
              <a:cxn ang="T3">
                <a:pos x="0" y="0"/>
              </a:cxn>
            </a:cxnLst>
            <a:rect l="0" t="0" r="r" b="b"/>
            <a:pathLst>
              <a:path>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31" name="Freeform 361"/>
          <p:cNvSpPr>
            <a:spLocks/>
          </p:cNvSpPr>
          <p:nvPr/>
        </p:nvSpPr>
        <p:spPr bwMode="gray">
          <a:xfrm>
            <a:off x="11514667" y="128588"/>
            <a:ext cx="0" cy="0"/>
          </a:xfrm>
          <a:custGeom>
            <a:avLst/>
            <a:gdLst>
              <a:gd name="T0" fmla="*/ 0 60000 65536"/>
              <a:gd name="T1" fmla="*/ 0 60000 65536"/>
              <a:gd name="T2" fmla="*/ 0 60000 65536"/>
            </a:gdLst>
            <a:ahLst/>
            <a:cxnLst>
              <a:cxn ang="T0">
                <a:pos x="0" y="0"/>
              </a:cxn>
              <a:cxn ang="T1">
                <a:pos x="0" y="0"/>
              </a:cxn>
              <a:cxn ang="T2">
                <a:pos x="0" y="0"/>
              </a:cxn>
            </a:cxnLst>
            <a:rect l="0" t="0" r="r" b="b"/>
            <a:pathLst>
              <a:path>
                <a:moveTo>
                  <a:pt x="0" y="0"/>
                </a:move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32" name="Freeform 362"/>
          <p:cNvSpPr>
            <a:spLocks/>
          </p:cNvSpPr>
          <p:nvPr/>
        </p:nvSpPr>
        <p:spPr bwMode="gray">
          <a:xfrm>
            <a:off x="11514667" y="128588"/>
            <a:ext cx="0" cy="0"/>
          </a:xfrm>
          <a:custGeom>
            <a:avLst/>
            <a:gdLst>
              <a:gd name="T0" fmla="*/ 0 60000 65536"/>
              <a:gd name="T1" fmla="*/ 0 60000 65536"/>
              <a:gd name="T2" fmla="*/ 0 60000 65536"/>
            </a:gdLst>
            <a:ahLst/>
            <a:cxnLst>
              <a:cxn ang="T0">
                <a:pos x="0" y="0"/>
              </a:cxn>
              <a:cxn ang="T1">
                <a:pos x="0" y="0"/>
              </a:cxn>
              <a:cxn ang="T2">
                <a:pos x="0" y="0"/>
              </a:cxn>
            </a:cxnLst>
            <a:rect l="0" t="0" r="r" b="b"/>
            <a:pathLst>
              <a:path>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33" name="Freeform 363"/>
          <p:cNvSpPr>
            <a:spLocks/>
          </p:cNvSpPr>
          <p:nvPr/>
        </p:nvSpPr>
        <p:spPr bwMode="gray">
          <a:xfrm>
            <a:off x="11360151" y="117475"/>
            <a:ext cx="520700" cy="482600"/>
          </a:xfrm>
          <a:custGeom>
            <a:avLst/>
            <a:gdLst>
              <a:gd name="T0" fmla="*/ 2147483646 w 546"/>
              <a:gd name="T1" fmla="*/ 2147483646 h 680"/>
              <a:gd name="T2" fmla="*/ 2147483646 w 546"/>
              <a:gd name="T3" fmla="*/ 2147483646 h 680"/>
              <a:gd name="T4" fmla="*/ 2147483646 w 546"/>
              <a:gd name="T5" fmla="*/ 2147483646 h 680"/>
              <a:gd name="T6" fmla="*/ 2147483646 w 546"/>
              <a:gd name="T7" fmla="*/ 2147483646 h 680"/>
              <a:gd name="T8" fmla="*/ 2147483646 w 546"/>
              <a:gd name="T9" fmla="*/ 2147483646 h 680"/>
              <a:gd name="T10" fmla="*/ 2147483646 w 546"/>
              <a:gd name="T11" fmla="*/ 2147483646 h 680"/>
              <a:gd name="T12" fmla="*/ 2147483646 w 546"/>
              <a:gd name="T13" fmla="*/ 2147483646 h 680"/>
              <a:gd name="T14" fmla="*/ 2147483646 w 546"/>
              <a:gd name="T15" fmla="*/ 2147483646 h 680"/>
              <a:gd name="T16" fmla="*/ 2147483646 w 546"/>
              <a:gd name="T17" fmla="*/ 2147483646 h 680"/>
              <a:gd name="T18" fmla="*/ 2147483646 w 546"/>
              <a:gd name="T19" fmla="*/ 2147483646 h 680"/>
              <a:gd name="T20" fmla="*/ 2147483646 w 546"/>
              <a:gd name="T21" fmla="*/ 2147483646 h 680"/>
              <a:gd name="T22" fmla="*/ 2147483646 w 546"/>
              <a:gd name="T23" fmla="*/ 2147483646 h 680"/>
              <a:gd name="T24" fmla="*/ 2147483646 w 546"/>
              <a:gd name="T25" fmla="*/ 2147483646 h 680"/>
              <a:gd name="T26" fmla="*/ 2147483646 w 546"/>
              <a:gd name="T27" fmla="*/ 2147483646 h 680"/>
              <a:gd name="T28" fmla="*/ 2147483646 w 546"/>
              <a:gd name="T29" fmla="*/ 2147483646 h 680"/>
              <a:gd name="T30" fmla="*/ 2147483646 w 546"/>
              <a:gd name="T31" fmla="*/ 2147483646 h 680"/>
              <a:gd name="T32" fmla="*/ 2147483646 w 546"/>
              <a:gd name="T33" fmla="*/ 2147483646 h 680"/>
              <a:gd name="T34" fmla="*/ 2147483646 w 546"/>
              <a:gd name="T35" fmla="*/ 2147483646 h 680"/>
              <a:gd name="T36" fmla="*/ 2147483646 w 546"/>
              <a:gd name="T37" fmla="*/ 2147483646 h 680"/>
              <a:gd name="T38" fmla="*/ 2147483646 w 546"/>
              <a:gd name="T39" fmla="*/ 2147483646 h 680"/>
              <a:gd name="T40" fmla="*/ 2147483646 w 546"/>
              <a:gd name="T41" fmla="*/ 2147483646 h 680"/>
              <a:gd name="T42" fmla="*/ 2147483646 w 546"/>
              <a:gd name="T43" fmla="*/ 2147483646 h 680"/>
              <a:gd name="T44" fmla="*/ 2147483646 w 546"/>
              <a:gd name="T45" fmla="*/ 2147483646 h 680"/>
              <a:gd name="T46" fmla="*/ 2147483646 w 546"/>
              <a:gd name="T47" fmla="*/ 2147483646 h 680"/>
              <a:gd name="T48" fmla="*/ 2147483646 w 546"/>
              <a:gd name="T49" fmla="*/ 0 h 680"/>
              <a:gd name="T50" fmla="*/ 2147483646 w 546"/>
              <a:gd name="T51" fmla="*/ 0 h 680"/>
              <a:gd name="T52" fmla="*/ 2147483646 w 546"/>
              <a:gd name="T53" fmla="*/ 2147483646 h 680"/>
              <a:gd name="T54" fmla="*/ 2147483646 w 546"/>
              <a:gd name="T55" fmla="*/ 2147483646 h 680"/>
              <a:gd name="T56" fmla="*/ 2147483646 w 546"/>
              <a:gd name="T57" fmla="*/ 2147483646 h 680"/>
              <a:gd name="T58" fmla="*/ 2147483646 w 546"/>
              <a:gd name="T59" fmla="*/ 2147483646 h 680"/>
              <a:gd name="T60" fmla="*/ 2147483646 w 546"/>
              <a:gd name="T61" fmla="*/ 2147483646 h 680"/>
              <a:gd name="T62" fmla="*/ 2147483646 w 546"/>
              <a:gd name="T63" fmla="*/ 2147483646 h 680"/>
              <a:gd name="T64" fmla="*/ 2147483646 w 546"/>
              <a:gd name="T65" fmla="*/ 2147483646 h 680"/>
              <a:gd name="T66" fmla="*/ 2147483646 w 546"/>
              <a:gd name="T67" fmla="*/ 2147483646 h 680"/>
              <a:gd name="T68" fmla="*/ 2147483646 w 546"/>
              <a:gd name="T69" fmla="*/ 2147483646 h 680"/>
              <a:gd name="T70" fmla="*/ 2147483646 w 546"/>
              <a:gd name="T71" fmla="*/ 2147483646 h 680"/>
              <a:gd name="T72" fmla="*/ 2147483646 w 546"/>
              <a:gd name="T73" fmla="*/ 2147483646 h 680"/>
              <a:gd name="T74" fmla="*/ 0 w 546"/>
              <a:gd name="T75" fmla="*/ 2147483646 h 680"/>
              <a:gd name="T76" fmla="*/ 2147483646 w 546"/>
              <a:gd name="T77" fmla="*/ 2147483646 h 680"/>
              <a:gd name="T78" fmla="*/ 2147483646 w 546"/>
              <a:gd name="T79" fmla="*/ 2147483646 h 680"/>
              <a:gd name="T80" fmla="*/ 2147483646 w 546"/>
              <a:gd name="T81" fmla="*/ 2147483646 h 680"/>
              <a:gd name="T82" fmla="*/ 2147483646 w 546"/>
              <a:gd name="T83" fmla="*/ 2147483646 h 680"/>
              <a:gd name="T84" fmla="*/ 2147483646 w 546"/>
              <a:gd name="T85" fmla="*/ 2147483646 h 680"/>
              <a:gd name="T86" fmla="*/ 2147483646 w 546"/>
              <a:gd name="T87" fmla="*/ 2147483646 h 680"/>
              <a:gd name="T88" fmla="*/ 2147483646 w 546"/>
              <a:gd name="T89" fmla="*/ 2147483646 h 680"/>
              <a:gd name="T90" fmla="*/ 2147483646 w 546"/>
              <a:gd name="T91" fmla="*/ 2147483646 h 680"/>
              <a:gd name="T92" fmla="*/ 2147483646 w 546"/>
              <a:gd name="T93" fmla="*/ 2147483646 h 680"/>
              <a:gd name="T94" fmla="*/ 2147483646 w 546"/>
              <a:gd name="T95" fmla="*/ 2147483646 h 680"/>
              <a:gd name="T96" fmla="*/ 2147483646 w 546"/>
              <a:gd name="T97" fmla="*/ 2147483646 h 680"/>
              <a:gd name="T98" fmla="*/ 2147483646 w 546"/>
              <a:gd name="T99" fmla="*/ 2147483646 h 680"/>
              <a:gd name="T100" fmla="*/ 2147483646 w 546"/>
              <a:gd name="T101" fmla="*/ 2147483646 h 68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46" h="680">
                <a:moveTo>
                  <a:pt x="274" y="680"/>
                </a:moveTo>
                <a:lnTo>
                  <a:pt x="274" y="680"/>
                </a:lnTo>
                <a:lnTo>
                  <a:pt x="302" y="678"/>
                </a:lnTo>
                <a:lnTo>
                  <a:pt x="330" y="676"/>
                </a:lnTo>
                <a:lnTo>
                  <a:pt x="358" y="670"/>
                </a:lnTo>
                <a:lnTo>
                  <a:pt x="384" y="664"/>
                </a:lnTo>
                <a:lnTo>
                  <a:pt x="412" y="652"/>
                </a:lnTo>
                <a:lnTo>
                  <a:pt x="436" y="634"/>
                </a:lnTo>
                <a:lnTo>
                  <a:pt x="448" y="626"/>
                </a:lnTo>
                <a:lnTo>
                  <a:pt x="460" y="614"/>
                </a:lnTo>
                <a:lnTo>
                  <a:pt x="470" y="604"/>
                </a:lnTo>
                <a:lnTo>
                  <a:pt x="478" y="592"/>
                </a:lnTo>
                <a:lnTo>
                  <a:pt x="492" y="570"/>
                </a:lnTo>
                <a:lnTo>
                  <a:pt x="504" y="544"/>
                </a:lnTo>
                <a:lnTo>
                  <a:pt x="514" y="516"/>
                </a:lnTo>
                <a:lnTo>
                  <a:pt x="526" y="484"/>
                </a:lnTo>
                <a:lnTo>
                  <a:pt x="534" y="450"/>
                </a:lnTo>
                <a:lnTo>
                  <a:pt x="540" y="414"/>
                </a:lnTo>
                <a:lnTo>
                  <a:pt x="544" y="378"/>
                </a:lnTo>
                <a:lnTo>
                  <a:pt x="546" y="340"/>
                </a:lnTo>
                <a:lnTo>
                  <a:pt x="544" y="302"/>
                </a:lnTo>
                <a:lnTo>
                  <a:pt x="540" y="266"/>
                </a:lnTo>
                <a:lnTo>
                  <a:pt x="534" y="230"/>
                </a:lnTo>
                <a:lnTo>
                  <a:pt x="526" y="196"/>
                </a:lnTo>
                <a:lnTo>
                  <a:pt x="514" y="164"/>
                </a:lnTo>
                <a:lnTo>
                  <a:pt x="504" y="136"/>
                </a:lnTo>
                <a:lnTo>
                  <a:pt x="492" y="110"/>
                </a:lnTo>
                <a:lnTo>
                  <a:pt x="478" y="88"/>
                </a:lnTo>
                <a:lnTo>
                  <a:pt x="470" y="76"/>
                </a:lnTo>
                <a:lnTo>
                  <a:pt x="460" y="66"/>
                </a:lnTo>
                <a:lnTo>
                  <a:pt x="448" y="54"/>
                </a:lnTo>
                <a:lnTo>
                  <a:pt x="438" y="44"/>
                </a:lnTo>
                <a:lnTo>
                  <a:pt x="412" y="28"/>
                </a:lnTo>
                <a:lnTo>
                  <a:pt x="398" y="22"/>
                </a:lnTo>
                <a:lnTo>
                  <a:pt x="384" y="16"/>
                </a:lnTo>
                <a:lnTo>
                  <a:pt x="358" y="10"/>
                </a:lnTo>
                <a:lnTo>
                  <a:pt x="330" y="4"/>
                </a:lnTo>
                <a:lnTo>
                  <a:pt x="302" y="2"/>
                </a:lnTo>
                <a:lnTo>
                  <a:pt x="274" y="0"/>
                </a:lnTo>
                <a:lnTo>
                  <a:pt x="246" y="2"/>
                </a:lnTo>
                <a:lnTo>
                  <a:pt x="216" y="4"/>
                </a:lnTo>
                <a:lnTo>
                  <a:pt x="190" y="10"/>
                </a:lnTo>
                <a:lnTo>
                  <a:pt x="162" y="16"/>
                </a:lnTo>
                <a:lnTo>
                  <a:pt x="148" y="22"/>
                </a:lnTo>
                <a:lnTo>
                  <a:pt x="136" y="28"/>
                </a:lnTo>
                <a:lnTo>
                  <a:pt x="110" y="44"/>
                </a:lnTo>
                <a:lnTo>
                  <a:pt x="98" y="54"/>
                </a:lnTo>
                <a:lnTo>
                  <a:pt x="88" y="66"/>
                </a:lnTo>
                <a:lnTo>
                  <a:pt x="78" y="76"/>
                </a:lnTo>
                <a:lnTo>
                  <a:pt x="70" y="88"/>
                </a:lnTo>
                <a:lnTo>
                  <a:pt x="56" y="110"/>
                </a:lnTo>
                <a:lnTo>
                  <a:pt x="44" y="136"/>
                </a:lnTo>
                <a:lnTo>
                  <a:pt x="32" y="164"/>
                </a:lnTo>
                <a:lnTo>
                  <a:pt x="22" y="196"/>
                </a:lnTo>
                <a:lnTo>
                  <a:pt x="14" y="230"/>
                </a:lnTo>
                <a:lnTo>
                  <a:pt x="6" y="266"/>
                </a:lnTo>
                <a:lnTo>
                  <a:pt x="2" y="302"/>
                </a:lnTo>
                <a:lnTo>
                  <a:pt x="0" y="340"/>
                </a:lnTo>
                <a:lnTo>
                  <a:pt x="2" y="378"/>
                </a:lnTo>
                <a:lnTo>
                  <a:pt x="6" y="414"/>
                </a:lnTo>
                <a:lnTo>
                  <a:pt x="14" y="450"/>
                </a:lnTo>
                <a:lnTo>
                  <a:pt x="22" y="484"/>
                </a:lnTo>
                <a:lnTo>
                  <a:pt x="32" y="516"/>
                </a:lnTo>
                <a:lnTo>
                  <a:pt x="44" y="544"/>
                </a:lnTo>
                <a:lnTo>
                  <a:pt x="56" y="570"/>
                </a:lnTo>
                <a:lnTo>
                  <a:pt x="70" y="592"/>
                </a:lnTo>
                <a:lnTo>
                  <a:pt x="78" y="604"/>
                </a:lnTo>
                <a:lnTo>
                  <a:pt x="88" y="614"/>
                </a:lnTo>
                <a:lnTo>
                  <a:pt x="98" y="626"/>
                </a:lnTo>
                <a:lnTo>
                  <a:pt x="110" y="634"/>
                </a:lnTo>
                <a:lnTo>
                  <a:pt x="136" y="652"/>
                </a:lnTo>
                <a:lnTo>
                  <a:pt x="148" y="658"/>
                </a:lnTo>
                <a:lnTo>
                  <a:pt x="162" y="664"/>
                </a:lnTo>
                <a:lnTo>
                  <a:pt x="190" y="670"/>
                </a:lnTo>
                <a:lnTo>
                  <a:pt x="216" y="676"/>
                </a:lnTo>
                <a:lnTo>
                  <a:pt x="244" y="678"/>
                </a:lnTo>
                <a:lnTo>
                  <a:pt x="272" y="680"/>
                </a:lnTo>
                <a:lnTo>
                  <a:pt x="274" y="68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34" name="Freeform 364"/>
          <p:cNvSpPr>
            <a:spLocks/>
          </p:cNvSpPr>
          <p:nvPr/>
        </p:nvSpPr>
        <p:spPr bwMode="gray">
          <a:xfrm>
            <a:off x="11379200" y="123826"/>
            <a:ext cx="482600" cy="468313"/>
          </a:xfrm>
          <a:custGeom>
            <a:avLst/>
            <a:gdLst>
              <a:gd name="T0" fmla="*/ 2147483646 w 506"/>
              <a:gd name="T1" fmla="*/ 2147483646 h 660"/>
              <a:gd name="T2" fmla="*/ 2147483646 w 506"/>
              <a:gd name="T3" fmla="*/ 2147483646 h 660"/>
              <a:gd name="T4" fmla="*/ 2147483646 w 506"/>
              <a:gd name="T5" fmla="*/ 2147483646 h 660"/>
              <a:gd name="T6" fmla="*/ 2147483646 w 506"/>
              <a:gd name="T7" fmla="*/ 2147483646 h 660"/>
              <a:gd name="T8" fmla="*/ 2147483646 w 506"/>
              <a:gd name="T9" fmla="*/ 2147483646 h 660"/>
              <a:gd name="T10" fmla="*/ 2147483646 w 506"/>
              <a:gd name="T11" fmla="*/ 2147483646 h 660"/>
              <a:gd name="T12" fmla="*/ 2147483646 w 506"/>
              <a:gd name="T13" fmla="*/ 2147483646 h 660"/>
              <a:gd name="T14" fmla="*/ 2147483646 w 506"/>
              <a:gd name="T15" fmla="*/ 2147483646 h 660"/>
              <a:gd name="T16" fmla="*/ 2147483646 w 506"/>
              <a:gd name="T17" fmla="*/ 2147483646 h 660"/>
              <a:gd name="T18" fmla="*/ 2147483646 w 506"/>
              <a:gd name="T19" fmla="*/ 2147483646 h 660"/>
              <a:gd name="T20" fmla="*/ 2147483646 w 506"/>
              <a:gd name="T21" fmla="*/ 2147483646 h 660"/>
              <a:gd name="T22" fmla="*/ 2147483646 w 506"/>
              <a:gd name="T23" fmla="*/ 2147483646 h 660"/>
              <a:gd name="T24" fmla="*/ 2147483646 w 506"/>
              <a:gd name="T25" fmla="*/ 2147483646 h 660"/>
              <a:gd name="T26" fmla="*/ 2147483646 w 506"/>
              <a:gd name="T27" fmla="*/ 2147483646 h 660"/>
              <a:gd name="T28" fmla="*/ 2147483646 w 506"/>
              <a:gd name="T29" fmla="*/ 2147483646 h 660"/>
              <a:gd name="T30" fmla="*/ 2147483646 w 506"/>
              <a:gd name="T31" fmla="*/ 2147483646 h 660"/>
              <a:gd name="T32" fmla="*/ 2147483646 w 506"/>
              <a:gd name="T33" fmla="*/ 2147483646 h 660"/>
              <a:gd name="T34" fmla="*/ 2147483646 w 506"/>
              <a:gd name="T35" fmla="*/ 2147483646 h 660"/>
              <a:gd name="T36" fmla="*/ 2147483646 w 506"/>
              <a:gd name="T37" fmla="*/ 2147483646 h 660"/>
              <a:gd name="T38" fmla="*/ 2147483646 w 506"/>
              <a:gd name="T39" fmla="*/ 2147483646 h 660"/>
              <a:gd name="T40" fmla="*/ 2147483646 w 506"/>
              <a:gd name="T41" fmla="*/ 2147483646 h 660"/>
              <a:gd name="T42" fmla="*/ 2147483646 w 506"/>
              <a:gd name="T43" fmla="*/ 2147483646 h 660"/>
              <a:gd name="T44" fmla="*/ 2147483646 w 506"/>
              <a:gd name="T45" fmla="*/ 2147483646 h 660"/>
              <a:gd name="T46" fmla="*/ 0 w 506"/>
              <a:gd name="T47" fmla="*/ 2147483646 h 660"/>
              <a:gd name="T48" fmla="*/ 0 w 506"/>
              <a:gd name="T49" fmla="*/ 2147483646 h 660"/>
              <a:gd name="T50" fmla="*/ 2147483646 w 506"/>
              <a:gd name="T51" fmla="*/ 2147483646 h 660"/>
              <a:gd name="T52" fmla="*/ 2147483646 w 506"/>
              <a:gd name="T53" fmla="*/ 2147483646 h 660"/>
              <a:gd name="T54" fmla="*/ 2147483646 w 506"/>
              <a:gd name="T55" fmla="*/ 2147483646 h 660"/>
              <a:gd name="T56" fmla="*/ 2147483646 w 506"/>
              <a:gd name="T57" fmla="*/ 2147483646 h 660"/>
              <a:gd name="T58" fmla="*/ 2147483646 w 506"/>
              <a:gd name="T59" fmla="*/ 2147483646 h 660"/>
              <a:gd name="T60" fmla="*/ 2147483646 w 506"/>
              <a:gd name="T61" fmla="*/ 2147483646 h 660"/>
              <a:gd name="T62" fmla="*/ 2147483646 w 506"/>
              <a:gd name="T63" fmla="*/ 2147483646 h 660"/>
              <a:gd name="T64" fmla="*/ 2147483646 w 506"/>
              <a:gd name="T65" fmla="*/ 2147483646 h 660"/>
              <a:gd name="T66" fmla="*/ 2147483646 w 506"/>
              <a:gd name="T67" fmla="*/ 2147483646 h 660"/>
              <a:gd name="T68" fmla="*/ 2147483646 w 506"/>
              <a:gd name="T69" fmla="*/ 2147483646 h 660"/>
              <a:gd name="T70" fmla="*/ 2147483646 w 506"/>
              <a:gd name="T71" fmla="*/ 0 h 660"/>
              <a:gd name="T72" fmla="*/ 2147483646 w 506"/>
              <a:gd name="T73" fmla="*/ 0 h 660"/>
              <a:gd name="T74" fmla="*/ 2147483646 w 506"/>
              <a:gd name="T75" fmla="*/ 2147483646 h 660"/>
              <a:gd name="T76" fmla="*/ 2147483646 w 506"/>
              <a:gd name="T77" fmla="*/ 2147483646 h 660"/>
              <a:gd name="T78" fmla="*/ 2147483646 w 506"/>
              <a:gd name="T79" fmla="*/ 2147483646 h 660"/>
              <a:gd name="T80" fmla="*/ 2147483646 w 506"/>
              <a:gd name="T81" fmla="*/ 2147483646 h 660"/>
              <a:gd name="T82" fmla="*/ 2147483646 w 506"/>
              <a:gd name="T83" fmla="*/ 2147483646 h 660"/>
              <a:gd name="T84" fmla="*/ 2147483646 w 506"/>
              <a:gd name="T85" fmla="*/ 2147483646 h 660"/>
              <a:gd name="T86" fmla="*/ 2147483646 w 506"/>
              <a:gd name="T87" fmla="*/ 2147483646 h 660"/>
              <a:gd name="T88" fmla="*/ 2147483646 w 506"/>
              <a:gd name="T89" fmla="*/ 2147483646 h 660"/>
              <a:gd name="T90" fmla="*/ 2147483646 w 506"/>
              <a:gd name="T91" fmla="*/ 2147483646 h 660"/>
              <a:gd name="T92" fmla="*/ 2147483646 w 506"/>
              <a:gd name="T93" fmla="*/ 2147483646 h 660"/>
              <a:gd name="T94" fmla="*/ 2147483646 w 506"/>
              <a:gd name="T95" fmla="*/ 2147483646 h 660"/>
              <a:gd name="T96" fmla="*/ 2147483646 w 506"/>
              <a:gd name="T97" fmla="*/ 2147483646 h 6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06" h="660">
                <a:moveTo>
                  <a:pt x="506" y="330"/>
                </a:moveTo>
                <a:lnTo>
                  <a:pt x="506" y="330"/>
                </a:lnTo>
                <a:lnTo>
                  <a:pt x="506" y="358"/>
                </a:lnTo>
                <a:lnTo>
                  <a:pt x="502" y="388"/>
                </a:lnTo>
                <a:lnTo>
                  <a:pt x="498" y="418"/>
                </a:lnTo>
                <a:lnTo>
                  <a:pt x="492" y="448"/>
                </a:lnTo>
                <a:lnTo>
                  <a:pt x="486" y="476"/>
                </a:lnTo>
                <a:lnTo>
                  <a:pt x="478" y="502"/>
                </a:lnTo>
                <a:lnTo>
                  <a:pt x="470" y="524"/>
                </a:lnTo>
                <a:lnTo>
                  <a:pt x="462" y="544"/>
                </a:lnTo>
                <a:lnTo>
                  <a:pt x="452" y="564"/>
                </a:lnTo>
                <a:lnTo>
                  <a:pt x="442" y="582"/>
                </a:lnTo>
                <a:lnTo>
                  <a:pt x="428" y="598"/>
                </a:lnTo>
                <a:lnTo>
                  <a:pt x="416" y="612"/>
                </a:lnTo>
                <a:lnTo>
                  <a:pt x="400" y="624"/>
                </a:lnTo>
                <a:lnTo>
                  <a:pt x="384" y="634"/>
                </a:lnTo>
                <a:lnTo>
                  <a:pt x="366" y="642"/>
                </a:lnTo>
                <a:lnTo>
                  <a:pt x="346" y="648"/>
                </a:lnTo>
                <a:lnTo>
                  <a:pt x="324" y="654"/>
                </a:lnTo>
                <a:lnTo>
                  <a:pt x="300" y="658"/>
                </a:lnTo>
                <a:lnTo>
                  <a:pt x="276" y="660"/>
                </a:lnTo>
                <a:lnTo>
                  <a:pt x="254" y="660"/>
                </a:lnTo>
                <a:lnTo>
                  <a:pt x="230" y="660"/>
                </a:lnTo>
                <a:lnTo>
                  <a:pt x="206" y="658"/>
                </a:lnTo>
                <a:lnTo>
                  <a:pt x="184" y="654"/>
                </a:lnTo>
                <a:lnTo>
                  <a:pt x="160" y="648"/>
                </a:lnTo>
                <a:lnTo>
                  <a:pt x="140" y="642"/>
                </a:lnTo>
                <a:lnTo>
                  <a:pt x="122" y="634"/>
                </a:lnTo>
                <a:lnTo>
                  <a:pt x="106" y="624"/>
                </a:lnTo>
                <a:lnTo>
                  <a:pt x="90" y="612"/>
                </a:lnTo>
                <a:lnTo>
                  <a:pt x="78" y="598"/>
                </a:lnTo>
                <a:lnTo>
                  <a:pt x="64" y="582"/>
                </a:lnTo>
                <a:lnTo>
                  <a:pt x="54" y="564"/>
                </a:lnTo>
                <a:lnTo>
                  <a:pt x="44" y="544"/>
                </a:lnTo>
                <a:lnTo>
                  <a:pt x="36" y="524"/>
                </a:lnTo>
                <a:lnTo>
                  <a:pt x="28" y="502"/>
                </a:lnTo>
                <a:lnTo>
                  <a:pt x="20" y="476"/>
                </a:lnTo>
                <a:lnTo>
                  <a:pt x="14" y="448"/>
                </a:lnTo>
                <a:lnTo>
                  <a:pt x="8" y="418"/>
                </a:lnTo>
                <a:lnTo>
                  <a:pt x="4" y="388"/>
                </a:lnTo>
                <a:lnTo>
                  <a:pt x="0" y="358"/>
                </a:lnTo>
                <a:lnTo>
                  <a:pt x="0" y="330"/>
                </a:lnTo>
                <a:lnTo>
                  <a:pt x="0" y="302"/>
                </a:lnTo>
                <a:lnTo>
                  <a:pt x="4" y="272"/>
                </a:lnTo>
                <a:lnTo>
                  <a:pt x="8" y="242"/>
                </a:lnTo>
                <a:lnTo>
                  <a:pt x="14" y="212"/>
                </a:lnTo>
                <a:lnTo>
                  <a:pt x="20" y="184"/>
                </a:lnTo>
                <a:lnTo>
                  <a:pt x="28" y="158"/>
                </a:lnTo>
                <a:lnTo>
                  <a:pt x="36" y="136"/>
                </a:lnTo>
                <a:lnTo>
                  <a:pt x="44" y="116"/>
                </a:lnTo>
                <a:lnTo>
                  <a:pt x="54" y="96"/>
                </a:lnTo>
                <a:lnTo>
                  <a:pt x="64" y="78"/>
                </a:lnTo>
                <a:lnTo>
                  <a:pt x="78" y="62"/>
                </a:lnTo>
                <a:lnTo>
                  <a:pt x="90" y="48"/>
                </a:lnTo>
                <a:lnTo>
                  <a:pt x="106" y="36"/>
                </a:lnTo>
                <a:lnTo>
                  <a:pt x="122" y="26"/>
                </a:lnTo>
                <a:lnTo>
                  <a:pt x="140" y="18"/>
                </a:lnTo>
                <a:lnTo>
                  <a:pt x="160" y="10"/>
                </a:lnTo>
                <a:lnTo>
                  <a:pt x="184" y="6"/>
                </a:lnTo>
                <a:lnTo>
                  <a:pt x="206" y="2"/>
                </a:lnTo>
                <a:lnTo>
                  <a:pt x="230" y="0"/>
                </a:lnTo>
                <a:lnTo>
                  <a:pt x="254" y="0"/>
                </a:lnTo>
                <a:lnTo>
                  <a:pt x="276" y="0"/>
                </a:lnTo>
                <a:lnTo>
                  <a:pt x="300" y="2"/>
                </a:lnTo>
                <a:lnTo>
                  <a:pt x="324" y="6"/>
                </a:lnTo>
                <a:lnTo>
                  <a:pt x="346" y="10"/>
                </a:lnTo>
                <a:lnTo>
                  <a:pt x="366" y="18"/>
                </a:lnTo>
                <a:lnTo>
                  <a:pt x="384" y="26"/>
                </a:lnTo>
                <a:lnTo>
                  <a:pt x="400" y="36"/>
                </a:lnTo>
                <a:lnTo>
                  <a:pt x="416" y="48"/>
                </a:lnTo>
                <a:lnTo>
                  <a:pt x="428" y="62"/>
                </a:lnTo>
                <a:lnTo>
                  <a:pt x="442" y="78"/>
                </a:lnTo>
                <a:lnTo>
                  <a:pt x="452" y="96"/>
                </a:lnTo>
                <a:lnTo>
                  <a:pt x="462" y="116"/>
                </a:lnTo>
                <a:lnTo>
                  <a:pt x="470" y="136"/>
                </a:lnTo>
                <a:lnTo>
                  <a:pt x="478" y="158"/>
                </a:lnTo>
                <a:lnTo>
                  <a:pt x="486" y="184"/>
                </a:lnTo>
                <a:lnTo>
                  <a:pt x="492" y="212"/>
                </a:lnTo>
                <a:lnTo>
                  <a:pt x="498" y="242"/>
                </a:lnTo>
                <a:lnTo>
                  <a:pt x="502" y="272"/>
                </a:lnTo>
                <a:lnTo>
                  <a:pt x="506" y="302"/>
                </a:lnTo>
                <a:lnTo>
                  <a:pt x="506" y="3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35" name="Freeform 365"/>
          <p:cNvSpPr>
            <a:spLocks/>
          </p:cNvSpPr>
          <p:nvPr/>
        </p:nvSpPr>
        <p:spPr bwMode="gray">
          <a:xfrm>
            <a:off x="11455400" y="180976"/>
            <a:ext cx="330200" cy="354013"/>
          </a:xfrm>
          <a:custGeom>
            <a:avLst/>
            <a:gdLst>
              <a:gd name="T0" fmla="*/ 2147483646 w 346"/>
              <a:gd name="T1" fmla="*/ 0 h 500"/>
              <a:gd name="T2" fmla="*/ 2147483646 w 346"/>
              <a:gd name="T3" fmla="*/ 2147483646 h 500"/>
              <a:gd name="T4" fmla="*/ 2147483646 w 346"/>
              <a:gd name="T5" fmla="*/ 2147483646 h 500"/>
              <a:gd name="T6" fmla="*/ 2147483646 w 346"/>
              <a:gd name="T7" fmla="*/ 2147483646 h 500"/>
              <a:gd name="T8" fmla="*/ 2147483646 w 346"/>
              <a:gd name="T9" fmla="*/ 2147483646 h 500"/>
              <a:gd name="T10" fmla="*/ 2147483646 w 346"/>
              <a:gd name="T11" fmla="*/ 2147483646 h 500"/>
              <a:gd name="T12" fmla="*/ 2147483646 w 346"/>
              <a:gd name="T13" fmla="*/ 2147483646 h 500"/>
              <a:gd name="T14" fmla="*/ 2147483646 w 346"/>
              <a:gd name="T15" fmla="*/ 2147483646 h 500"/>
              <a:gd name="T16" fmla="*/ 2147483646 w 346"/>
              <a:gd name="T17" fmla="*/ 2147483646 h 500"/>
              <a:gd name="T18" fmla="*/ 2147483646 w 346"/>
              <a:gd name="T19" fmla="*/ 2147483646 h 500"/>
              <a:gd name="T20" fmla="*/ 2147483646 w 346"/>
              <a:gd name="T21" fmla="*/ 2147483646 h 500"/>
              <a:gd name="T22" fmla="*/ 2147483646 w 346"/>
              <a:gd name="T23" fmla="*/ 2147483646 h 500"/>
              <a:gd name="T24" fmla="*/ 2147483646 w 346"/>
              <a:gd name="T25" fmla="*/ 2147483646 h 500"/>
              <a:gd name="T26" fmla="*/ 2147483646 w 346"/>
              <a:gd name="T27" fmla="*/ 2147483646 h 500"/>
              <a:gd name="T28" fmla="*/ 2147483646 w 346"/>
              <a:gd name="T29" fmla="*/ 2147483646 h 500"/>
              <a:gd name="T30" fmla="*/ 2147483646 w 346"/>
              <a:gd name="T31" fmla="*/ 2147483646 h 500"/>
              <a:gd name="T32" fmla="*/ 2147483646 w 346"/>
              <a:gd name="T33" fmla="*/ 2147483646 h 500"/>
              <a:gd name="T34" fmla="*/ 2147483646 w 346"/>
              <a:gd name="T35" fmla="*/ 2147483646 h 500"/>
              <a:gd name="T36" fmla="*/ 2147483646 w 346"/>
              <a:gd name="T37" fmla="*/ 2147483646 h 500"/>
              <a:gd name="T38" fmla="*/ 2147483646 w 346"/>
              <a:gd name="T39" fmla="*/ 2147483646 h 500"/>
              <a:gd name="T40" fmla="*/ 2147483646 w 346"/>
              <a:gd name="T41" fmla="*/ 2147483646 h 500"/>
              <a:gd name="T42" fmla="*/ 2147483646 w 346"/>
              <a:gd name="T43" fmla="*/ 2147483646 h 500"/>
              <a:gd name="T44" fmla="*/ 2147483646 w 346"/>
              <a:gd name="T45" fmla="*/ 2147483646 h 500"/>
              <a:gd name="T46" fmla="*/ 2147483646 w 346"/>
              <a:gd name="T47" fmla="*/ 2147483646 h 500"/>
              <a:gd name="T48" fmla="*/ 2147483646 w 346"/>
              <a:gd name="T49" fmla="*/ 2147483646 h 500"/>
              <a:gd name="T50" fmla="*/ 2147483646 w 346"/>
              <a:gd name="T51" fmla="*/ 2147483646 h 500"/>
              <a:gd name="T52" fmla="*/ 2147483646 w 346"/>
              <a:gd name="T53" fmla="*/ 2147483646 h 500"/>
              <a:gd name="T54" fmla="*/ 2147483646 w 346"/>
              <a:gd name="T55" fmla="*/ 2147483646 h 500"/>
              <a:gd name="T56" fmla="*/ 2147483646 w 346"/>
              <a:gd name="T57" fmla="*/ 2147483646 h 500"/>
              <a:gd name="T58" fmla="*/ 2147483646 w 346"/>
              <a:gd name="T59" fmla="*/ 2147483646 h 500"/>
              <a:gd name="T60" fmla="*/ 2147483646 w 346"/>
              <a:gd name="T61" fmla="*/ 2147483646 h 500"/>
              <a:gd name="T62" fmla="*/ 0 w 346"/>
              <a:gd name="T63" fmla="*/ 2147483646 h 500"/>
              <a:gd name="T64" fmla="*/ 2147483646 w 346"/>
              <a:gd name="T65" fmla="*/ 2147483646 h 500"/>
              <a:gd name="T66" fmla="*/ 2147483646 w 346"/>
              <a:gd name="T67" fmla="*/ 2147483646 h 500"/>
              <a:gd name="T68" fmla="*/ 2147483646 w 346"/>
              <a:gd name="T69" fmla="*/ 2147483646 h 500"/>
              <a:gd name="T70" fmla="*/ 2147483646 w 346"/>
              <a:gd name="T71" fmla="*/ 2147483646 h 500"/>
              <a:gd name="T72" fmla="*/ 2147483646 w 346"/>
              <a:gd name="T73" fmla="*/ 2147483646 h 500"/>
              <a:gd name="T74" fmla="*/ 2147483646 w 346"/>
              <a:gd name="T75" fmla="*/ 2147483646 h 500"/>
              <a:gd name="T76" fmla="*/ 2147483646 w 346"/>
              <a:gd name="T77" fmla="*/ 2147483646 h 500"/>
              <a:gd name="T78" fmla="*/ 2147483646 w 346"/>
              <a:gd name="T79" fmla="*/ 2147483646 h 500"/>
              <a:gd name="T80" fmla="*/ 2147483646 w 346"/>
              <a:gd name="T81" fmla="*/ 2147483646 h 500"/>
              <a:gd name="T82" fmla="*/ 2147483646 w 346"/>
              <a:gd name="T83" fmla="*/ 0 h 500"/>
              <a:gd name="T84" fmla="*/ 2147483646 w 346"/>
              <a:gd name="T85" fmla="*/ 0 h 5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46" h="500">
                <a:moveTo>
                  <a:pt x="174" y="0"/>
                </a:moveTo>
                <a:lnTo>
                  <a:pt x="174" y="0"/>
                </a:lnTo>
                <a:lnTo>
                  <a:pt x="194" y="0"/>
                </a:lnTo>
                <a:lnTo>
                  <a:pt x="214" y="2"/>
                </a:lnTo>
                <a:lnTo>
                  <a:pt x="232" y="6"/>
                </a:lnTo>
                <a:lnTo>
                  <a:pt x="250" y="10"/>
                </a:lnTo>
                <a:lnTo>
                  <a:pt x="268" y="18"/>
                </a:lnTo>
                <a:lnTo>
                  <a:pt x="286" y="28"/>
                </a:lnTo>
                <a:lnTo>
                  <a:pt x="298" y="42"/>
                </a:lnTo>
                <a:lnTo>
                  <a:pt x="308" y="60"/>
                </a:lnTo>
                <a:lnTo>
                  <a:pt x="316" y="78"/>
                </a:lnTo>
                <a:lnTo>
                  <a:pt x="324" y="100"/>
                </a:lnTo>
                <a:lnTo>
                  <a:pt x="330" y="122"/>
                </a:lnTo>
                <a:lnTo>
                  <a:pt x="336" y="146"/>
                </a:lnTo>
                <a:lnTo>
                  <a:pt x="340" y="172"/>
                </a:lnTo>
                <a:lnTo>
                  <a:pt x="344" y="198"/>
                </a:lnTo>
                <a:lnTo>
                  <a:pt x="346" y="224"/>
                </a:lnTo>
                <a:lnTo>
                  <a:pt x="346" y="250"/>
                </a:lnTo>
                <a:lnTo>
                  <a:pt x="346" y="276"/>
                </a:lnTo>
                <a:lnTo>
                  <a:pt x="344" y="302"/>
                </a:lnTo>
                <a:lnTo>
                  <a:pt x="340" y="328"/>
                </a:lnTo>
                <a:lnTo>
                  <a:pt x="336" y="354"/>
                </a:lnTo>
                <a:lnTo>
                  <a:pt x="330" y="378"/>
                </a:lnTo>
                <a:lnTo>
                  <a:pt x="324" y="400"/>
                </a:lnTo>
                <a:lnTo>
                  <a:pt x="316" y="422"/>
                </a:lnTo>
                <a:lnTo>
                  <a:pt x="308" y="440"/>
                </a:lnTo>
                <a:lnTo>
                  <a:pt x="298" y="458"/>
                </a:lnTo>
                <a:lnTo>
                  <a:pt x="286" y="472"/>
                </a:lnTo>
                <a:lnTo>
                  <a:pt x="268" y="482"/>
                </a:lnTo>
                <a:lnTo>
                  <a:pt x="250" y="490"/>
                </a:lnTo>
                <a:lnTo>
                  <a:pt x="232" y="494"/>
                </a:lnTo>
                <a:lnTo>
                  <a:pt x="214" y="498"/>
                </a:lnTo>
                <a:lnTo>
                  <a:pt x="194" y="500"/>
                </a:lnTo>
                <a:lnTo>
                  <a:pt x="174" y="500"/>
                </a:lnTo>
                <a:lnTo>
                  <a:pt x="154" y="500"/>
                </a:lnTo>
                <a:lnTo>
                  <a:pt x="134" y="498"/>
                </a:lnTo>
                <a:lnTo>
                  <a:pt x="116" y="494"/>
                </a:lnTo>
                <a:lnTo>
                  <a:pt x="96" y="490"/>
                </a:lnTo>
                <a:lnTo>
                  <a:pt x="78" y="482"/>
                </a:lnTo>
                <a:lnTo>
                  <a:pt x="62" y="472"/>
                </a:lnTo>
                <a:lnTo>
                  <a:pt x="48" y="458"/>
                </a:lnTo>
                <a:lnTo>
                  <a:pt x="40" y="440"/>
                </a:lnTo>
                <a:lnTo>
                  <a:pt x="30" y="422"/>
                </a:lnTo>
                <a:lnTo>
                  <a:pt x="24" y="400"/>
                </a:lnTo>
                <a:lnTo>
                  <a:pt x="16" y="378"/>
                </a:lnTo>
                <a:lnTo>
                  <a:pt x="12" y="354"/>
                </a:lnTo>
                <a:lnTo>
                  <a:pt x="6" y="328"/>
                </a:lnTo>
                <a:lnTo>
                  <a:pt x="4" y="302"/>
                </a:lnTo>
                <a:lnTo>
                  <a:pt x="2" y="276"/>
                </a:lnTo>
                <a:lnTo>
                  <a:pt x="0" y="250"/>
                </a:lnTo>
                <a:lnTo>
                  <a:pt x="2" y="224"/>
                </a:lnTo>
                <a:lnTo>
                  <a:pt x="4" y="198"/>
                </a:lnTo>
                <a:lnTo>
                  <a:pt x="6" y="172"/>
                </a:lnTo>
                <a:lnTo>
                  <a:pt x="12" y="146"/>
                </a:lnTo>
                <a:lnTo>
                  <a:pt x="16" y="122"/>
                </a:lnTo>
                <a:lnTo>
                  <a:pt x="24" y="100"/>
                </a:lnTo>
                <a:lnTo>
                  <a:pt x="30" y="78"/>
                </a:lnTo>
                <a:lnTo>
                  <a:pt x="40" y="60"/>
                </a:lnTo>
                <a:lnTo>
                  <a:pt x="48" y="42"/>
                </a:lnTo>
                <a:lnTo>
                  <a:pt x="62" y="28"/>
                </a:lnTo>
                <a:lnTo>
                  <a:pt x="78" y="18"/>
                </a:lnTo>
                <a:lnTo>
                  <a:pt x="96" y="10"/>
                </a:lnTo>
                <a:lnTo>
                  <a:pt x="116" y="6"/>
                </a:lnTo>
                <a:lnTo>
                  <a:pt x="134" y="2"/>
                </a:lnTo>
                <a:lnTo>
                  <a:pt x="154" y="0"/>
                </a:lnTo>
                <a:lnTo>
                  <a:pt x="17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2" name="Freeform 366"/>
          <p:cNvSpPr>
            <a:spLocks/>
          </p:cNvSpPr>
          <p:nvPr/>
        </p:nvSpPr>
        <p:spPr bwMode="gray">
          <a:xfrm>
            <a:off x="11652251" y="242888"/>
            <a:ext cx="6349" cy="6350"/>
          </a:xfrm>
          <a:custGeom>
            <a:avLst/>
            <a:gdLst>
              <a:gd name="T0" fmla="*/ 2147483646 w 6"/>
              <a:gd name="T1" fmla="*/ 2147483646 h 8"/>
              <a:gd name="T2" fmla="*/ 2147483646 w 6"/>
              <a:gd name="T3" fmla="*/ 2147483646 h 8"/>
              <a:gd name="T4" fmla="*/ 0 w 6"/>
              <a:gd name="T5" fmla="*/ 0 h 8"/>
              <a:gd name="T6" fmla="*/ 2147483646 w 6"/>
              <a:gd name="T7" fmla="*/ 2147483646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8">
                <a:moveTo>
                  <a:pt x="6" y="8"/>
                </a:moveTo>
                <a:lnTo>
                  <a:pt x="6" y="8"/>
                </a:lnTo>
                <a:lnTo>
                  <a:pt x="0" y="0"/>
                </a:lnTo>
                <a:lnTo>
                  <a:pt x="6"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37" name="Freeform 367"/>
          <p:cNvSpPr>
            <a:spLocks/>
          </p:cNvSpPr>
          <p:nvPr/>
        </p:nvSpPr>
        <p:spPr bwMode="gray">
          <a:xfrm>
            <a:off x="11652251" y="242888"/>
            <a:ext cx="6349" cy="6350"/>
          </a:xfrm>
          <a:custGeom>
            <a:avLst/>
            <a:gdLst>
              <a:gd name="T0" fmla="*/ 2147483646 w 6"/>
              <a:gd name="T1" fmla="*/ 2147483646 h 8"/>
              <a:gd name="T2" fmla="*/ 2147483646 w 6"/>
              <a:gd name="T3" fmla="*/ 2147483646 h 8"/>
              <a:gd name="T4" fmla="*/ 0 w 6"/>
              <a:gd name="T5" fmla="*/ 0 h 8"/>
              <a:gd name="T6" fmla="*/ 0 60000 65536"/>
              <a:gd name="T7" fmla="*/ 0 60000 65536"/>
              <a:gd name="T8" fmla="*/ 0 60000 65536"/>
            </a:gdLst>
            <a:ahLst/>
            <a:cxnLst>
              <a:cxn ang="T6">
                <a:pos x="T0" y="T1"/>
              </a:cxn>
              <a:cxn ang="T7">
                <a:pos x="T2" y="T3"/>
              </a:cxn>
              <a:cxn ang="T8">
                <a:pos x="T4" y="T5"/>
              </a:cxn>
            </a:cxnLst>
            <a:rect l="0" t="0" r="r" b="b"/>
            <a:pathLst>
              <a:path w="6" h="8">
                <a:moveTo>
                  <a:pt x="6" y="8"/>
                </a:moveTo>
                <a:lnTo>
                  <a:pt x="6" y="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38" name="Freeform 368"/>
          <p:cNvSpPr>
            <a:spLocks/>
          </p:cNvSpPr>
          <p:nvPr/>
        </p:nvSpPr>
        <p:spPr bwMode="gray">
          <a:xfrm>
            <a:off x="11499851" y="349251"/>
            <a:ext cx="82549" cy="17463"/>
          </a:xfrm>
          <a:custGeom>
            <a:avLst/>
            <a:gdLst>
              <a:gd name="T0" fmla="*/ 2147483646 w 88"/>
              <a:gd name="T1" fmla="*/ 0 h 26"/>
              <a:gd name="T2" fmla="*/ 2147483646 w 88"/>
              <a:gd name="T3" fmla="*/ 2147483646 h 26"/>
              <a:gd name="T4" fmla="*/ 0 w 88"/>
              <a:gd name="T5" fmla="*/ 2147483646 h 26"/>
              <a:gd name="T6" fmla="*/ 0 w 88"/>
              <a:gd name="T7" fmla="*/ 0 h 26"/>
              <a:gd name="T8" fmla="*/ 2147483646 w 88"/>
              <a:gd name="T9" fmla="*/ 0 h 26"/>
              <a:gd name="T10" fmla="*/ 2147483646 w 88"/>
              <a:gd name="T11" fmla="*/ 0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 h="26">
                <a:moveTo>
                  <a:pt x="88" y="0"/>
                </a:moveTo>
                <a:lnTo>
                  <a:pt x="88" y="26"/>
                </a:lnTo>
                <a:lnTo>
                  <a:pt x="0" y="26"/>
                </a:lnTo>
                <a:lnTo>
                  <a:pt x="0" y="0"/>
                </a:lnTo>
                <a:lnTo>
                  <a:pt x="8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39" name="Freeform 369"/>
          <p:cNvSpPr>
            <a:spLocks/>
          </p:cNvSpPr>
          <p:nvPr/>
        </p:nvSpPr>
        <p:spPr bwMode="gray">
          <a:xfrm>
            <a:off x="11561234" y="496889"/>
            <a:ext cx="46567" cy="15875"/>
          </a:xfrm>
          <a:custGeom>
            <a:avLst/>
            <a:gdLst>
              <a:gd name="T0" fmla="*/ 2147483646 w 50"/>
              <a:gd name="T1" fmla="*/ 2147483646 h 22"/>
              <a:gd name="T2" fmla="*/ 2147483646 w 50"/>
              <a:gd name="T3" fmla="*/ 2147483646 h 22"/>
              <a:gd name="T4" fmla="*/ 2147483646 w 50"/>
              <a:gd name="T5" fmla="*/ 2147483646 h 22"/>
              <a:gd name="T6" fmla="*/ 0 w 50"/>
              <a:gd name="T7" fmla="*/ 0 h 22"/>
              <a:gd name="T8" fmla="*/ 0 w 50"/>
              <a:gd name="T9" fmla="*/ 0 h 22"/>
              <a:gd name="T10" fmla="*/ 2147483646 w 50"/>
              <a:gd name="T11" fmla="*/ 0 h 22"/>
              <a:gd name="T12" fmla="*/ 2147483646 w 50"/>
              <a:gd name="T13" fmla="*/ 0 h 22"/>
              <a:gd name="T14" fmla="*/ 2147483646 w 50"/>
              <a:gd name="T15" fmla="*/ 2147483646 h 22"/>
              <a:gd name="T16" fmla="*/ 2147483646 w 50"/>
              <a:gd name="T17" fmla="*/ 2147483646 h 22"/>
              <a:gd name="T18" fmla="*/ 2147483646 w 50"/>
              <a:gd name="T19" fmla="*/ 2147483646 h 22"/>
              <a:gd name="T20" fmla="*/ 2147483646 w 50"/>
              <a:gd name="T21" fmla="*/ 2147483646 h 22"/>
              <a:gd name="T22" fmla="*/ 2147483646 w 50"/>
              <a:gd name="T23" fmla="*/ 2147483646 h 22"/>
              <a:gd name="T24" fmla="*/ 2147483646 w 50"/>
              <a:gd name="T25" fmla="*/ 2147483646 h 22"/>
              <a:gd name="T26" fmla="*/ 2147483646 w 50"/>
              <a:gd name="T27" fmla="*/ 2147483646 h 22"/>
              <a:gd name="T28" fmla="*/ 2147483646 w 50"/>
              <a:gd name="T29" fmla="*/ 2147483646 h 22"/>
              <a:gd name="T30" fmla="*/ 2147483646 w 50"/>
              <a:gd name="T31" fmla="*/ 2147483646 h 22"/>
              <a:gd name="T32" fmla="*/ 2147483646 w 50"/>
              <a:gd name="T33" fmla="*/ 2147483646 h 22"/>
              <a:gd name="T34" fmla="*/ 2147483646 w 50"/>
              <a:gd name="T35" fmla="*/ 2147483646 h 22"/>
              <a:gd name="T36" fmla="*/ 2147483646 w 50"/>
              <a:gd name="T37" fmla="*/ 2147483646 h 22"/>
              <a:gd name="T38" fmla="*/ 2147483646 w 50"/>
              <a:gd name="T39" fmla="*/ 2147483646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0" h="22">
                <a:moveTo>
                  <a:pt x="4" y="8"/>
                </a:moveTo>
                <a:lnTo>
                  <a:pt x="4" y="8"/>
                </a:lnTo>
                <a:lnTo>
                  <a:pt x="2" y="4"/>
                </a:lnTo>
                <a:lnTo>
                  <a:pt x="0" y="0"/>
                </a:lnTo>
                <a:lnTo>
                  <a:pt x="50" y="0"/>
                </a:lnTo>
                <a:lnTo>
                  <a:pt x="50" y="4"/>
                </a:lnTo>
                <a:lnTo>
                  <a:pt x="48" y="10"/>
                </a:lnTo>
                <a:lnTo>
                  <a:pt x="44" y="14"/>
                </a:lnTo>
                <a:lnTo>
                  <a:pt x="40" y="18"/>
                </a:lnTo>
                <a:lnTo>
                  <a:pt x="34" y="20"/>
                </a:lnTo>
                <a:lnTo>
                  <a:pt x="28" y="22"/>
                </a:lnTo>
                <a:lnTo>
                  <a:pt x="20" y="22"/>
                </a:lnTo>
                <a:lnTo>
                  <a:pt x="14" y="20"/>
                </a:lnTo>
                <a:lnTo>
                  <a:pt x="8" y="14"/>
                </a:lnTo>
                <a:lnTo>
                  <a:pt x="4"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40" name="Freeform 370"/>
          <p:cNvSpPr>
            <a:spLocks/>
          </p:cNvSpPr>
          <p:nvPr/>
        </p:nvSpPr>
        <p:spPr bwMode="gray">
          <a:xfrm>
            <a:off x="11588751" y="473075"/>
            <a:ext cx="67733" cy="38100"/>
          </a:xfrm>
          <a:custGeom>
            <a:avLst/>
            <a:gdLst>
              <a:gd name="T0" fmla="*/ 2147483646 w 70"/>
              <a:gd name="T1" fmla="*/ 2147483646 h 54"/>
              <a:gd name="T2" fmla="*/ 0 w 70"/>
              <a:gd name="T3" fmla="*/ 2147483646 h 54"/>
              <a:gd name="T4" fmla="*/ 0 w 70"/>
              <a:gd name="T5" fmla="*/ 2147483646 h 54"/>
              <a:gd name="T6" fmla="*/ 2147483646 w 70"/>
              <a:gd name="T7" fmla="*/ 2147483646 h 54"/>
              <a:gd name="T8" fmla="*/ 2147483646 w 70"/>
              <a:gd name="T9" fmla="*/ 0 h 54"/>
              <a:gd name="T10" fmla="*/ 2147483646 w 70"/>
              <a:gd name="T11" fmla="*/ 0 h 54"/>
              <a:gd name="T12" fmla="*/ 2147483646 w 70"/>
              <a:gd name="T13" fmla="*/ 2147483646 h 54"/>
              <a:gd name="T14" fmla="*/ 2147483646 w 70"/>
              <a:gd name="T15" fmla="*/ 2147483646 h 54"/>
              <a:gd name="T16" fmla="*/ 2147483646 w 70"/>
              <a:gd name="T17" fmla="*/ 2147483646 h 54"/>
              <a:gd name="T18" fmla="*/ 2147483646 w 70"/>
              <a:gd name="T19" fmla="*/ 2147483646 h 54"/>
              <a:gd name="T20" fmla="*/ 2147483646 w 70"/>
              <a:gd name="T21" fmla="*/ 2147483646 h 54"/>
              <a:gd name="T22" fmla="*/ 2147483646 w 70"/>
              <a:gd name="T23" fmla="*/ 2147483646 h 54"/>
              <a:gd name="T24" fmla="*/ 2147483646 w 70"/>
              <a:gd name="T25" fmla="*/ 2147483646 h 54"/>
              <a:gd name="T26" fmla="*/ 2147483646 w 70"/>
              <a:gd name="T27" fmla="*/ 2147483646 h 54"/>
              <a:gd name="T28" fmla="*/ 2147483646 w 70"/>
              <a:gd name="T29" fmla="*/ 2147483646 h 54"/>
              <a:gd name="T30" fmla="*/ 2147483646 w 70"/>
              <a:gd name="T31" fmla="*/ 2147483646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0" h="54">
                <a:moveTo>
                  <a:pt x="26" y="22"/>
                </a:moveTo>
                <a:lnTo>
                  <a:pt x="0" y="22"/>
                </a:lnTo>
                <a:lnTo>
                  <a:pt x="0" y="10"/>
                </a:lnTo>
                <a:lnTo>
                  <a:pt x="28" y="10"/>
                </a:lnTo>
                <a:lnTo>
                  <a:pt x="36" y="0"/>
                </a:lnTo>
                <a:lnTo>
                  <a:pt x="44" y="10"/>
                </a:lnTo>
                <a:lnTo>
                  <a:pt x="70" y="10"/>
                </a:lnTo>
                <a:lnTo>
                  <a:pt x="70" y="22"/>
                </a:lnTo>
                <a:lnTo>
                  <a:pt x="44" y="22"/>
                </a:lnTo>
                <a:lnTo>
                  <a:pt x="44" y="54"/>
                </a:lnTo>
                <a:lnTo>
                  <a:pt x="26" y="54"/>
                </a:lnTo>
                <a:lnTo>
                  <a:pt x="26"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41" name="Freeform 371"/>
          <p:cNvSpPr>
            <a:spLocks/>
          </p:cNvSpPr>
          <p:nvPr/>
        </p:nvSpPr>
        <p:spPr bwMode="gray">
          <a:xfrm>
            <a:off x="11618385" y="434976"/>
            <a:ext cx="44449" cy="34925"/>
          </a:xfrm>
          <a:custGeom>
            <a:avLst/>
            <a:gdLst>
              <a:gd name="T0" fmla="*/ 0 w 48"/>
              <a:gd name="T1" fmla="*/ 2147483646 h 50"/>
              <a:gd name="T2" fmla="*/ 0 w 48"/>
              <a:gd name="T3" fmla="*/ 2147483646 h 50"/>
              <a:gd name="T4" fmla="*/ 2147483646 w 48"/>
              <a:gd name="T5" fmla="*/ 2147483646 h 50"/>
              <a:gd name="T6" fmla="*/ 2147483646 w 48"/>
              <a:gd name="T7" fmla="*/ 2147483646 h 50"/>
              <a:gd name="T8" fmla="*/ 2147483646 w 48"/>
              <a:gd name="T9" fmla="*/ 2147483646 h 50"/>
              <a:gd name="T10" fmla="*/ 2147483646 w 48"/>
              <a:gd name="T11" fmla="*/ 2147483646 h 50"/>
              <a:gd name="T12" fmla="*/ 2147483646 w 48"/>
              <a:gd name="T13" fmla="*/ 2147483646 h 50"/>
              <a:gd name="T14" fmla="*/ 2147483646 w 48"/>
              <a:gd name="T15" fmla="*/ 2147483646 h 50"/>
              <a:gd name="T16" fmla="*/ 2147483646 w 48"/>
              <a:gd name="T17" fmla="*/ 2147483646 h 50"/>
              <a:gd name="T18" fmla="*/ 2147483646 w 48"/>
              <a:gd name="T19" fmla="*/ 2147483646 h 50"/>
              <a:gd name="T20" fmla="*/ 2147483646 w 48"/>
              <a:gd name="T21" fmla="*/ 2147483646 h 50"/>
              <a:gd name="T22" fmla="*/ 2147483646 w 48"/>
              <a:gd name="T23" fmla="*/ 0 h 50"/>
              <a:gd name="T24" fmla="*/ 2147483646 w 48"/>
              <a:gd name="T25" fmla="*/ 0 h 50"/>
              <a:gd name="T26" fmla="*/ 2147483646 w 48"/>
              <a:gd name="T27" fmla="*/ 0 h 50"/>
              <a:gd name="T28" fmla="*/ 2147483646 w 48"/>
              <a:gd name="T29" fmla="*/ 2147483646 h 50"/>
              <a:gd name="T30" fmla="*/ 2147483646 w 48"/>
              <a:gd name="T31" fmla="*/ 2147483646 h 50"/>
              <a:gd name="T32" fmla="*/ 2147483646 w 48"/>
              <a:gd name="T33" fmla="*/ 2147483646 h 50"/>
              <a:gd name="T34" fmla="*/ 2147483646 w 48"/>
              <a:gd name="T35" fmla="*/ 2147483646 h 50"/>
              <a:gd name="T36" fmla="*/ 2147483646 w 48"/>
              <a:gd name="T37" fmla="*/ 2147483646 h 50"/>
              <a:gd name="T38" fmla="*/ 2147483646 w 48"/>
              <a:gd name="T39" fmla="*/ 2147483646 h 50"/>
              <a:gd name="T40" fmla="*/ 2147483646 w 48"/>
              <a:gd name="T41" fmla="*/ 2147483646 h 50"/>
              <a:gd name="T42" fmla="*/ 2147483646 w 48"/>
              <a:gd name="T43" fmla="*/ 2147483646 h 50"/>
              <a:gd name="T44" fmla="*/ 2147483646 w 48"/>
              <a:gd name="T45" fmla="*/ 2147483646 h 50"/>
              <a:gd name="T46" fmla="*/ 2147483646 w 48"/>
              <a:gd name="T47" fmla="*/ 2147483646 h 50"/>
              <a:gd name="T48" fmla="*/ 2147483646 w 48"/>
              <a:gd name="T49" fmla="*/ 2147483646 h 50"/>
              <a:gd name="T50" fmla="*/ 2147483646 w 48"/>
              <a:gd name="T51" fmla="*/ 2147483646 h 50"/>
              <a:gd name="T52" fmla="*/ 2147483646 w 48"/>
              <a:gd name="T53" fmla="*/ 2147483646 h 50"/>
              <a:gd name="T54" fmla="*/ 2147483646 w 48"/>
              <a:gd name="T55" fmla="*/ 2147483646 h 50"/>
              <a:gd name="T56" fmla="*/ 2147483646 w 48"/>
              <a:gd name="T57" fmla="*/ 2147483646 h 50"/>
              <a:gd name="T58" fmla="*/ 2147483646 w 48"/>
              <a:gd name="T59" fmla="*/ 2147483646 h 50"/>
              <a:gd name="T60" fmla="*/ 0 w 48"/>
              <a:gd name="T61" fmla="*/ 2147483646 h 50"/>
              <a:gd name="T62" fmla="*/ 0 w 48"/>
              <a:gd name="T63" fmla="*/ 2147483646 h 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8" h="50">
                <a:moveTo>
                  <a:pt x="0" y="38"/>
                </a:moveTo>
                <a:lnTo>
                  <a:pt x="0" y="38"/>
                </a:lnTo>
                <a:lnTo>
                  <a:pt x="8" y="34"/>
                </a:lnTo>
                <a:lnTo>
                  <a:pt x="12" y="32"/>
                </a:lnTo>
                <a:lnTo>
                  <a:pt x="14" y="28"/>
                </a:lnTo>
                <a:lnTo>
                  <a:pt x="16" y="22"/>
                </a:lnTo>
                <a:lnTo>
                  <a:pt x="18" y="16"/>
                </a:lnTo>
                <a:lnTo>
                  <a:pt x="24" y="6"/>
                </a:lnTo>
                <a:lnTo>
                  <a:pt x="26" y="4"/>
                </a:lnTo>
                <a:lnTo>
                  <a:pt x="26" y="0"/>
                </a:lnTo>
                <a:lnTo>
                  <a:pt x="32" y="0"/>
                </a:lnTo>
                <a:lnTo>
                  <a:pt x="38" y="4"/>
                </a:lnTo>
                <a:lnTo>
                  <a:pt x="44" y="8"/>
                </a:lnTo>
                <a:lnTo>
                  <a:pt x="46" y="14"/>
                </a:lnTo>
                <a:lnTo>
                  <a:pt x="48" y="20"/>
                </a:lnTo>
                <a:lnTo>
                  <a:pt x="48" y="28"/>
                </a:lnTo>
                <a:lnTo>
                  <a:pt x="46" y="34"/>
                </a:lnTo>
                <a:lnTo>
                  <a:pt x="44" y="40"/>
                </a:lnTo>
                <a:lnTo>
                  <a:pt x="38" y="46"/>
                </a:lnTo>
                <a:lnTo>
                  <a:pt x="32" y="48"/>
                </a:lnTo>
                <a:lnTo>
                  <a:pt x="24" y="50"/>
                </a:lnTo>
                <a:lnTo>
                  <a:pt x="18" y="50"/>
                </a:lnTo>
                <a:lnTo>
                  <a:pt x="8" y="46"/>
                </a:lnTo>
                <a:lnTo>
                  <a:pt x="4" y="42"/>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42" name="Freeform 372"/>
          <p:cNvSpPr>
            <a:spLocks/>
          </p:cNvSpPr>
          <p:nvPr/>
        </p:nvSpPr>
        <p:spPr bwMode="gray">
          <a:xfrm>
            <a:off x="11499851" y="382588"/>
            <a:ext cx="63500" cy="57150"/>
          </a:xfrm>
          <a:custGeom>
            <a:avLst/>
            <a:gdLst>
              <a:gd name="T0" fmla="*/ 2147483646 w 68"/>
              <a:gd name="T1" fmla="*/ 2147483646 h 80"/>
              <a:gd name="T2" fmla="*/ 2147483646 w 68"/>
              <a:gd name="T3" fmla="*/ 2147483646 h 80"/>
              <a:gd name="T4" fmla="*/ 2147483646 w 68"/>
              <a:gd name="T5" fmla="*/ 0 h 80"/>
              <a:gd name="T6" fmla="*/ 2147483646 w 68"/>
              <a:gd name="T7" fmla="*/ 2147483646 h 80"/>
              <a:gd name="T8" fmla="*/ 2147483646 w 68"/>
              <a:gd name="T9" fmla="*/ 2147483646 h 80"/>
              <a:gd name="T10" fmla="*/ 2147483646 w 68"/>
              <a:gd name="T11" fmla="*/ 2147483646 h 80"/>
              <a:gd name="T12" fmla="*/ 2147483646 w 68"/>
              <a:gd name="T13" fmla="*/ 2147483646 h 80"/>
              <a:gd name="T14" fmla="*/ 2147483646 w 68"/>
              <a:gd name="T15" fmla="*/ 2147483646 h 80"/>
              <a:gd name="T16" fmla="*/ 2147483646 w 68"/>
              <a:gd name="T17" fmla="*/ 2147483646 h 80"/>
              <a:gd name="T18" fmla="*/ 2147483646 w 68"/>
              <a:gd name="T19" fmla="*/ 2147483646 h 80"/>
              <a:gd name="T20" fmla="*/ 2147483646 w 68"/>
              <a:gd name="T21" fmla="*/ 2147483646 h 80"/>
              <a:gd name="T22" fmla="*/ 2147483646 w 68"/>
              <a:gd name="T23" fmla="*/ 2147483646 h 80"/>
              <a:gd name="T24" fmla="*/ 2147483646 w 68"/>
              <a:gd name="T25" fmla="*/ 2147483646 h 80"/>
              <a:gd name="T26" fmla="*/ 2147483646 w 68"/>
              <a:gd name="T27" fmla="*/ 2147483646 h 80"/>
              <a:gd name="T28" fmla="*/ 2147483646 w 68"/>
              <a:gd name="T29" fmla="*/ 2147483646 h 80"/>
              <a:gd name="T30" fmla="*/ 2147483646 w 68"/>
              <a:gd name="T31" fmla="*/ 2147483646 h 80"/>
              <a:gd name="T32" fmla="*/ 2147483646 w 68"/>
              <a:gd name="T33" fmla="*/ 2147483646 h 80"/>
              <a:gd name="T34" fmla="*/ 2147483646 w 68"/>
              <a:gd name="T35" fmla="*/ 2147483646 h 80"/>
              <a:gd name="T36" fmla="*/ 2147483646 w 68"/>
              <a:gd name="T37" fmla="*/ 2147483646 h 80"/>
              <a:gd name="T38" fmla="*/ 2147483646 w 68"/>
              <a:gd name="T39" fmla="*/ 0 h 80"/>
              <a:gd name="T40" fmla="*/ 2147483646 w 68"/>
              <a:gd name="T41" fmla="*/ 2147483646 h 80"/>
              <a:gd name="T42" fmla="*/ 0 w 68"/>
              <a:gd name="T43" fmla="*/ 2147483646 h 80"/>
              <a:gd name="T44" fmla="*/ 0 w 68"/>
              <a:gd name="T45" fmla="*/ 2147483646 h 80"/>
              <a:gd name="T46" fmla="*/ 2147483646 w 68"/>
              <a:gd name="T47" fmla="*/ 2147483646 h 80"/>
              <a:gd name="T48" fmla="*/ 2147483646 w 68"/>
              <a:gd name="T49" fmla="*/ 2147483646 h 80"/>
              <a:gd name="T50" fmla="*/ 2147483646 w 68"/>
              <a:gd name="T51" fmla="*/ 2147483646 h 80"/>
              <a:gd name="T52" fmla="*/ 2147483646 w 68"/>
              <a:gd name="T53" fmla="*/ 2147483646 h 80"/>
              <a:gd name="T54" fmla="*/ 2147483646 w 68"/>
              <a:gd name="T55" fmla="*/ 2147483646 h 80"/>
              <a:gd name="T56" fmla="*/ 2147483646 w 68"/>
              <a:gd name="T57" fmla="*/ 2147483646 h 80"/>
              <a:gd name="T58" fmla="*/ 2147483646 w 68"/>
              <a:gd name="T59" fmla="*/ 2147483646 h 80"/>
              <a:gd name="T60" fmla="*/ 2147483646 w 68"/>
              <a:gd name="T61" fmla="*/ 2147483646 h 80"/>
              <a:gd name="T62" fmla="*/ 2147483646 w 68"/>
              <a:gd name="T63" fmla="*/ 2147483646 h 80"/>
              <a:gd name="T64" fmla="*/ 2147483646 w 68"/>
              <a:gd name="T65" fmla="*/ 2147483646 h 80"/>
              <a:gd name="T66" fmla="*/ 2147483646 w 68"/>
              <a:gd name="T67" fmla="*/ 2147483646 h 80"/>
              <a:gd name="T68" fmla="*/ 2147483646 w 68"/>
              <a:gd name="T69" fmla="*/ 2147483646 h 80"/>
              <a:gd name="T70" fmla="*/ 2147483646 w 68"/>
              <a:gd name="T71" fmla="*/ 2147483646 h 80"/>
              <a:gd name="T72" fmla="*/ 2147483646 w 68"/>
              <a:gd name="T73" fmla="*/ 2147483646 h 80"/>
              <a:gd name="T74" fmla="*/ 2147483646 w 68"/>
              <a:gd name="T75" fmla="*/ 2147483646 h 80"/>
              <a:gd name="T76" fmla="*/ 2147483646 w 68"/>
              <a:gd name="T77" fmla="*/ 2147483646 h 80"/>
              <a:gd name="T78" fmla="*/ 2147483646 w 68"/>
              <a:gd name="T79" fmla="*/ 2147483646 h 80"/>
              <a:gd name="T80" fmla="*/ 2147483646 w 68"/>
              <a:gd name="T81" fmla="*/ 2147483646 h 80"/>
              <a:gd name="T82" fmla="*/ 2147483646 w 68"/>
              <a:gd name="T83" fmla="*/ 2147483646 h 80"/>
              <a:gd name="T84" fmla="*/ 2147483646 w 68"/>
              <a:gd name="T85" fmla="*/ 2147483646 h 80"/>
              <a:gd name="T86" fmla="*/ 2147483646 w 68"/>
              <a:gd name="T87" fmla="*/ 2147483646 h 80"/>
              <a:gd name="T88" fmla="*/ 2147483646 w 68"/>
              <a:gd name="T89" fmla="*/ 2147483646 h 80"/>
              <a:gd name="T90" fmla="*/ 2147483646 w 68"/>
              <a:gd name="T91" fmla="*/ 2147483646 h 80"/>
              <a:gd name="T92" fmla="*/ 2147483646 w 68"/>
              <a:gd name="T93" fmla="*/ 2147483646 h 80"/>
              <a:gd name="T94" fmla="*/ 2147483646 w 68"/>
              <a:gd name="T95" fmla="*/ 2147483646 h 80"/>
              <a:gd name="T96" fmla="*/ 2147483646 w 68"/>
              <a:gd name="T97" fmla="*/ 2147483646 h 80"/>
              <a:gd name="T98" fmla="*/ 2147483646 w 68"/>
              <a:gd name="T99" fmla="*/ 2147483646 h 80"/>
              <a:gd name="T100" fmla="*/ 2147483646 w 68"/>
              <a:gd name="T101" fmla="*/ 2147483646 h 80"/>
              <a:gd name="T102" fmla="*/ 2147483646 w 68"/>
              <a:gd name="T103" fmla="*/ 2147483646 h 80"/>
              <a:gd name="T104" fmla="*/ 2147483646 w 68"/>
              <a:gd name="T105" fmla="*/ 2147483646 h 80"/>
              <a:gd name="T106" fmla="*/ 2147483646 w 68"/>
              <a:gd name="T107" fmla="*/ 2147483646 h 80"/>
              <a:gd name="T108" fmla="*/ 2147483646 w 68"/>
              <a:gd name="T109" fmla="*/ 2147483646 h 80"/>
              <a:gd name="T110" fmla="*/ 2147483646 w 68"/>
              <a:gd name="T111" fmla="*/ 2147483646 h 80"/>
              <a:gd name="T112" fmla="*/ 2147483646 w 68"/>
              <a:gd name="T113" fmla="*/ 2147483646 h 8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8" h="80">
                <a:moveTo>
                  <a:pt x="60" y="2"/>
                </a:moveTo>
                <a:lnTo>
                  <a:pt x="60" y="2"/>
                </a:lnTo>
                <a:lnTo>
                  <a:pt x="52" y="0"/>
                </a:lnTo>
                <a:lnTo>
                  <a:pt x="44" y="2"/>
                </a:lnTo>
                <a:lnTo>
                  <a:pt x="38" y="6"/>
                </a:lnTo>
                <a:lnTo>
                  <a:pt x="36" y="8"/>
                </a:lnTo>
                <a:lnTo>
                  <a:pt x="34" y="12"/>
                </a:lnTo>
                <a:lnTo>
                  <a:pt x="34" y="48"/>
                </a:lnTo>
                <a:lnTo>
                  <a:pt x="34" y="52"/>
                </a:lnTo>
                <a:lnTo>
                  <a:pt x="30" y="52"/>
                </a:lnTo>
                <a:lnTo>
                  <a:pt x="26" y="52"/>
                </a:lnTo>
                <a:lnTo>
                  <a:pt x="24" y="48"/>
                </a:lnTo>
                <a:lnTo>
                  <a:pt x="24" y="12"/>
                </a:lnTo>
                <a:lnTo>
                  <a:pt x="24" y="6"/>
                </a:lnTo>
                <a:lnTo>
                  <a:pt x="22" y="0"/>
                </a:lnTo>
                <a:lnTo>
                  <a:pt x="2" y="8"/>
                </a:lnTo>
                <a:lnTo>
                  <a:pt x="0" y="8"/>
                </a:lnTo>
                <a:lnTo>
                  <a:pt x="6" y="12"/>
                </a:lnTo>
                <a:lnTo>
                  <a:pt x="8" y="14"/>
                </a:lnTo>
                <a:lnTo>
                  <a:pt x="8" y="18"/>
                </a:lnTo>
                <a:lnTo>
                  <a:pt x="8" y="64"/>
                </a:lnTo>
                <a:lnTo>
                  <a:pt x="8" y="66"/>
                </a:lnTo>
                <a:lnTo>
                  <a:pt x="10" y="68"/>
                </a:lnTo>
                <a:lnTo>
                  <a:pt x="10" y="70"/>
                </a:lnTo>
                <a:lnTo>
                  <a:pt x="10" y="72"/>
                </a:lnTo>
                <a:lnTo>
                  <a:pt x="16" y="76"/>
                </a:lnTo>
                <a:lnTo>
                  <a:pt x="22" y="80"/>
                </a:lnTo>
                <a:lnTo>
                  <a:pt x="28" y="80"/>
                </a:lnTo>
                <a:lnTo>
                  <a:pt x="36" y="80"/>
                </a:lnTo>
                <a:lnTo>
                  <a:pt x="44" y="76"/>
                </a:lnTo>
                <a:lnTo>
                  <a:pt x="48" y="70"/>
                </a:lnTo>
                <a:lnTo>
                  <a:pt x="50" y="64"/>
                </a:lnTo>
                <a:lnTo>
                  <a:pt x="50" y="44"/>
                </a:lnTo>
                <a:lnTo>
                  <a:pt x="50" y="38"/>
                </a:lnTo>
                <a:lnTo>
                  <a:pt x="52" y="34"/>
                </a:lnTo>
                <a:lnTo>
                  <a:pt x="56" y="32"/>
                </a:lnTo>
                <a:lnTo>
                  <a:pt x="60" y="32"/>
                </a:lnTo>
                <a:lnTo>
                  <a:pt x="68" y="36"/>
                </a:lnTo>
                <a:lnTo>
                  <a:pt x="68" y="16"/>
                </a:lnTo>
                <a:lnTo>
                  <a:pt x="66" y="6"/>
                </a:lnTo>
                <a:lnTo>
                  <a:pt x="62" y="4"/>
                </a:lnTo>
                <a:lnTo>
                  <a:pt x="6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43" name="Freeform 373"/>
          <p:cNvSpPr>
            <a:spLocks/>
          </p:cNvSpPr>
          <p:nvPr/>
        </p:nvSpPr>
        <p:spPr bwMode="gray">
          <a:xfrm>
            <a:off x="11686117" y="376238"/>
            <a:ext cx="48683" cy="57150"/>
          </a:xfrm>
          <a:custGeom>
            <a:avLst/>
            <a:gdLst>
              <a:gd name="T0" fmla="*/ 2147483646 w 52"/>
              <a:gd name="T1" fmla="*/ 2147483646 h 80"/>
              <a:gd name="T2" fmla="*/ 2147483646 w 52"/>
              <a:gd name="T3" fmla="*/ 2147483646 h 80"/>
              <a:gd name="T4" fmla="*/ 2147483646 w 52"/>
              <a:gd name="T5" fmla="*/ 2147483646 h 80"/>
              <a:gd name="T6" fmla="*/ 2147483646 w 52"/>
              <a:gd name="T7" fmla="*/ 2147483646 h 80"/>
              <a:gd name="T8" fmla="*/ 2147483646 w 52"/>
              <a:gd name="T9" fmla="*/ 2147483646 h 80"/>
              <a:gd name="T10" fmla="*/ 2147483646 w 52"/>
              <a:gd name="T11" fmla="*/ 2147483646 h 80"/>
              <a:gd name="T12" fmla="*/ 0 w 52"/>
              <a:gd name="T13" fmla="*/ 2147483646 h 80"/>
              <a:gd name="T14" fmla="*/ 0 w 52"/>
              <a:gd name="T15" fmla="*/ 2147483646 h 80"/>
              <a:gd name="T16" fmla="*/ 0 w 52"/>
              <a:gd name="T17" fmla="*/ 2147483646 h 80"/>
              <a:gd name="T18" fmla="*/ 2147483646 w 52"/>
              <a:gd name="T19" fmla="*/ 0 h 80"/>
              <a:gd name="T20" fmla="*/ 2147483646 w 52"/>
              <a:gd name="T21" fmla="*/ 0 h 80"/>
              <a:gd name="T22" fmla="*/ 2147483646 w 52"/>
              <a:gd name="T23" fmla="*/ 2147483646 h 80"/>
              <a:gd name="T24" fmla="*/ 2147483646 w 52"/>
              <a:gd name="T25" fmla="*/ 2147483646 h 80"/>
              <a:gd name="T26" fmla="*/ 2147483646 w 52"/>
              <a:gd name="T27" fmla="*/ 2147483646 h 80"/>
              <a:gd name="T28" fmla="*/ 2147483646 w 52"/>
              <a:gd name="T29" fmla="*/ 2147483646 h 80"/>
              <a:gd name="T30" fmla="*/ 2147483646 w 52"/>
              <a:gd name="T31" fmla="*/ 2147483646 h 80"/>
              <a:gd name="T32" fmla="*/ 2147483646 w 52"/>
              <a:gd name="T33" fmla="*/ 2147483646 h 80"/>
              <a:gd name="T34" fmla="*/ 2147483646 w 52"/>
              <a:gd name="T35" fmla="*/ 2147483646 h 80"/>
              <a:gd name="T36" fmla="*/ 2147483646 w 52"/>
              <a:gd name="T37" fmla="*/ 2147483646 h 80"/>
              <a:gd name="T38" fmla="*/ 2147483646 w 52"/>
              <a:gd name="T39" fmla="*/ 2147483646 h 80"/>
              <a:gd name="T40" fmla="*/ 2147483646 w 52"/>
              <a:gd name="T41" fmla="*/ 2147483646 h 80"/>
              <a:gd name="T42" fmla="*/ 2147483646 w 52"/>
              <a:gd name="T43" fmla="*/ 2147483646 h 80"/>
              <a:gd name="T44" fmla="*/ 2147483646 w 52"/>
              <a:gd name="T45" fmla="*/ 2147483646 h 80"/>
              <a:gd name="T46" fmla="*/ 2147483646 w 52"/>
              <a:gd name="T47" fmla="*/ 2147483646 h 80"/>
              <a:gd name="T48" fmla="*/ 2147483646 w 52"/>
              <a:gd name="T49" fmla="*/ 2147483646 h 80"/>
              <a:gd name="T50" fmla="*/ 2147483646 w 52"/>
              <a:gd name="T51" fmla="*/ 2147483646 h 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2" h="80">
                <a:moveTo>
                  <a:pt x="40" y="68"/>
                </a:moveTo>
                <a:lnTo>
                  <a:pt x="40" y="68"/>
                </a:lnTo>
                <a:lnTo>
                  <a:pt x="16" y="46"/>
                </a:lnTo>
                <a:lnTo>
                  <a:pt x="6" y="36"/>
                </a:lnTo>
                <a:lnTo>
                  <a:pt x="2" y="28"/>
                </a:lnTo>
                <a:lnTo>
                  <a:pt x="0" y="20"/>
                </a:lnTo>
                <a:lnTo>
                  <a:pt x="0" y="10"/>
                </a:lnTo>
                <a:lnTo>
                  <a:pt x="12" y="0"/>
                </a:lnTo>
                <a:lnTo>
                  <a:pt x="12" y="14"/>
                </a:lnTo>
                <a:lnTo>
                  <a:pt x="12" y="20"/>
                </a:lnTo>
                <a:lnTo>
                  <a:pt x="14" y="26"/>
                </a:lnTo>
                <a:lnTo>
                  <a:pt x="46" y="56"/>
                </a:lnTo>
                <a:lnTo>
                  <a:pt x="52" y="64"/>
                </a:lnTo>
                <a:lnTo>
                  <a:pt x="52" y="68"/>
                </a:lnTo>
                <a:lnTo>
                  <a:pt x="50" y="72"/>
                </a:lnTo>
                <a:lnTo>
                  <a:pt x="46" y="80"/>
                </a:lnTo>
                <a:lnTo>
                  <a:pt x="44" y="74"/>
                </a:lnTo>
                <a:lnTo>
                  <a:pt x="40"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44" name="Freeform 374"/>
          <p:cNvSpPr>
            <a:spLocks/>
          </p:cNvSpPr>
          <p:nvPr/>
        </p:nvSpPr>
        <p:spPr bwMode="gray">
          <a:xfrm>
            <a:off x="11650133" y="376239"/>
            <a:ext cx="25400" cy="52387"/>
          </a:xfrm>
          <a:custGeom>
            <a:avLst/>
            <a:gdLst>
              <a:gd name="T0" fmla="*/ 0 w 26"/>
              <a:gd name="T1" fmla="*/ 0 h 74"/>
              <a:gd name="T2" fmla="*/ 0 w 26"/>
              <a:gd name="T3" fmla="*/ 0 h 74"/>
              <a:gd name="T4" fmla="*/ 2147483646 w 26"/>
              <a:gd name="T5" fmla="*/ 0 h 74"/>
              <a:gd name="T6" fmla="*/ 2147483646 w 26"/>
              <a:gd name="T7" fmla="*/ 2147483646 h 74"/>
              <a:gd name="T8" fmla="*/ 0 w 26"/>
              <a:gd name="T9" fmla="*/ 2147483646 h 74"/>
              <a:gd name="T10" fmla="*/ 0 w 26"/>
              <a:gd name="T11" fmla="*/ 0 h 74"/>
              <a:gd name="T12" fmla="*/ 0 w 26"/>
              <a:gd name="T13" fmla="*/ 0 h 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74">
                <a:moveTo>
                  <a:pt x="0" y="0"/>
                </a:moveTo>
                <a:lnTo>
                  <a:pt x="0" y="0"/>
                </a:lnTo>
                <a:lnTo>
                  <a:pt x="26" y="0"/>
                </a:lnTo>
                <a:lnTo>
                  <a:pt x="26" y="74"/>
                </a:lnTo>
                <a:lnTo>
                  <a:pt x="0" y="7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45" name="Freeform 375"/>
          <p:cNvSpPr>
            <a:spLocks/>
          </p:cNvSpPr>
          <p:nvPr/>
        </p:nvSpPr>
        <p:spPr bwMode="gray">
          <a:xfrm>
            <a:off x="11703051" y="376239"/>
            <a:ext cx="31749" cy="28575"/>
          </a:xfrm>
          <a:custGeom>
            <a:avLst/>
            <a:gdLst>
              <a:gd name="T0" fmla="*/ 0 w 34"/>
              <a:gd name="T1" fmla="*/ 2147483646 h 40"/>
              <a:gd name="T2" fmla="*/ 0 w 34"/>
              <a:gd name="T3" fmla="*/ 2147483646 h 40"/>
              <a:gd name="T4" fmla="*/ 2147483646 w 34"/>
              <a:gd name="T5" fmla="*/ 0 h 40"/>
              <a:gd name="T6" fmla="*/ 2147483646 w 34"/>
              <a:gd name="T7" fmla="*/ 2147483646 h 40"/>
              <a:gd name="T8" fmla="*/ 2147483646 w 34"/>
              <a:gd name="T9" fmla="*/ 2147483646 h 40"/>
              <a:gd name="T10" fmla="*/ 2147483646 w 34"/>
              <a:gd name="T11" fmla="*/ 2147483646 h 40"/>
              <a:gd name="T12" fmla="*/ 2147483646 w 34"/>
              <a:gd name="T13" fmla="*/ 2147483646 h 40"/>
              <a:gd name="T14" fmla="*/ 2147483646 w 34"/>
              <a:gd name="T15" fmla="*/ 2147483646 h 40"/>
              <a:gd name="T16" fmla="*/ 2147483646 w 34"/>
              <a:gd name="T17" fmla="*/ 2147483646 h 40"/>
              <a:gd name="T18" fmla="*/ 2147483646 w 34"/>
              <a:gd name="T19" fmla="*/ 0 h 40"/>
              <a:gd name="T20" fmla="*/ 2147483646 w 34"/>
              <a:gd name="T21" fmla="*/ 0 h 40"/>
              <a:gd name="T22" fmla="*/ 2147483646 w 34"/>
              <a:gd name="T23" fmla="*/ 2147483646 h 40"/>
              <a:gd name="T24" fmla="*/ 2147483646 w 34"/>
              <a:gd name="T25" fmla="*/ 2147483646 h 40"/>
              <a:gd name="T26" fmla="*/ 2147483646 w 34"/>
              <a:gd name="T27" fmla="*/ 2147483646 h 40"/>
              <a:gd name="T28" fmla="*/ 2147483646 w 34"/>
              <a:gd name="T29" fmla="*/ 2147483646 h 40"/>
              <a:gd name="T30" fmla="*/ 2147483646 w 34"/>
              <a:gd name="T31" fmla="*/ 2147483646 h 40"/>
              <a:gd name="T32" fmla="*/ 0 w 34"/>
              <a:gd name="T33" fmla="*/ 2147483646 h 40"/>
              <a:gd name="T34" fmla="*/ 0 w 34"/>
              <a:gd name="T35" fmla="*/ 2147483646 h 40"/>
              <a:gd name="T36" fmla="*/ 0 w 34"/>
              <a:gd name="T37" fmla="*/ 2147483646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 h="40">
                <a:moveTo>
                  <a:pt x="0" y="6"/>
                </a:moveTo>
                <a:lnTo>
                  <a:pt x="0" y="6"/>
                </a:lnTo>
                <a:lnTo>
                  <a:pt x="8" y="0"/>
                </a:lnTo>
                <a:lnTo>
                  <a:pt x="14" y="6"/>
                </a:lnTo>
                <a:lnTo>
                  <a:pt x="14" y="28"/>
                </a:lnTo>
                <a:lnTo>
                  <a:pt x="18" y="24"/>
                </a:lnTo>
                <a:lnTo>
                  <a:pt x="20" y="16"/>
                </a:lnTo>
                <a:lnTo>
                  <a:pt x="20" y="0"/>
                </a:lnTo>
                <a:lnTo>
                  <a:pt x="34" y="12"/>
                </a:lnTo>
                <a:lnTo>
                  <a:pt x="34" y="20"/>
                </a:lnTo>
                <a:lnTo>
                  <a:pt x="32" y="28"/>
                </a:lnTo>
                <a:lnTo>
                  <a:pt x="22" y="40"/>
                </a:lnTo>
                <a:lnTo>
                  <a:pt x="0" y="18"/>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46" name="Freeform 376"/>
          <p:cNvSpPr>
            <a:spLocks/>
          </p:cNvSpPr>
          <p:nvPr/>
        </p:nvSpPr>
        <p:spPr bwMode="gray">
          <a:xfrm>
            <a:off x="11660717" y="287339"/>
            <a:ext cx="76200" cy="53975"/>
          </a:xfrm>
          <a:custGeom>
            <a:avLst/>
            <a:gdLst>
              <a:gd name="T0" fmla="*/ 2147483646 w 80"/>
              <a:gd name="T1" fmla="*/ 2147483646 h 76"/>
              <a:gd name="T2" fmla="*/ 2147483646 w 80"/>
              <a:gd name="T3" fmla="*/ 2147483646 h 76"/>
              <a:gd name="T4" fmla="*/ 2147483646 w 80"/>
              <a:gd name="T5" fmla="*/ 2147483646 h 76"/>
              <a:gd name="T6" fmla="*/ 2147483646 w 80"/>
              <a:gd name="T7" fmla="*/ 2147483646 h 76"/>
              <a:gd name="T8" fmla="*/ 2147483646 w 80"/>
              <a:gd name="T9" fmla="*/ 2147483646 h 76"/>
              <a:gd name="T10" fmla="*/ 2147483646 w 80"/>
              <a:gd name="T11" fmla="*/ 2147483646 h 76"/>
              <a:gd name="T12" fmla="*/ 2147483646 w 80"/>
              <a:gd name="T13" fmla="*/ 0 h 76"/>
              <a:gd name="T14" fmla="*/ 2147483646 w 80"/>
              <a:gd name="T15" fmla="*/ 0 h 76"/>
              <a:gd name="T16" fmla="*/ 2147483646 w 80"/>
              <a:gd name="T17" fmla="*/ 2147483646 h 76"/>
              <a:gd name="T18" fmla="*/ 2147483646 w 80"/>
              <a:gd name="T19" fmla="*/ 2147483646 h 76"/>
              <a:gd name="T20" fmla="*/ 2147483646 w 80"/>
              <a:gd name="T21" fmla="*/ 2147483646 h 76"/>
              <a:gd name="T22" fmla="*/ 2147483646 w 80"/>
              <a:gd name="T23" fmla="*/ 2147483646 h 76"/>
              <a:gd name="T24" fmla="*/ 2147483646 w 80"/>
              <a:gd name="T25" fmla="*/ 2147483646 h 76"/>
              <a:gd name="T26" fmla="*/ 2147483646 w 80"/>
              <a:gd name="T27" fmla="*/ 2147483646 h 76"/>
              <a:gd name="T28" fmla="*/ 2147483646 w 80"/>
              <a:gd name="T29" fmla="*/ 2147483646 h 76"/>
              <a:gd name="T30" fmla="*/ 2147483646 w 80"/>
              <a:gd name="T31" fmla="*/ 2147483646 h 76"/>
              <a:gd name="T32" fmla="*/ 2147483646 w 80"/>
              <a:gd name="T33" fmla="*/ 2147483646 h 76"/>
              <a:gd name="T34" fmla="*/ 2147483646 w 80"/>
              <a:gd name="T35" fmla="*/ 2147483646 h 76"/>
              <a:gd name="T36" fmla="*/ 2147483646 w 80"/>
              <a:gd name="T37" fmla="*/ 2147483646 h 76"/>
              <a:gd name="T38" fmla="*/ 2147483646 w 80"/>
              <a:gd name="T39" fmla="*/ 2147483646 h 76"/>
              <a:gd name="T40" fmla="*/ 2147483646 w 80"/>
              <a:gd name="T41" fmla="*/ 2147483646 h 76"/>
              <a:gd name="T42" fmla="*/ 2147483646 w 80"/>
              <a:gd name="T43" fmla="*/ 2147483646 h 76"/>
              <a:gd name="T44" fmla="*/ 2147483646 w 80"/>
              <a:gd name="T45" fmla="*/ 2147483646 h 76"/>
              <a:gd name="T46" fmla="*/ 2147483646 w 80"/>
              <a:gd name="T47" fmla="*/ 2147483646 h 76"/>
              <a:gd name="T48" fmla="*/ 0 w 80"/>
              <a:gd name="T49" fmla="*/ 2147483646 h 76"/>
              <a:gd name="T50" fmla="*/ 0 w 80"/>
              <a:gd name="T51" fmla="*/ 2147483646 h 76"/>
              <a:gd name="T52" fmla="*/ 2147483646 w 80"/>
              <a:gd name="T53" fmla="*/ 2147483646 h 76"/>
              <a:gd name="T54" fmla="*/ 2147483646 w 80"/>
              <a:gd name="T55" fmla="*/ 2147483646 h 76"/>
              <a:gd name="T56" fmla="*/ 2147483646 w 80"/>
              <a:gd name="T57" fmla="*/ 2147483646 h 76"/>
              <a:gd name="T58" fmla="*/ 2147483646 w 80"/>
              <a:gd name="T59" fmla="*/ 2147483646 h 7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 h="76">
                <a:moveTo>
                  <a:pt x="64" y="76"/>
                </a:moveTo>
                <a:lnTo>
                  <a:pt x="68" y="62"/>
                </a:lnTo>
                <a:lnTo>
                  <a:pt x="80" y="60"/>
                </a:lnTo>
                <a:lnTo>
                  <a:pt x="80" y="24"/>
                </a:lnTo>
                <a:lnTo>
                  <a:pt x="70" y="26"/>
                </a:lnTo>
                <a:lnTo>
                  <a:pt x="70" y="0"/>
                </a:lnTo>
                <a:lnTo>
                  <a:pt x="52" y="4"/>
                </a:lnTo>
                <a:lnTo>
                  <a:pt x="52" y="48"/>
                </a:lnTo>
                <a:lnTo>
                  <a:pt x="50" y="50"/>
                </a:lnTo>
                <a:lnTo>
                  <a:pt x="48" y="52"/>
                </a:lnTo>
                <a:lnTo>
                  <a:pt x="46" y="52"/>
                </a:lnTo>
                <a:lnTo>
                  <a:pt x="44" y="50"/>
                </a:lnTo>
                <a:lnTo>
                  <a:pt x="42" y="48"/>
                </a:lnTo>
                <a:lnTo>
                  <a:pt x="42" y="6"/>
                </a:lnTo>
                <a:lnTo>
                  <a:pt x="24" y="8"/>
                </a:lnTo>
                <a:lnTo>
                  <a:pt x="24" y="26"/>
                </a:lnTo>
                <a:lnTo>
                  <a:pt x="14" y="44"/>
                </a:lnTo>
                <a:lnTo>
                  <a:pt x="0" y="62"/>
                </a:lnTo>
                <a:lnTo>
                  <a:pt x="20" y="62"/>
                </a:lnTo>
                <a:lnTo>
                  <a:pt x="26" y="76"/>
                </a:lnTo>
                <a:lnTo>
                  <a:pt x="64"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47" name="Freeform 377"/>
          <p:cNvSpPr>
            <a:spLocks/>
          </p:cNvSpPr>
          <p:nvPr/>
        </p:nvSpPr>
        <p:spPr bwMode="gray">
          <a:xfrm>
            <a:off x="11531600" y="312738"/>
            <a:ext cx="10584" cy="23812"/>
          </a:xfrm>
          <a:custGeom>
            <a:avLst/>
            <a:gdLst>
              <a:gd name="T0" fmla="*/ 2147483646 w 10"/>
              <a:gd name="T1" fmla="*/ 2147483646 h 34"/>
              <a:gd name="T2" fmla="*/ 2147483646 w 10"/>
              <a:gd name="T3" fmla="*/ 2147483646 h 34"/>
              <a:gd name="T4" fmla="*/ 0 w 10"/>
              <a:gd name="T5" fmla="*/ 0 h 34"/>
              <a:gd name="T6" fmla="*/ 0 w 10"/>
              <a:gd name="T7" fmla="*/ 0 h 34"/>
              <a:gd name="T8" fmla="*/ 2147483646 w 10"/>
              <a:gd name="T9" fmla="*/ 0 h 34"/>
              <a:gd name="T10" fmla="*/ 2147483646 w 10"/>
              <a:gd name="T11" fmla="*/ 2147483646 h 34"/>
              <a:gd name="T12" fmla="*/ 2147483646 w 10"/>
              <a:gd name="T13" fmla="*/ 2147483646 h 34"/>
              <a:gd name="T14" fmla="*/ 2147483646 w 10"/>
              <a:gd name="T15" fmla="*/ 2147483646 h 34"/>
              <a:gd name="T16" fmla="*/ 2147483646 w 10"/>
              <a:gd name="T17" fmla="*/ 2147483646 h 34"/>
              <a:gd name="T18" fmla="*/ 2147483646 w 10"/>
              <a:gd name="T19" fmla="*/ 2147483646 h 34"/>
              <a:gd name="T20" fmla="*/ 2147483646 w 10"/>
              <a:gd name="T21" fmla="*/ 2147483646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 h="34">
                <a:moveTo>
                  <a:pt x="2" y="30"/>
                </a:moveTo>
                <a:lnTo>
                  <a:pt x="2" y="30"/>
                </a:lnTo>
                <a:lnTo>
                  <a:pt x="0" y="0"/>
                </a:lnTo>
                <a:lnTo>
                  <a:pt x="6" y="0"/>
                </a:lnTo>
                <a:lnTo>
                  <a:pt x="10" y="4"/>
                </a:lnTo>
                <a:lnTo>
                  <a:pt x="10" y="34"/>
                </a:lnTo>
                <a:lnTo>
                  <a:pt x="2" y="34"/>
                </a:lnTo>
                <a:lnTo>
                  <a:pt x="2"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48" name="Freeform 378"/>
          <p:cNvSpPr>
            <a:spLocks/>
          </p:cNvSpPr>
          <p:nvPr/>
        </p:nvSpPr>
        <p:spPr bwMode="gray">
          <a:xfrm>
            <a:off x="11523134" y="268288"/>
            <a:ext cx="29633" cy="23812"/>
          </a:xfrm>
          <a:custGeom>
            <a:avLst/>
            <a:gdLst>
              <a:gd name="T0" fmla="*/ 2147483646 w 32"/>
              <a:gd name="T1" fmla="*/ 2147483646 h 34"/>
              <a:gd name="T2" fmla="*/ 2147483646 w 32"/>
              <a:gd name="T3" fmla="*/ 2147483646 h 34"/>
              <a:gd name="T4" fmla="*/ 2147483646 w 32"/>
              <a:gd name="T5" fmla="*/ 2147483646 h 34"/>
              <a:gd name="T6" fmla="*/ 2147483646 w 32"/>
              <a:gd name="T7" fmla="*/ 2147483646 h 34"/>
              <a:gd name="T8" fmla="*/ 0 w 32"/>
              <a:gd name="T9" fmla="*/ 2147483646 h 34"/>
              <a:gd name="T10" fmla="*/ 0 w 32"/>
              <a:gd name="T11" fmla="*/ 0 h 34"/>
              <a:gd name="T12" fmla="*/ 0 w 32"/>
              <a:gd name="T13" fmla="*/ 0 h 34"/>
              <a:gd name="T14" fmla="*/ 2147483646 w 32"/>
              <a:gd name="T15" fmla="*/ 0 h 34"/>
              <a:gd name="T16" fmla="*/ 2147483646 w 32"/>
              <a:gd name="T17" fmla="*/ 2147483646 h 34"/>
              <a:gd name="T18" fmla="*/ 2147483646 w 32"/>
              <a:gd name="T19" fmla="*/ 2147483646 h 34"/>
              <a:gd name="T20" fmla="*/ 2147483646 w 32"/>
              <a:gd name="T21" fmla="*/ 2147483646 h 34"/>
              <a:gd name="T22" fmla="*/ 2147483646 w 32"/>
              <a:gd name="T23" fmla="*/ 2147483646 h 34"/>
              <a:gd name="T24" fmla="*/ 2147483646 w 32"/>
              <a:gd name="T25" fmla="*/ 2147483646 h 34"/>
              <a:gd name="T26" fmla="*/ 2147483646 w 32"/>
              <a:gd name="T27" fmla="*/ 2147483646 h 34"/>
              <a:gd name="T28" fmla="*/ 2147483646 w 32"/>
              <a:gd name="T29" fmla="*/ 2147483646 h 34"/>
              <a:gd name="T30" fmla="*/ 2147483646 w 32"/>
              <a:gd name="T31" fmla="*/ 2147483646 h 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2" h="34">
                <a:moveTo>
                  <a:pt x="10" y="28"/>
                </a:moveTo>
                <a:lnTo>
                  <a:pt x="10" y="28"/>
                </a:lnTo>
                <a:lnTo>
                  <a:pt x="6" y="8"/>
                </a:lnTo>
                <a:lnTo>
                  <a:pt x="0" y="8"/>
                </a:lnTo>
                <a:lnTo>
                  <a:pt x="0" y="0"/>
                </a:lnTo>
                <a:lnTo>
                  <a:pt x="32" y="0"/>
                </a:lnTo>
                <a:lnTo>
                  <a:pt x="32" y="8"/>
                </a:lnTo>
                <a:lnTo>
                  <a:pt x="24" y="8"/>
                </a:lnTo>
                <a:lnTo>
                  <a:pt x="20" y="34"/>
                </a:lnTo>
                <a:lnTo>
                  <a:pt x="16" y="30"/>
                </a:lnTo>
                <a:lnTo>
                  <a:pt x="1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49" name="Freeform 379"/>
          <p:cNvSpPr>
            <a:spLocks/>
          </p:cNvSpPr>
          <p:nvPr/>
        </p:nvSpPr>
        <p:spPr bwMode="gray">
          <a:xfrm>
            <a:off x="11521017" y="214313"/>
            <a:ext cx="33867" cy="49212"/>
          </a:xfrm>
          <a:custGeom>
            <a:avLst/>
            <a:gdLst>
              <a:gd name="T0" fmla="*/ 2147483646 w 36"/>
              <a:gd name="T1" fmla="*/ 2147483646 h 70"/>
              <a:gd name="T2" fmla="*/ 2147483646 w 36"/>
              <a:gd name="T3" fmla="*/ 2147483646 h 70"/>
              <a:gd name="T4" fmla="*/ 2147483646 w 36"/>
              <a:gd name="T5" fmla="*/ 2147483646 h 70"/>
              <a:gd name="T6" fmla="*/ 0 w 36"/>
              <a:gd name="T7" fmla="*/ 2147483646 h 70"/>
              <a:gd name="T8" fmla="*/ 0 w 36"/>
              <a:gd name="T9" fmla="*/ 2147483646 h 70"/>
              <a:gd name="T10" fmla="*/ 0 w 36"/>
              <a:gd name="T11" fmla="*/ 2147483646 h 70"/>
              <a:gd name="T12" fmla="*/ 0 w 36"/>
              <a:gd name="T13" fmla="*/ 2147483646 h 70"/>
              <a:gd name="T14" fmla="*/ 0 w 36"/>
              <a:gd name="T15" fmla="*/ 2147483646 h 70"/>
              <a:gd name="T16" fmla="*/ 2147483646 w 36"/>
              <a:gd name="T17" fmla="*/ 2147483646 h 70"/>
              <a:gd name="T18" fmla="*/ 2147483646 w 36"/>
              <a:gd name="T19" fmla="*/ 2147483646 h 70"/>
              <a:gd name="T20" fmla="*/ 2147483646 w 36"/>
              <a:gd name="T21" fmla="*/ 2147483646 h 70"/>
              <a:gd name="T22" fmla="*/ 2147483646 w 36"/>
              <a:gd name="T23" fmla="*/ 2147483646 h 70"/>
              <a:gd name="T24" fmla="*/ 2147483646 w 36"/>
              <a:gd name="T25" fmla="*/ 2147483646 h 70"/>
              <a:gd name="T26" fmla="*/ 2147483646 w 36"/>
              <a:gd name="T27" fmla="*/ 2147483646 h 70"/>
              <a:gd name="T28" fmla="*/ 2147483646 w 36"/>
              <a:gd name="T29" fmla="*/ 2147483646 h 70"/>
              <a:gd name="T30" fmla="*/ 2147483646 w 36"/>
              <a:gd name="T31" fmla="*/ 2147483646 h 70"/>
              <a:gd name="T32" fmla="*/ 2147483646 w 36"/>
              <a:gd name="T33" fmla="*/ 2147483646 h 70"/>
              <a:gd name="T34" fmla="*/ 2147483646 w 36"/>
              <a:gd name="T35" fmla="*/ 2147483646 h 70"/>
              <a:gd name="T36" fmla="*/ 2147483646 w 36"/>
              <a:gd name="T37" fmla="*/ 0 h 70"/>
              <a:gd name="T38" fmla="*/ 2147483646 w 36"/>
              <a:gd name="T39" fmla="*/ 0 h 70"/>
              <a:gd name="T40" fmla="*/ 2147483646 w 36"/>
              <a:gd name="T41" fmla="*/ 2147483646 h 70"/>
              <a:gd name="T42" fmla="*/ 2147483646 w 36"/>
              <a:gd name="T43" fmla="*/ 2147483646 h 70"/>
              <a:gd name="T44" fmla="*/ 2147483646 w 36"/>
              <a:gd name="T45" fmla="*/ 2147483646 h 70"/>
              <a:gd name="T46" fmla="*/ 2147483646 w 36"/>
              <a:gd name="T47" fmla="*/ 2147483646 h 70"/>
              <a:gd name="T48" fmla="*/ 2147483646 w 36"/>
              <a:gd name="T49" fmla="*/ 2147483646 h 70"/>
              <a:gd name="T50" fmla="*/ 2147483646 w 36"/>
              <a:gd name="T51" fmla="*/ 2147483646 h 70"/>
              <a:gd name="T52" fmla="*/ 2147483646 w 36"/>
              <a:gd name="T53" fmla="*/ 2147483646 h 70"/>
              <a:gd name="T54" fmla="*/ 2147483646 w 36"/>
              <a:gd name="T55" fmla="*/ 2147483646 h 70"/>
              <a:gd name="T56" fmla="*/ 2147483646 w 36"/>
              <a:gd name="T57" fmla="*/ 2147483646 h 70"/>
              <a:gd name="T58" fmla="*/ 2147483646 w 36"/>
              <a:gd name="T59" fmla="*/ 2147483646 h 70"/>
              <a:gd name="T60" fmla="*/ 2147483646 w 36"/>
              <a:gd name="T61" fmla="*/ 2147483646 h 70"/>
              <a:gd name="T62" fmla="*/ 2147483646 w 36"/>
              <a:gd name="T63" fmla="*/ 2147483646 h 70"/>
              <a:gd name="T64" fmla="*/ 2147483646 w 36"/>
              <a:gd name="T65" fmla="*/ 2147483646 h 70"/>
              <a:gd name="T66" fmla="*/ 2147483646 w 36"/>
              <a:gd name="T67" fmla="*/ 2147483646 h 70"/>
              <a:gd name="T68" fmla="*/ 2147483646 w 36"/>
              <a:gd name="T69" fmla="*/ 2147483646 h 70"/>
              <a:gd name="T70" fmla="*/ 2147483646 w 36"/>
              <a:gd name="T71" fmla="*/ 2147483646 h 70"/>
              <a:gd name="T72" fmla="*/ 2147483646 w 36"/>
              <a:gd name="T73" fmla="*/ 2147483646 h 70"/>
              <a:gd name="T74" fmla="*/ 2147483646 w 36"/>
              <a:gd name="T75" fmla="*/ 2147483646 h 70"/>
              <a:gd name="T76" fmla="*/ 2147483646 w 36"/>
              <a:gd name="T77" fmla="*/ 2147483646 h 70"/>
              <a:gd name="T78" fmla="*/ 2147483646 w 36"/>
              <a:gd name="T79" fmla="*/ 2147483646 h 70"/>
              <a:gd name="T80" fmla="*/ 2147483646 w 36"/>
              <a:gd name="T81" fmla="*/ 2147483646 h 70"/>
              <a:gd name="T82" fmla="*/ 2147483646 w 36"/>
              <a:gd name="T83" fmla="*/ 2147483646 h 70"/>
              <a:gd name="T84" fmla="*/ 2147483646 w 36"/>
              <a:gd name="T85" fmla="*/ 2147483646 h 70"/>
              <a:gd name="T86" fmla="*/ 2147483646 w 36"/>
              <a:gd name="T87" fmla="*/ 2147483646 h 70"/>
              <a:gd name="T88" fmla="*/ 2147483646 w 36"/>
              <a:gd name="T89" fmla="*/ 2147483646 h 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6" h="70">
                <a:moveTo>
                  <a:pt x="10" y="70"/>
                </a:moveTo>
                <a:lnTo>
                  <a:pt x="10" y="70"/>
                </a:lnTo>
                <a:lnTo>
                  <a:pt x="4" y="60"/>
                </a:lnTo>
                <a:lnTo>
                  <a:pt x="0" y="48"/>
                </a:lnTo>
                <a:lnTo>
                  <a:pt x="0" y="36"/>
                </a:lnTo>
                <a:lnTo>
                  <a:pt x="0" y="24"/>
                </a:lnTo>
                <a:lnTo>
                  <a:pt x="4" y="32"/>
                </a:lnTo>
                <a:lnTo>
                  <a:pt x="12" y="38"/>
                </a:lnTo>
                <a:lnTo>
                  <a:pt x="8" y="28"/>
                </a:lnTo>
                <a:lnTo>
                  <a:pt x="6" y="18"/>
                </a:lnTo>
                <a:lnTo>
                  <a:pt x="8" y="12"/>
                </a:lnTo>
                <a:lnTo>
                  <a:pt x="10" y="8"/>
                </a:lnTo>
                <a:lnTo>
                  <a:pt x="16" y="2"/>
                </a:lnTo>
                <a:lnTo>
                  <a:pt x="22" y="0"/>
                </a:lnTo>
                <a:lnTo>
                  <a:pt x="20" y="8"/>
                </a:lnTo>
                <a:lnTo>
                  <a:pt x="22" y="16"/>
                </a:lnTo>
                <a:lnTo>
                  <a:pt x="26" y="12"/>
                </a:lnTo>
                <a:lnTo>
                  <a:pt x="28" y="10"/>
                </a:lnTo>
                <a:lnTo>
                  <a:pt x="34" y="26"/>
                </a:lnTo>
                <a:lnTo>
                  <a:pt x="36" y="34"/>
                </a:lnTo>
                <a:lnTo>
                  <a:pt x="36" y="42"/>
                </a:lnTo>
                <a:lnTo>
                  <a:pt x="34" y="48"/>
                </a:lnTo>
                <a:lnTo>
                  <a:pt x="32" y="38"/>
                </a:lnTo>
                <a:lnTo>
                  <a:pt x="30" y="36"/>
                </a:lnTo>
                <a:lnTo>
                  <a:pt x="26" y="34"/>
                </a:lnTo>
                <a:lnTo>
                  <a:pt x="28" y="40"/>
                </a:lnTo>
                <a:lnTo>
                  <a:pt x="30" y="46"/>
                </a:lnTo>
                <a:lnTo>
                  <a:pt x="30" y="54"/>
                </a:lnTo>
                <a:lnTo>
                  <a:pt x="30" y="60"/>
                </a:lnTo>
                <a:lnTo>
                  <a:pt x="28" y="64"/>
                </a:lnTo>
                <a:lnTo>
                  <a:pt x="24" y="70"/>
                </a:lnTo>
                <a:lnTo>
                  <a:pt x="10"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50" name="Freeform 380"/>
          <p:cNvSpPr>
            <a:spLocks/>
          </p:cNvSpPr>
          <p:nvPr/>
        </p:nvSpPr>
        <p:spPr bwMode="gray">
          <a:xfrm>
            <a:off x="11639552" y="242889"/>
            <a:ext cx="19049" cy="14287"/>
          </a:xfrm>
          <a:custGeom>
            <a:avLst/>
            <a:gdLst>
              <a:gd name="T0" fmla="*/ 2147483646 w 18"/>
              <a:gd name="T1" fmla="*/ 2147483646 h 20"/>
              <a:gd name="T2" fmla="*/ 2147483646 w 18"/>
              <a:gd name="T3" fmla="*/ 2147483646 h 20"/>
              <a:gd name="T4" fmla="*/ 2147483646 w 18"/>
              <a:gd name="T5" fmla="*/ 2147483646 h 20"/>
              <a:gd name="T6" fmla="*/ 0 w 18"/>
              <a:gd name="T7" fmla="*/ 2147483646 h 20"/>
              <a:gd name="T8" fmla="*/ 0 w 18"/>
              <a:gd name="T9" fmla="*/ 2147483646 h 20"/>
              <a:gd name="T10" fmla="*/ 2147483646 w 18"/>
              <a:gd name="T11" fmla="*/ 0 h 20"/>
              <a:gd name="T12" fmla="*/ 2147483646 w 18"/>
              <a:gd name="T13" fmla="*/ 2147483646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0">
                <a:moveTo>
                  <a:pt x="18" y="8"/>
                </a:moveTo>
                <a:lnTo>
                  <a:pt x="6" y="20"/>
                </a:lnTo>
                <a:lnTo>
                  <a:pt x="0" y="14"/>
                </a:lnTo>
                <a:lnTo>
                  <a:pt x="12" y="0"/>
                </a:lnTo>
                <a:lnTo>
                  <a:pt x="18"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51" name="Freeform 381"/>
          <p:cNvSpPr>
            <a:spLocks/>
          </p:cNvSpPr>
          <p:nvPr/>
        </p:nvSpPr>
        <p:spPr bwMode="gray">
          <a:xfrm>
            <a:off x="11639552" y="242889"/>
            <a:ext cx="19049" cy="14287"/>
          </a:xfrm>
          <a:custGeom>
            <a:avLst/>
            <a:gdLst>
              <a:gd name="T0" fmla="*/ 2147483646 w 18"/>
              <a:gd name="T1" fmla="*/ 2147483646 h 20"/>
              <a:gd name="T2" fmla="*/ 2147483646 w 18"/>
              <a:gd name="T3" fmla="*/ 2147483646 h 20"/>
              <a:gd name="T4" fmla="*/ 2147483646 w 18"/>
              <a:gd name="T5" fmla="*/ 2147483646 h 20"/>
              <a:gd name="T6" fmla="*/ 0 w 18"/>
              <a:gd name="T7" fmla="*/ 2147483646 h 20"/>
              <a:gd name="T8" fmla="*/ 0 w 18"/>
              <a:gd name="T9" fmla="*/ 2147483646 h 20"/>
              <a:gd name="T10" fmla="*/ 2147483646 w 18"/>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0">
                <a:moveTo>
                  <a:pt x="18" y="8"/>
                </a:moveTo>
                <a:lnTo>
                  <a:pt x="6" y="20"/>
                </a:lnTo>
                <a:lnTo>
                  <a:pt x="0" y="14"/>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52" name="Freeform 382"/>
          <p:cNvSpPr>
            <a:spLocks/>
          </p:cNvSpPr>
          <p:nvPr/>
        </p:nvSpPr>
        <p:spPr bwMode="gray">
          <a:xfrm>
            <a:off x="11671301" y="207963"/>
            <a:ext cx="31751" cy="25400"/>
          </a:xfrm>
          <a:custGeom>
            <a:avLst/>
            <a:gdLst>
              <a:gd name="T0" fmla="*/ 0 w 34"/>
              <a:gd name="T1" fmla="*/ 2147483646 h 36"/>
              <a:gd name="T2" fmla="*/ 0 w 34"/>
              <a:gd name="T3" fmla="*/ 2147483646 h 36"/>
              <a:gd name="T4" fmla="*/ 2147483646 w 34"/>
              <a:gd name="T5" fmla="*/ 2147483646 h 36"/>
              <a:gd name="T6" fmla="*/ 2147483646 w 34"/>
              <a:gd name="T7" fmla="*/ 2147483646 h 36"/>
              <a:gd name="T8" fmla="*/ 2147483646 w 34"/>
              <a:gd name="T9" fmla="*/ 0 h 36"/>
              <a:gd name="T10" fmla="*/ 2147483646 w 34"/>
              <a:gd name="T11" fmla="*/ 0 h 36"/>
              <a:gd name="T12" fmla="*/ 2147483646 w 34"/>
              <a:gd name="T13" fmla="*/ 0 h 36"/>
              <a:gd name="T14" fmla="*/ 2147483646 w 34"/>
              <a:gd name="T15" fmla="*/ 2147483646 h 36"/>
              <a:gd name="T16" fmla="*/ 2147483646 w 34"/>
              <a:gd name="T17" fmla="*/ 2147483646 h 36"/>
              <a:gd name="T18" fmla="*/ 2147483646 w 34"/>
              <a:gd name="T19" fmla="*/ 2147483646 h 36"/>
              <a:gd name="T20" fmla="*/ 2147483646 w 34"/>
              <a:gd name="T21" fmla="*/ 2147483646 h 36"/>
              <a:gd name="T22" fmla="*/ 2147483646 w 34"/>
              <a:gd name="T23" fmla="*/ 2147483646 h 36"/>
              <a:gd name="T24" fmla="*/ 2147483646 w 34"/>
              <a:gd name="T25" fmla="*/ 2147483646 h 36"/>
              <a:gd name="T26" fmla="*/ 2147483646 w 34"/>
              <a:gd name="T27" fmla="*/ 2147483646 h 36"/>
              <a:gd name="T28" fmla="*/ 2147483646 w 34"/>
              <a:gd name="T29" fmla="*/ 2147483646 h 36"/>
              <a:gd name="T30" fmla="*/ 2147483646 w 34"/>
              <a:gd name="T31" fmla="*/ 2147483646 h 36"/>
              <a:gd name="T32" fmla="*/ 2147483646 w 34"/>
              <a:gd name="T33" fmla="*/ 2147483646 h 36"/>
              <a:gd name="T34" fmla="*/ 0 w 34"/>
              <a:gd name="T35" fmla="*/ 2147483646 h 36"/>
              <a:gd name="T36" fmla="*/ 0 w 34"/>
              <a:gd name="T37" fmla="*/ 2147483646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 h="36">
                <a:moveTo>
                  <a:pt x="0" y="28"/>
                </a:moveTo>
                <a:lnTo>
                  <a:pt x="0" y="28"/>
                </a:lnTo>
                <a:lnTo>
                  <a:pt x="4" y="12"/>
                </a:lnTo>
                <a:lnTo>
                  <a:pt x="8" y="6"/>
                </a:lnTo>
                <a:lnTo>
                  <a:pt x="14" y="0"/>
                </a:lnTo>
                <a:lnTo>
                  <a:pt x="22" y="0"/>
                </a:lnTo>
                <a:lnTo>
                  <a:pt x="28" y="4"/>
                </a:lnTo>
                <a:lnTo>
                  <a:pt x="32" y="6"/>
                </a:lnTo>
                <a:lnTo>
                  <a:pt x="34" y="10"/>
                </a:lnTo>
                <a:lnTo>
                  <a:pt x="34" y="18"/>
                </a:lnTo>
                <a:lnTo>
                  <a:pt x="30" y="26"/>
                </a:lnTo>
                <a:lnTo>
                  <a:pt x="22" y="30"/>
                </a:lnTo>
                <a:lnTo>
                  <a:pt x="14" y="34"/>
                </a:lnTo>
                <a:lnTo>
                  <a:pt x="6" y="36"/>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53" name="Freeform 383"/>
          <p:cNvSpPr>
            <a:spLocks/>
          </p:cNvSpPr>
          <p:nvPr/>
        </p:nvSpPr>
        <p:spPr bwMode="gray">
          <a:xfrm>
            <a:off x="11660718" y="349251"/>
            <a:ext cx="82549" cy="17463"/>
          </a:xfrm>
          <a:custGeom>
            <a:avLst/>
            <a:gdLst>
              <a:gd name="T0" fmla="*/ 2147483646 w 86"/>
              <a:gd name="T1" fmla="*/ 0 h 26"/>
              <a:gd name="T2" fmla="*/ 2147483646 w 86"/>
              <a:gd name="T3" fmla="*/ 2147483646 h 26"/>
              <a:gd name="T4" fmla="*/ 0 w 86"/>
              <a:gd name="T5" fmla="*/ 2147483646 h 26"/>
              <a:gd name="T6" fmla="*/ 0 w 86"/>
              <a:gd name="T7" fmla="*/ 0 h 26"/>
              <a:gd name="T8" fmla="*/ 2147483646 w 86"/>
              <a:gd name="T9" fmla="*/ 0 h 26"/>
              <a:gd name="T10" fmla="*/ 2147483646 w 86"/>
              <a:gd name="T11" fmla="*/ 0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6" h="26">
                <a:moveTo>
                  <a:pt x="86" y="0"/>
                </a:moveTo>
                <a:lnTo>
                  <a:pt x="86" y="26"/>
                </a:lnTo>
                <a:lnTo>
                  <a:pt x="0" y="26"/>
                </a:lnTo>
                <a:lnTo>
                  <a:pt x="0" y="0"/>
                </a:lnTo>
                <a:lnTo>
                  <a:pt x="8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54" name="Freeform 384"/>
          <p:cNvSpPr>
            <a:spLocks/>
          </p:cNvSpPr>
          <p:nvPr/>
        </p:nvSpPr>
        <p:spPr bwMode="gray">
          <a:xfrm>
            <a:off x="11521018" y="227014"/>
            <a:ext cx="158749" cy="249237"/>
          </a:xfrm>
          <a:custGeom>
            <a:avLst/>
            <a:gdLst>
              <a:gd name="T0" fmla="*/ 2147483646 w 168"/>
              <a:gd name="T1" fmla="*/ 2147483646 h 352"/>
              <a:gd name="T2" fmla="*/ 2147483646 w 168"/>
              <a:gd name="T3" fmla="*/ 2147483646 h 352"/>
              <a:gd name="T4" fmla="*/ 2147483646 w 168"/>
              <a:gd name="T5" fmla="*/ 2147483646 h 352"/>
              <a:gd name="T6" fmla="*/ 2147483646 w 168"/>
              <a:gd name="T7" fmla="*/ 2147483646 h 352"/>
              <a:gd name="T8" fmla="*/ 2147483646 w 168"/>
              <a:gd name="T9" fmla="*/ 2147483646 h 352"/>
              <a:gd name="T10" fmla="*/ 2147483646 w 168"/>
              <a:gd name="T11" fmla="*/ 2147483646 h 352"/>
              <a:gd name="T12" fmla="*/ 2147483646 w 168"/>
              <a:gd name="T13" fmla="*/ 2147483646 h 352"/>
              <a:gd name="T14" fmla="*/ 2147483646 w 168"/>
              <a:gd name="T15" fmla="*/ 2147483646 h 352"/>
              <a:gd name="T16" fmla="*/ 2147483646 w 168"/>
              <a:gd name="T17" fmla="*/ 2147483646 h 352"/>
              <a:gd name="T18" fmla="*/ 2147483646 w 168"/>
              <a:gd name="T19" fmla="*/ 2147483646 h 352"/>
              <a:gd name="T20" fmla="*/ 2147483646 w 168"/>
              <a:gd name="T21" fmla="*/ 2147483646 h 352"/>
              <a:gd name="T22" fmla="*/ 2147483646 w 168"/>
              <a:gd name="T23" fmla="*/ 2147483646 h 352"/>
              <a:gd name="T24" fmla="*/ 2147483646 w 168"/>
              <a:gd name="T25" fmla="*/ 2147483646 h 352"/>
              <a:gd name="T26" fmla="*/ 2147483646 w 168"/>
              <a:gd name="T27" fmla="*/ 2147483646 h 352"/>
              <a:gd name="T28" fmla="*/ 2147483646 w 168"/>
              <a:gd name="T29" fmla="*/ 2147483646 h 352"/>
              <a:gd name="T30" fmla="*/ 0 w 168"/>
              <a:gd name="T31" fmla="*/ 2147483646 h 352"/>
              <a:gd name="T32" fmla="*/ 2147483646 w 168"/>
              <a:gd name="T33" fmla="*/ 2147483646 h 352"/>
              <a:gd name="T34" fmla="*/ 2147483646 w 168"/>
              <a:gd name="T35" fmla="*/ 2147483646 h 352"/>
              <a:gd name="T36" fmla="*/ 2147483646 w 168"/>
              <a:gd name="T37" fmla="*/ 2147483646 h 352"/>
              <a:gd name="T38" fmla="*/ 2147483646 w 168"/>
              <a:gd name="T39" fmla="*/ 2147483646 h 352"/>
              <a:gd name="T40" fmla="*/ 2147483646 w 168"/>
              <a:gd name="T41" fmla="*/ 2147483646 h 352"/>
              <a:gd name="T42" fmla="*/ 2147483646 w 168"/>
              <a:gd name="T43" fmla="*/ 2147483646 h 352"/>
              <a:gd name="T44" fmla="*/ 2147483646 w 168"/>
              <a:gd name="T45" fmla="*/ 2147483646 h 352"/>
              <a:gd name="T46" fmla="*/ 2147483646 w 168"/>
              <a:gd name="T47" fmla="*/ 2147483646 h 352"/>
              <a:gd name="T48" fmla="*/ 2147483646 w 168"/>
              <a:gd name="T49" fmla="*/ 2147483646 h 352"/>
              <a:gd name="T50" fmla="*/ 2147483646 w 168"/>
              <a:gd name="T51" fmla="*/ 2147483646 h 352"/>
              <a:gd name="T52" fmla="*/ 2147483646 w 168"/>
              <a:gd name="T53" fmla="*/ 2147483646 h 352"/>
              <a:gd name="T54" fmla="*/ 2147483646 w 168"/>
              <a:gd name="T55" fmla="*/ 2147483646 h 352"/>
              <a:gd name="T56" fmla="*/ 2147483646 w 168"/>
              <a:gd name="T57" fmla="*/ 2147483646 h 352"/>
              <a:gd name="T58" fmla="*/ 2147483646 w 168"/>
              <a:gd name="T59" fmla="*/ 2147483646 h 352"/>
              <a:gd name="T60" fmla="*/ 2147483646 w 168"/>
              <a:gd name="T61" fmla="*/ 2147483646 h 352"/>
              <a:gd name="T62" fmla="*/ 2147483646 w 168"/>
              <a:gd name="T63" fmla="*/ 2147483646 h 352"/>
              <a:gd name="T64" fmla="*/ 2147483646 w 168"/>
              <a:gd name="T65" fmla="*/ 2147483646 h 352"/>
              <a:gd name="T66" fmla="*/ 2147483646 w 168"/>
              <a:gd name="T67" fmla="*/ 2147483646 h 352"/>
              <a:gd name="T68" fmla="*/ 2147483646 w 168"/>
              <a:gd name="T69" fmla="*/ 2147483646 h 352"/>
              <a:gd name="T70" fmla="*/ 2147483646 w 168"/>
              <a:gd name="T71" fmla="*/ 2147483646 h 352"/>
              <a:gd name="T72" fmla="*/ 2147483646 w 168"/>
              <a:gd name="T73" fmla="*/ 0 h 352"/>
              <a:gd name="T74" fmla="*/ 2147483646 w 168"/>
              <a:gd name="T75" fmla="*/ 2147483646 h 352"/>
              <a:gd name="T76" fmla="*/ 2147483646 w 168"/>
              <a:gd name="T77" fmla="*/ 2147483646 h 352"/>
              <a:gd name="T78" fmla="*/ 2147483646 w 168"/>
              <a:gd name="T79" fmla="*/ 2147483646 h 352"/>
              <a:gd name="T80" fmla="*/ 2147483646 w 168"/>
              <a:gd name="T81" fmla="*/ 2147483646 h 352"/>
              <a:gd name="T82" fmla="*/ 2147483646 w 168"/>
              <a:gd name="T83" fmla="*/ 2147483646 h 352"/>
              <a:gd name="T84" fmla="*/ 2147483646 w 168"/>
              <a:gd name="T85" fmla="*/ 2147483646 h 352"/>
              <a:gd name="T86" fmla="*/ 2147483646 w 168"/>
              <a:gd name="T87" fmla="*/ 2147483646 h 352"/>
              <a:gd name="T88" fmla="*/ 2147483646 w 168"/>
              <a:gd name="T89" fmla="*/ 2147483646 h 352"/>
              <a:gd name="T90" fmla="*/ 2147483646 w 168"/>
              <a:gd name="T91" fmla="*/ 2147483646 h 352"/>
              <a:gd name="T92" fmla="*/ 2147483646 w 168"/>
              <a:gd name="T93" fmla="*/ 2147483646 h 352"/>
              <a:gd name="T94" fmla="*/ 2147483646 w 168"/>
              <a:gd name="T95" fmla="*/ 2147483646 h 352"/>
              <a:gd name="T96" fmla="*/ 2147483646 w 168"/>
              <a:gd name="T97" fmla="*/ 2147483646 h 352"/>
              <a:gd name="T98" fmla="*/ 2147483646 w 168"/>
              <a:gd name="T99" fmla="*/ 2147483646 h 352"/>
              <a:gd name="T100" fmla="*/ 2147483646 w 168"/>
              <a:gd name="T101" fmla="*/ 2147483646 h 352"/>
              <a:gd name="T102" fmla="*/ 2147483646 w 168"/>
              <a:gd name="T103" fmla="*/ 2147483646 h 352"/>
              <a:gd name="T104" fmla="*/ 2147483646 w 168"/>
              <a:gd name="T105" fmla="*/ 2147483646 h 352"/>
              <a:gd name="T106" fmla="*/ 2147483646 w 168"/>
              <a:gd name="T107" fmla="*/ 2147483646 h 352"/>
              <a:gd name="T108" fmla="*/ 2147483646 w 168"/>
              <a:gd name="T109" fmla="*/ 2147483646 h 352"/>
              <a:gd name="T110" fmla="*/ 2147483646 w 168"/>
              <a:gd name="T111" fmla="*/ 2147483646 h 352"/>
              <a:gd name="T112" fmla="*/ 2147483646 w 168"/>
              <a:gd name="T113" fmla="*/ 2147483646 h 352"/>
              <a:gd name="T114" fmla="*/ 2147483646 w 168"/>
              <a:gd name="T115" fmla="*/ 2147483646 h 352"/>
              <a:gd name="T116" fmla="*/ 2147483646 w 168"/>
              <a:gd name="T117" fmla="*/ 2147483646 h 352"/>
              <a:gd name="T118" fmla="*/ 2147483646 w 168"/>
              <a:gd name="T119" fmla="*/ 2147483646 h 352"/>
              <a:gd name="T120" fmla="*/ 2147483646 w 168"/>
              <a:gd name="T121" fmla="*/ 2147483646 h 352"/>
              <a:gd name="T122" fmla="*/ 2147483646 w 168"/>
              <a:gd name="T123" fmla="*/ 2147483646 h 352"/>
              <a:gd name="T124" fmla="*/ 2147483646 w 168"/>
              <a:gd name="T125" fmla="*/ 2147483646 h 3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68" h="352">
                <a:moveTo>
                  <a:pt x="26" y="342"/>
                </a:moveTo>
                <a:lnTo>
                  <a:pt x="26" y="342"/>
                </a:lnTo>
                <a:lnTo>
                  <a:pt x="26" y="336"/>
                </a:lnTo>
                <a:lnTo>
                  <a:pt x="26" y="332"/>
                </a:lnTo>
                <a:lnTo>
                  <a:pt x="32" y="324"/>
                </a:lnTo>
                <a:lnTo>
                  <a:pt x="40" y="316"/>
                </a:lnTo>
                <a:lnTo>
                  <a:pt x="44" y="312"/>
                </a:lnTo>
                <a:lnTo>
                  <a:pt x="46" y="306"/>
                </a:lnTo>
                <a:lnTo>
                  <a:pt x="48" y="290"/>
                </a:lnTo>
                <a:lnTo>
                  <a:pt x="52" y="274"/>
                </a:lnTo>
                <a:lnTo>
                  <a:pt x="56" y="258"/>
                </a:lnTo>
                <a:lnTo>
                  <a:pt x="60" y="250"/>
                </a:lnTo>
                <a:lnTo>
                  <a:pt x="66" y="244"/>
                </a:lnTo>
                <a:lnTo>
                  <a:pt x="68" y="220"/>
                </a:lnTo>
                <a:lnTo>
                  <a:pt x="76" y="198"/>
                </a:lnTo>
                <a:lnTo>
                  <a:pt x="86" y="178"/>
                </a:lnTo>
                <a:lnTo>
                  <a:pt x="102" y="158"/>
                </a:lnTo>
                <a:lnTo>
                  <a:pt x="98" y="148"/>
                </a:lnTo>
                <a:lnTo>
                  <a:pt x="94" y="138"/>
                </a:lnTo>
                <a:lnTo>
                  <a:pt x="90" y="138"/>
                </a:lnTo>
                <a:lnTo>
                  <a:pt x="88" y="134"/>
                </a:lnTo>
                <a:lnTo>
                  <a:pt x="84" y="130"/>
                </a:lnTo>
                <a:lnTo>
                  <a:pt x="84" y="126"/>
                </a:lnTo>
                <a:lnTo>
                  <a:pt x="70" y="142"/>
                </a:lnTo>
                <a:lnTo>
                  <a:pt x="62" y="148"/>
                </a:lnTo>
                <a:lnTo>
                  <a:pt x="54" y="154"/>
                </a:lnTo>
                <a:lnTo>
                  <a:pt x="52" y="154"/>
                </a:lnTo>
                <a:lnTo>
                  <a:pt x="46" y="150"/>
                </a:lnTo>
                <a:lnTo>
                  <a:pt x="42" y="146"/>
                </a:lnTo>
                <a:lnTo>
                  <a:pt x="38" y="140"/>
                </a:lnTo>
                <a:lnTo>
                  <a:pt x="30" y="128"/>
                </a:lnTo>
                <a:lnTo>
                  <a:pt x="26" y="124"/>
                </a:lnTo>
                <a:lnTo>
                  <a:pt x="22" y="120"/>
                </a:lnTo>
                <a:lnTo>
                  <a:pt x="16" y="116"/>
                </a:lnTo>
                <a:lnTo>
                  <a:pt x="10" y="116"/>
                </a:lnTo>
                <a:lnTo>
                  <a:pt x="4" y="112"/>
                </a:lnTo>
                <a:lnTo>
                  <a:pt x="2" y="106"/>
                </a:lnTo>
                <a:lnTo>
                  <a:pt x="0" y="94"/>
                </a:lnTo>
                <a:lnTo>
                  <a:pt x="6" y="92"/>
                </a:lnTo>
                <a:lnTo>
                  <a:pt x="12" y="92"/>
                </a:lnTo>
                <a:lnTo>
                  <a:pt x="22" y="100"/>
                </a:lnTo>
                <a:lnTo>
                  <a:pt x="30" y="108"/>
                </a:lnTo>
                <a:lnTo>
                  <a:pt x="38" y="116"/>
                </a:lnTo>
                <a:lnTo>
                  <a:pt x="46" y="124"/>
                </a:lnTo>
                <a:lnTo>
                  <a:pt x="50" y="128"/>
                </a:lnTo>
                <a:lnTo>
                  <a:pt x="56" y="132"/>
                </a:lnTo>
                <a:lnTo>
                  <a:pt x="66" y="120"/>
                </a:lnTo>
                <a:lnTo>
                  <a:pt x="76" y="108"/>
                </a:lnTo>
                <a:lnTo>
                  <a:pt x="78" y="104"/>
                </a:lnTo>
                <a:lnTo>
                  <a:pt x="82" y="102"/>
                </a:lnTo>
                <a:lnTo>
                  <a:pt x="92" y="100"/>
                </a:lnTo>
                <a:lnTo>
                  <a:pt x="96" y="94"/>
                </a:lnTo>
                <a:lnTo>
                  <a:pt x="94" y="78"/>
                </a:lnTo>
                <a:lnTo>
                  <a:pt x="88" y="68"/>
                </a:lnTo>
                <a:lnTo>
                  <a:pt x="82" y="58"/>
                </a:lnTo>
                <a:lnTo>
                  <a:pt x="84" y="46"/>
                </a:lnTo>
                <a:lnTo>
                  <a:pt x="88" y="40"/>
                </a:lnTo>
                <a:lnTo>
                  <a:pt x="92" y="36"/>
                </a:lnTo>
                <a:lnTo>
                  <a:pt x="96" y="36"/>
                </a:lnTo>
                <a:lnTo>
                  <a:pt x="100" y="36"/>
                </a:lnTo>
                <a:lnTo>
                  <a:pt x="104" y="38"/>
                </a:lnTo>
                <a:lnTo>
                  <a:pt x="108" y="36"/>
                </a:lnTo>
                <a:lnTo>
                  <a:pt x="112" y="36"/>
                </a:lnTo>
                <a:lnTo>
                  <a:pt x="116" y="38"/>
                </a:lnTo>
                <a:lnTo>
                  <a:pt x="120" y="46"/>
                </a:lnTo>
                <a:lnTo>
                  <a:pt x="124" y="56"/>
                </a:lnTo>
                <a:lnTo>
                  <a:pt x="114" y="76"/>
                </a:lnTo>
                <a:lnTo>
                  <a:pt x="112" y="78"/>
                </a:lnTo>
                <a:lnTo>
                  <a:pt x="112" y="82"/>
                </a:lnTo>
                <a:lnTo>
                  <a:pt x="114" y="86"/>
                </a:lnTo>
                <a:lnTo>
                  <a:pt x="122" y="86"/>
                </a:lnTo>
                <a:lnTo>
                  <a:pt x="124" y="82"/>
                </a:lnTo>
                <a:lnTo>
                  <a:pt x="130" y="78"/>
                </a:lnTo>
                <a:lnTo>
                  <a:pt x="140" y="74"/>
                </a:lnTo>
                <a:lnTo>
                  <a:pt x="154" y="64"/>
                </a:lnTo>
                <a:lnTo>
                  <a:pt x="154" y="56"/>
                </a:lnTo>
                <a:lnTo>
                  <a:pt x="154" y="50"/>
                </a:lnTo>
                <a:lnTo>
                  <a:pt x="156" y="42"/>
                </a:lnTo>
                <a:lnTo>
                  <a:pt x="154" y="34"/>
                </a:lnTo>
                <a:lnTo>
                  <a:pt x="150" y="30"/>
                </a:lnTo>
                <a:lnTo>
                  <a:pt x="146" y="24"/>
                </a:lnTo>
                <a:lnTo>
                  <a:pt x="142" y="14"/>
                </a:lnTo>
                <a:lnTo>
                  <a:pt x="144" y="6"/>
                </a:lnTo>
                <a:lnTo>
                  <a:pt x="148" y="0"/>
                </a:lnTo>
                <a:lnTo>
                  <a:pt x="150" y="0"/>
                </a:lnTo>
                <a:lnTo>
                  <a:pt x="160" y="14"/>
                </a:lnTo>
                <a:lnTo>
                  <a:pt x="164" y="22"/>
                </a:lnTo>
                <a:lnTo>
                  <a:pt x="166" y="30"/>
                </a:lnTo>
                <a:lnTo>
                  <a:pt x="168" y="52"/>
                </a:lnTo>
                <a:lnTo>
                  <a:pt x="168" y="74"/>
                </a:lnTo>
                <a:lnTo>
                  <a:pt x="156" y="84"/>
                </a:lnTo>
                <a:lnTo>
                  <a:pt x="142" y="92"/>
                </a:lnTo>
                <a:lnTo>
                  <a:pt x="136" y="106"/>
                </a:lnTo>
                <a:lnTo>
                  <a:pt x="134" y="124"/>
                </a:lnTo>
                <a:lnTo>
                  <a:pt x="130" y="142"/>
                </a:lnTo>
                <a:lnTo>
                  <a:pt x="134" y="154"/>
                </a:lnTo>
                <a:lnTo>
                  <a:pt x="138" y="168"/>
                </a:lnTo>
                <a:lnTo>
                  <a:pt x="138" y="180"/>
                </a:lnTo>
                <a:lnTo>
                  <a:pt x="136" y="192"/>
                </a:lnTo>
                <a:lnTo>
                  <a:pt x="134" y="198"/>
                </a:lnTo>
                <a:lnTo>
                  <a:pt x="128" y="202"/>
                </a:lnTo>
                <a:lnTo>
                  <a:pt x="120" y="210"/>
                </a:lnTo>
                <a:lnTo>
                  <a:pt x="104" y="222"/>
                </a:lnTo>
                <a:lnTo>
                  <a:pt x="110" y="228"/>
                </a:lnTo>
                <a:lnTo>
                  <a:pt x="112" y="234"/>
                </a:lnTo>
                <a:lnTo>
                  <a:pt x="116" y="248"/>
                </a:lnTo>
                <a:lnTo>
                  <a:pt x="116" y="262"/>
                </a:lnTo>
                <a:lnTo>
                  <a:pt x="116" y="280"/>
                </a:lnTo>
                <a:lnTo>
                  <a:pt x="118" y="284"/>
                </a:lnTo>
                <a:lnTo>
                  <a:pt x="120" y="288"/>
                </a:lnTo>
                <a:lnTo>
                  <a:pt x="122" y="292"/>
                </a:lnTo>
                <a:lnTo>
                  <a:pt x="122" y="296"/>
                </a:lnTo>
                <a:lnTo>
                  <a:pt x="114" y="306"/>
                </a:lnTo>
                <a:lnTo>
                  <a:pt x="112" y="312"/>
                </a:lnTo>
                <a:lnTo>
                  <a:pt x="110" y="318"/>
                </a:lnTo>
                <a:lnTo>
                  <a:pt x="106" y="324"/>
                </a:lnTo>
                <a:lnTo>
                  <a:pt x="100" y="326"/>
                </a:lnTo>
                <a:lnTo>
                  <a:pt x="90" y="328"/>
                </a:lnTo>
                <a:lnTo>
                  <a:pt x="88" y="326"/>
                </a:lnTo>
                <a:lnTo>
                  <a:pt x="90" y="320"/>
                </a:lnTo>
                <a:lnTo>
                  <a:pt x="94" y="316"/>
                </a:lnTo>
                <a:lnTo>
                  <a:pt x="96" y="310"/>
                </a:lnTo>
                <a:lnTo>
                  <a:pt x="98" y="302"/>
                </a:lnTo>
                <a:lnTo>
                  <a:pt x="100" y="296"/>
                </a:lnTo>
                <a:lnTo>
                  <a:pt x="104" y="288"/>
                </a:lnTo>
                <a:lnTo>
                  <a:pt x="94" y="264"/>
                </a:lnTo>
                <a:lnTo>
                  <a:pt x="90" y="250"/>
                </a:lnTo>
                <a:lnTo>
                  <a:pt x="88" y="236"/>
                </a:lnTo>
                <a:lnTo>
                  <a:pt x="86" y="242"/>
                </a:lnTo>
                <a:lnTo>
                  <a:pt x="86" y="248"/>
                </a:lnTo>
                <a:lnTo>
                  <a:pt x="88" y="260"/>
                </a:lnTo>
                <a:lnTo>
                  <a:pt x="78" y="272"/>
                </a:lnTo>
                <a:lnTo>
                  <a:pt x="68" y="286"/>
                </a:lnTo>
                <a:lnTo>
                  <a:pt x="60" y="302"/>
                </a:lnTo>
                <a:lnTo>
                  <a:pt x="58" y="310"/>
                </a:lnTo>
                <a:lnTo>
                  <a:pt x="58" y="318"/>
                </a:lnTo>
                <a:lnTo>
                  <a:pt x="48" y="336"/>
                </a:lnTo>
                <a:lnTo>
                  <a:pt x="42" y="344"/>
                </a:lnTo>
                <a:lnTo>
                  <a:pt x="38" y="352"/>
                </a:lnTo>
                <a:lnTo>
                  <a:pt x="36" y="352"/>
                </a:lnTo>
                <a:lnTo>
                  <a:pt x="32" y="350"/>
                </a:lnTo>
                <a:lnTo>
                  <a:pt x="28" y="346"/>
                </a:lnTo>
                <a:lnTo>
                  <a:pt x="26" y="3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55" name="Freeform 385"/>
          <p:cNvSpPr>
            <a:spLocks/>
          </p:cNvSpPr>
          <p:nvPr/>
        </p:nvSpPr>
        <p:spPr bwMode="gray">
          <a:xfrm>
            <a:off x="11686117" y="404813"/>
            <a:ext cx="48683" cy="57150"/>
          </a:xfrm>
          <a:custGeom>
            <a:avLst/>
            <a:gdLst>
              <a:gd name="T0" fmla="*/ 2147483646 w 52"/>
              <a:gd name="T1" fmla="*/ 2147483646 h 80"/>
              <a:gd name="T2" fmla="*/ 2147483646 w 52"/>
              <a:gd name="T3" fmla="*/ 2147483646 h 80"/>
              <a:gd name="T4" fmla="*/ 2147483646 w 52"/>
              <a:gd name="T5" fmla="*/ 2147483646 h 80"/>
              <a:gd name="T6" fmla="*/ 2147483646 w 52"/>
              <a:gd name="T7" fmla="*/ 2147483646 h 80"/>
              <a:gd name="T8" fmla="*/ 2147483646 w 52"/>
              <a:gd name="T9" fmla="*/ 2147483646 h 80"/>
              <a:gd name="T10" fmla="*/ 2147483646 w 52"/>
              <a:gd name="T11" fmla="*/ 2147483646 h 80"/>
              <a:gd name="T12" fmla="*/ 2147483646 w 52"/>
              <a:gd name="T13" fmla="*/ 2147483646 h 80"/>
              <a:gd name="T14" fmla="*/ 2147483646 w 52"/>
              <a:gd name="T15" fmla="*/ 2147483646 h 80"/>
              <a:gd name="T16" fmla="*/ 2147483646 w 52"/>
              <a:gd name="T17" fmla="*/ 2147483646 h 80"/>
              <a:gd name="T18" fmla="*/ 2147483646 w 52"/>
              <a:gd name="T19" fmla="*/ 2147483646 h 80"/>
              <a:gd name="T20" fmla="*/ 2147483646 w 52"/>
              <a:gd name="T21" fmla="*/ 2147483646 h 80"/>
              <a:gd name="T22" fmla="*/ 2147483646 w 52"/>
              <a:gd name="T23" fmla="*/ 2147483646 h 80"/>
              <a:gd name="T24" fmla="*/ 2147483646 w 52"/>
              <a:gd name="T25" fmla="*/ 2147483646 h 80"/>
              <a:gd name="T26" fmla="*/ 2147483646 w 52"/>
              <a:gd name="T27" fmla="*/ 2147483646 h 80"/>
              <a:gd name="T28" fmla="*/ 2147483646 w 52"/>
              <a:gd name="T29" fmla="*/ 2147483646 h 80"/>
              <a:gd name="T30" fmla="*/ 2147483646 w 52"/>
              <a:gd name="T31" fmla="*/ 2147483646 h 80"/>
              <a:gd name="T32" fmla="*/ 2147483646 w 52"/>
              <a:gd name="T33" fmla="*/ 2147483646 h 80"/>
              <a:gd name="T34" fmla="*/ 0 w 52"/>
              <a:gd name="T35" fmla="*/ 2147483646 h 80"/>
              <a:gd name="T36" fmla="*/ 0 w 52"/>
              <a:gd name="T37" fmla="*/ 2147483646 h 80"/>
              <a:gd name="T38" fmla="*/ 0 w 52"/>
              <a:gd name="T39" fmla="*/ 2147483646 h 80"/>
              <a:gd name="T40" fmla="*/ 0 w 52"/>
              <a:gd name="T41" fmla="*/ 2147483646 h 80"/>
              <a:gd name="T42" fmla="*/ 2147483646 w 52"/>
              <a:gd name="T43" fmla="*/ 0 h 80"/>
              <a:gd name="T44" fmla="*/ 2147483646 w 52"/>
              <a:gd name="T45" fmla="*/ 0 h 80"/>
              <a:gd name="T46" fmla="*/ 2147483646 w 52"/>
              <a:gd name="T47" fmla="*/ 2147483646 h 80"/>
              <a:gd name="T48" fmla="*/ 2147483646 w 52"/>
              <a:gd name="T49" fmla="*/ 2147483646 h 80"/>
              <a:gd name="T50" fmla="*/ 2147483646 w 52"/>
              <a:gd name="T51" fmla="*/ 2147483646 h 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2" h="80">
                <a:moveTo>
                  <a:pt x="10" y="10"/>
                </a:moveTo>
                <a:lnTo>
                  <a:pt x="10" y="10"/>
                </a:lnTo>
                <a:lnTo>
                  <a:pt x="34" y="34"/>
                </a:lnTo>
                <a:lnTo>
                  <a:pt x="46" y="44"/>
                </a:lnTo>
                <a:lnTo>
                  <a:pt x="50" y="52"/>
                </a:lnTo>
                <a:lnTo>
                  <a:pt x="52" y="60"/>
                </a:lnTo>
                <a:lnTo>
                  <a:pt x="52" y="70"/>
                </a:lnTo>
                <a:lnTo>
                  <a:pt x="40" y="80"/>
                </a:lnTo>
                <a:lnTo>
                  <a:pt x="40" y="66"/>
                </a:lnTo>
                <a:lnTo>
                  <a:pt x="40" y="60"/>
                </a:lnTo>
                <a:lnTo>
                  <a:pt x="36" y="54"/>
                </a:lnTo>
                <a:lnTo>
                  <a:pt x="4" y="22"/>
                </a:lnTo>
                <a:lnTo>
                  <a:pt x="0" y="16"/>
                </a:lnTo>
                <a:lnTo>
                  <a:pt x="0" y="12"/>
                </a:lnTo>
                <a:lnTo>
                  <a:pt x="0" y="8"/>
                </a:lnTo>
                <a:lnTo>
                  <a:pt x="6" y="0"/>
                </a:lnTo>
                <a:lnTo>
                  <a:pt x="6" y="6"/>
                </a:lnTo>
                <a:lnTo>
                  <a:pt x="1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56" name="Freeform 386"/>
          <p:cNvSpPr>
            <a:spLocks/>
          </p:cNvSpPr>
          <p:nvPr/>
        </p:nvSpPr>
        <p:spPr bwMode="gray">
          <a:xfrm>
            <a:off x="11686118" y="433389"/>
            <a:ext cx="29633" cy="28575"/>
          </a:xfrm>
          <a:custGeom>
            <a:avLst/>
            <a:gdLst>
              <a:gd name="T0" fmla="*/ 2147483646 w 32"/>
              <a:gd name="T1" fmla="*/ 2147483646 h 40"/>
              <a:gd name="T2" fmla="*/ 2147483646 w 32"/>
              <a:gd name="T3" fmla="*/ 2147483646 h 40"/>
              <a:gd name="T4" fmla="*/ 2147483646 w 32"/>
              <a:gd name="T5" fmla="*/ 2147483646 h 40"/>
              <a:gd name="T6" fmla="*/ 2147483646 w 32"/>
              <a:gd name="T7" fmla="*/ 2147483646 h 40"/>
              <a:gd name="T8" fmla="*/ 2147483646 w 32"/>
              <a:gd name="T9" fmla="*/ 2147483646 h 40"/>
              <a:gd name="T10" fmla="*/ 2147483646 w 32"/>
              <a:gd name="T11" fmla="*/ 2147483646 h 40"/>
              <a:gd name="T12" fmla="*/ 2147483646 w 32"/>
              <a:gd name="T13" fmla="*/ 2147483646 h 40"/>
              <a:gd name="T14" fmla="*/ 2147483646 w 32"/>
              <a:gd name="T15" fmla="*/ 2147483646 h 40"/>
              <a:gd name="T16" fmla="*/ 2147483646 w 32"/>
              <a:gd name="T17" fmla="*/ 2147483646 h 40"/>
              <a:gd name="T18" fmla="*/ 2147483646 w 32"/>
              <a:gd name="T19" fmla="*/ 2147483646 h 40"/>
              <a:gd name="T20" fmla="*/ 2147483646 w 32"/>
              <a:gd name="T21" fmla="*/ 2147483646 h 40"/>
              <a:gd name="T22" fmla="*/ 0 w 32"/>
              <a:gd name="T23" fmla="*/ 2147483646 h 40"/>
              <a:gd name="T24" fmla="*/ 0 w 32"/>
              <a:gd name="T25" fmla="*/ 2147483646 h 40"/>
              <a:gd name="T26" fmla="*/ 0 w 32"/>
              <a:gd name="T27" fmla="*/ 2147483646 h 40"/>
              <a:gd name="T28" fmla="*/ 2147483646 w 32"/>
              <a:gd name="T29" fmla="*/ 2147483646 h 40"/>
              <a:gd name="T30" fmla="*/ 2147483646 w 32"/>
              <a:gd name="T31" fmla="*/ 0 h 40"/>
              <a:gd name="T32" fmla="*/ 2147483646 w 32"/>
              <a:gd name="T33" fmla="*/ 2147483646 h 40"/>
              <a:gd name="T34" fmla="*/ 2147483646 w 32"/>
              <a:gd name="T35" fmla="*/ 2147483646 h 40"/>
              <a:gd name="T36" fmla="*/ 2147483646 w 32"/>
              <a:gd name="T37" fmla="*/ 2147483646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 h="40">
                <a:moveTo>
                  <a:pt x="32" y="34"/>
                </a:moveTo>
                <a:lnTo>
                  <a:pt x="32" y="34"/>
                </a:lnTo>
                <a:lnTo>
                  <a:pt x="26" y="40"/>
                </a:lnTo>
                <a:lnTo>
                  <a:pt x="20" y="32"/>
                </a:lnTo>
                <a:lnTo>
                  <a:pt x="20" y="12"/>
                </a:lnTo>
                <a:lnTo>
                  <a:pt x="16" y="16"/>
                </a:lnTo>
                <a:lnTo>
                  <a:pt x="14" y="24"/>
                </a:lnTo>
                <a:lnTo>
                  <a:pt x="14" y="40"/>
                </a:lnTo>
                <a:lnTo>
                  <a:pt x="0" y="28"/>
                </a:lnTo>
                <a:lnTo>
                  <a:pt x="0" y="20"/>
                </a:lnTo>
                <a:lnTo>
                  <a:pt x="2" y="12"/>
                </a:lnTo>
                <a:lnTo>
                  <a:pt x="10" y="0"/>
                </a:lnTo>
                <a:lnTo>
                  <a:pt x="32" y="20"/>
                </a:lnTo>
                <a:lnTo>
                  <a:pt x="3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57" name="Freeform 387"/>
          <p:cNvSpPr>
            <a:spLocks/>
          </p:cNvSpPr>
          <p:nvPr/>
        </p:nvSpPr>
        <p:spPr bwMode="gray">
          <a:xfrm>
            <a:off x="11637434" y="496889"/>
            <a:ext cx="46567" cy="15875"/>
          </a:xfrm>
          <a:custGeom>
            <a:avLst/>
            <a:gdLst>
              <a:gd name="T0" fmla="*/ 2147483646 w 50"/>
              <a:gd name="T1" fmla="*/ 2147483646 h 22"/>
              <a:gd name="T2" fmla="*/ 2147483646 w 50"/>
              <a:gd name="T3" fmla="*/ 2147483646 h 22"/>
              <a:gd name="T4" fmla="*/ 2147483646 w 50"/>
              <a:gd name="T5" fmla="*/ 2147483646 h 22"/>
              <a:gd name="T6" fmla="*/ 2147483646 w 50"/>
              <a:gd name="T7" fmla="*/ 0 h 22"/>
              <a:gd name="T8" fmla="*/ 2147483646 w 50"/>
              <a:gd name="T9" fmla="*/ 0 h 22"/>
              <a:gd name="T10" fmla="*/ 0 w 50"/>
              <a:gd name="T11" fmla="*/ 0 h 22"/>
              <a:gd name="T12" fmla="*/ 0 w 50"/>
              <a:gd name="T13" fmla="*/ 0 h 22"/>
              <a:gd name="T14" fmla="*/ 2147483646 w 50"/>
              <a:gd name="T15" fmla="*/ 2147483646 h 22"/>
              <a:gd name="T16" fmla="*/ 2147483646 w 50"/>
              <a:gd name="T17" fmla="*/ 2147483646 h 22"/>
              <a:gd name="T18" fmla="*/ 2147483646 w 50"/>
              <a:gd name="T19" fmla="*/ 2147483646 h 22"/>
              <a:gd name="T20" fmla="*/ 2147483646 w 50"/>
              <a:gd name="T21" fmla="*/ 2147483646 h 22"/>
              <a:gd name="T22" fmla="*/ 2147483646 w 50"/>
              <a:gd name="T23" fmla="*/ 2147483646 h 22"/>
              <a:gd name="T24" fmla="*/ 2147483646 w 50"/>
              <a:gd name="T25" fmla="*/ 2147483646 h 22"/>
              <a:gd name="T26" fmla="*/ 2147483646 w 50"/>
              <a:gd name="T27" fmla="*/ 2147483646 h 22"/>
              <a:gd name="T28" fmla="*/ 2147483646 w 50"/>
              <a:gd name="T29" fmla="*/ 2147483646 h 22"/>
              <a:gd name="T30" fmla="*/ 2147483646 w 50"/>
              <a:gd name="T31" fmla="*/ 2147483646 h 22"/>
              <a:gd name="T32" fmla="*/ 2147483646 w 50"/>
              <a:gd name="T33" fmla="*/ 2147483646 h 22"/>
              <a:gd name="T34" fmla="*/ 2147483646 w 50"/>
              <a:gd name="T35" fmla="*/ 2147483646 h 22"/>
              <a:gd name="T36" fmla="*/ 2147483646 w 50"/>
              <a:gd name="T37" fmla="*/ 2147483646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0" h="22">
                <a:moveTo>
                  <a:pt x="48" y="8"/>
                </a:moveTo>
                <a:lnTo>
                  <a:pt x="48" y="8"/>
                </a:lnTo>
                <a:lnTo>
                  <a:pt x="50" y="4"/>
                </a:lnTo>
                <a:lnTo>
                  <a:pt x="50" y="0"/>
                </a:lnTo>
                <a:lnTo>
                  <a:pt x="0" y="0"/>
                </a:lnTo>
                <a:lnTo>
                  <a:pt x="2" y="4"/>
                </a:lnTo>
                <a:lnTo>
                  <a:pt x="4" y="10"/>
                </a:lnTo>
                <a:lnTo>
                  <a:pt x="10" y="18"/>
                </a:lnTo>
                <a:lnTo>
                  <a:pt x="16" y="20"/>
                </a:lnTo>
                <a:lnTo>
                  <a:pt x="24" y="22"/>
                </a:lnTo>
                <a:lnTo>
                  <a:pt x="30" y="22"/>
                </a:lnTo>
                <a:lnTo>
                  <a:pt x="36" y="20"/>
                </a:lnTo>
                <a:lnTo>
                  <a:pt x="42" y="14"/>
                </a:lnTo>
                <a:lnTo>
                  <a:pt x="48"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58" name="Freeform 388"/>
          <p:cNvSpPr>
            <a:spLocks/>
          </p:cNvSpPr>
          <p:nvPr/>
        </p:nvSpPr>
        <p:spPr bwMode="gray">
          <a:xfrm>
            <a:off x="11628967" y="542926"/>
            <a:ext cx="35984" cy="36513"/>
          </a:xfrm>
          <a:custGeom>
            <a:avLst/>
            <a:gdLst>
              <a:gd name="T0" fmla="*/ 0 w 38"/>
              <a:gd name="T1" fmla="*/ 2147483646 h 52"/>
              <a:gd name="T2" fmla="*/ 0 w 38"/>
              <a:gd name="T3" fmla="*/ 2147483646 h 52"/>
              <a:gd name="T4" fmla="*/ 0 w 38"/>
              <a:gd name="T5" fmla="*/ 2147483646 h 52"/>
              <a:gd name="T6" fmla="*/ 2147483646 w 38"/>
              <a:gd name="T7" fmla="*/ 2147483646 h 52"/>
              <a:gd name="T8" fmla="*/ 2147483646 w 38"/>
              <a:gd name="T9" fmla="*/ 2147483646 h 52"/>
              <a:gd name="T10" fmla="*/ 2147483646 w 38"/>
              <a:gd name="T11" fmla="*/ 2147483646 h 52"/>
              <a:gd name="T12" fmla="*/ 2147483646 w 38"/>
              <a:gd name="T13" fmla="*/ 2147483646 h 52"/>
              <a:gd name="T14" fmla="*/ 2147483646 w 38"/>
              <a:gd name="T15" fmla="*/ 2147483646 h 52"/>
              <a:gd name="T16" fmla="*/ 2147483646 w 38"/>
              <a:gd name="T17" fmla="*/ 2147483646 h 52"/>
              <a:gd name="T18" fmla="*/ 2147483646 w 38"/>
              <a:gd name="T19" fmla="*/ 2147483646 h 52"/>
              <a:gd name="T20" fmla="*/ 2147483646 w 38"/>
              <a:gd name="T21" fmla="*/ 2147483646 h 52"/>
              <a:gd name="T22" fmla="*/ 2147483646 w 38"/>
              <a:gd name="T23" fmla="*/ 2147483646 h 52"/>
              <a:gd name="T24" fmla="*/ 2147483646 w 38"/>
              <a:gd name="T25" fmla="*/ 2147483646 h 52"/>
              <a:gd name="T26" fmla="*/ 2147483646 w 38"/>
              <a:gd name="T27" fmla="*/ 2147483646 h 52"/>
              <a:gd name="T28" fmla="*/ 2147483646 w 38"/>
              <a:gd name="T29" fmla="*/ 2147483646 h 52"/>
              <a:gd name="T30" fmla="*/ 2147483646 w 38"/>
              <a:gd name="T31" fmla="*/ 2147483646 h 52"/>
              <a:gd name="T32" fmla="*/ 2147483646 w 38"/>
              <a:gd name="T33" fmla="*/ 2147483646 h 52"/>
              <a:gd name="T34" fmla="*/ 2147483646 w 38"/>
              <a:gd name="T35" fmla="*/ 2147483646 h 52"/>
              <a:gd name="T36" fmla="*/ 0 w 38"/>
              <a:gd name="T37" fmla="*/ 2147483646 h 52"/>
              <a:gd name="T38" fmla="*/ 0 w 38"/>
              <a:gd name="T39" fmla="*/ 2147483646 h 52"/>
              <a:gd name="T40" fmla="*/ 0 w 38"/>
              <a:gd name="T41" fmla="*/ 2147483646 h 52"/>
              <a:gd name="T42" fmla="*/ 2147483646 w 38"/>
              <a:gd name="T43" fmla="*/ 2147483646 h 52"/>
              <a:gd name="T44" fmla="*/ 2147483646 w 38"/>
              <a:gd name="T45" fmla="*/ 2147483646 h 52"/>
              <a:gd name="T46" fmla="*/ 2147483646 w 38"/>
              <a:gd name="T47" fmla="*/ 2147483646 h 52"/>
              <a:gd name="T48" fmla="*/ 2147483646 w 38"/>
              <a:gd name="T49" fmla="*/ 0 h 52"/>
              <a:gd name="T50" fmla="*/ 2147483646 w 38"/>
              <a:gd name="T51" fmla="*/ 0 h 52"/>
              <a:gd name="T52" fmla="*/ 2147483646 w 38"/>
              <a:gd name="T53" fmla="*/ 0 h 52"/>
              <a:gd name="T54" fmla="*/ 2147483646 w 38"/>
              <a:gd name="T55" fmla="*/ 2147483646 h 52"/>
              <a:gd name="T56" fmla="*/ 2147483646 w 38"/>
              <a:gd name="T57" fmla="*/ 2147483646 h 52"/>
              <a:gd name="T58" fmla="*/ 2147483646 w 38"/>
              <a:gd name="T59" fmla="*/ 2147483646 h 52"/>
              <a:gd name="T60" fmla="*/ 2147483646 w 38"/>
              <a:gd name="T61" fmla="*/ 2147483646 h 52"/>
              <a:gd name="T62" fmla="*/ 2147483646 w 38"/>
              <a:gd name="T63" fmla="*/ 2147483646 h 52"/>
              <a:gd name="T64" fmla="*/ 2147483646 w 38"/>
              <a:gd name="T65" fmla="*/ 2147483646 h 52"/>
              <a:gd name="T66" fmla="*/ 2147483646 w 38"/>
              <a:gd name="T67" fmla="*/ 2147483646 h 52"/>
              <a:gd name="T68" fmla="*/ 2147483646 w 38"/>
              <a:gd name="T69" fmla="*/ 2147483646 h 52"/>
              <a:gd name="T70" fmla="*/ 2147483646 w 38"/>
              <a:gd name="T71" fmla="*/ 2147483646 h 52"/>
              <a:gd name="T72" fmla="*/ 2147483646 w 38"/>
              <a:gd name="T73" fmla="*/ 2147483646 h 52"/>
              <a:gd name="T74" fmla="*/ 2147483646 w 38"/>
              <a:gd name="T75" fmla="*/ 2147483646 h 52"/>
              <a:gd name="T76" fmla="*/ 2147483646 w 38"/>
              <a:gd name="T77" fmla="*/ 2147483646 h 52"/>
              <a:gd name="T78" fmla="*/ 2147483646 w 38"/>
              <a:gd name="T79" fmla="*/ 2147483646 h 52"/>
              <a:gd name="T80" fmla="*/ 2147483646 w 38"/>
              <a:gd name="T81" fmla="*/ 2147483646 h 52"/>
              <a:gd name="T82" fmla="*/ 0 w 38"/>
              <a:gd name="T83" fmla="*/ 2147483646 h 52"/>
              <a:gd name="T84" fmla="*/ 0 w 38"/>
              <a:gd name="T85" fmla="*/ 2147483646 h 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8" h="52">
                <a:moveTo>
                  <a:pt x="0" y="52"/>
                </a:moveTo>
                <a:lnTo>
                  <a:pt x="0" y="52"/>
                </a:lnTo>
                <a:lnTo>
                  <a:pt x="0" y="48"/>
                </a:lnTo>
                <a:lnTo>
                  <a:pt x="2" y="44"/>
                </a:lnTo>
                <a:lnTo>
                  <a:pt x="8" y="36"/>
                </a:lnTo>
                <a:lnTo>
                  <a:pt x="22" y="22"/>
                </a:lnTo>
                <a:lnTo>
                  <a:pt x="24" y="18"/>
                </a:lnTo>
                <a:lnTo>
                  <a:pt x="24" y="12"/>
                </a:lnTo>
                <a:lnTo>
                  <a:pt x="22" y="10"/>
                </a:lnTo>
                <a:lnTo>
                  <a:pt x="20" y="8"/>
                </a:lnTo>
                <a:lnTo>
                  <a:pt x="16" y="8"/>
                </a:lnTo>
                <a:lnTo>
                  <a:pt x="12" y="10"/>
                </a:lnTo>
                <a:lnTo>
                  <a:pt x="10" y="14"/>
                </a:lnTo>
                <a:lnTo>
                  <a:pt x="8" y="20"/>
                </a:lnTo>
                <a:lnTo>
                  <a:pt x="0" y="20"/>
                </a:lnTo>
                <a:lnTo>
                  <a:pt x="0" y="12"/>
                </a:lnTo>
                <a:lnTo>
                  <a:pt x="2" y="6"/>
                </a:lnTo>
                <a:lnTo>
                  <a:pt x="6" y="2"/>
                </a:lnTo>
                <a:lnTo>
                  <a:pt x="10" y="0"/>
                </a:lnTo>
                <a:lnTo>
                  <a:pt x="20" y="0"/>
                </a:lnTo>
                <a:lnTo>
                  <a:pt x="28" y="4"/>
                </a:lnTo>
                <a:lnTo>
                  <a:pt x="32" y="6"/>
                </a:lnTo>
                <a:lnTo>
                  <a:pt x="34" y="10"/>
                </a:lnTo>
                <a:lnTo>
                  <a:pt x="34" y="14"/>
                </a:lnTo>
                <a:lnTo>
                  <a:pt x="34" y="18"/>
                </a:lnTo>
                <a:lnTo>
                  <a:pt x="34" y="24"/>
                </a:lnTo>
                <a:lnTo>
                  <a:pt x="30" y="28"/>
                </a:lnTo>
                <a:lnTo>
                  <a:pt x="22" y="36"/>
                </a:lnTo>
                <a:lnTo>
                  <a:pt x="14" y="44"/>
                </a:lnTo>
                <a:lnTo>
                  <a:pt x="38" y="42"/>
                </a:lnTo>
                <a:lnTo>
                  <a:pt x="38" y="50"/>
                </a:lnTo>
                <a:lnTo>
                  <a:pt x="0"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59" name="Freeform 389"/>
          <p:cNvSpPr>
            <a:spLocks/>
          </p:cNvSpPr>
          <p:nvPr/>
        </p:nvSpPr>
        <p:spPr bwMode="gray">
          <a:xfrm>
            <a:off x="11523133" y="534988"/>
            <a:ext cx="25400" cy="3810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2147483646 w 28"/>
              <a:gd name="T13" fmla="*/ 2147483646 h 52"/>
              <a:gd name="T14" fmla="*/ 0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0 h 52"/>
              <a:gd name="T30" fmla="*/ 2147483646 w 28"/>
              <a:gd name="T31" fmla="*/ 2147483646 h 52"/>
              <a:gd name="T32" fmla="*/ 2147483646 w 28"/>
              <a:gd name="T33" fmla="*/ 2147483646 h 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 h="52">
                <a:moveTo>
                  <a:pt x="28" y="4"/>
                </a:moveTo>
                <a:lnTo>
                  <a:pt x="28" y="4"/>
                </a:lnTo>
                <a:lnTo>
                  <a:pt x="12" y="52"/>
                </a:lnTo>
                <a:lnTo>
                  <a:pt x="2" y="48"/>
                </a:lnTo>
                <a:lnTo>
                  <a:pt x="14" y="16"/>
                </a:lnTo>
                <a:lnTo>
                  <a:pt x="14" y="14"/>
                </a:lnTo>
                <a:lnTo>
                  <a:pt x="0" y="10"/>
                </a:lnTo>
                <a:lnTo>
                  <a:pt x="2" y="4"/>
                </a:lnTo>
                <a:lnTo>
                  <a:pt x="10" y="6"/>
                </a:lnTo>
                <a:lnTo>
                  <a:pt x="14" y="6"/>
                </a:lnTo>
                <a:lnTo>
                  <a:pt x="18" y="4"/>
                </a:lnTo>
                <a:lnTo>
                  <a:pt x="20" y="0"/>
                </a:lnTo>
                <a:lnTo>
                  <a:pt x="28" y="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60" name="Freeform 390"/>
          <p:cNvSpPr>
            <a:spLocks noEditPoints="1"/>
          </p:cNvSpPr>
          <p:nvPr/>
        </p:nvSpPr>
        <p:spPr bwMode="gray">
          <a:xfrm>
            <a:off x="11686118" y="534988"/>
            <a:ext cx="42333" cy="36512"/>
          </a:xfrm>
          <a:custGeom>
            <a:avLst/>
            <a:gdLst>
              <a:gd name="T0" fmla="*/ 2147483646 w 44"/>
              <a:gd name="T1" fmla="*/ 2147483646 h 52"/>
              <a:gd name="T2" fmla="*/ 2147483646 w 44"/>
              <a:gd name="T3" fmla="*/ 2147483646 h 52"/>
              <a:gd name="T4" fmla="*/ 2147483646 w 44"/>
              <a:gd name="T5" fmla="*/ 2147483646 h 52"/>
              <a:gd name="T6" fmla="*/ 2147483646 w 44"/>
              <a:gd name="T7" fmla="*/ 2147483646 h 52"/>
              <a:gd name="T8" fmla="*/ 2147483646 w 44"/>
              <a:gd name="T9" fmla="*/ 2147483646 h 52"/>
              <a:gd name="T10" fmla="*/ 2147483646 w 44"/>
              <a:gd name="T11" fmla="*/ 0 h 52"/>
              <a:gd name="T12" fmla="*/ 2147483646 w 44"/>
              <a:gd name="T13" fmla="*/ 0 h 52"/>
              <a:gd name="T14" fmla="*/ 2147483646 w 44"/>
              <a:gd name="T15" fmla="*/ 0 h 52"/>
              <a:gd name="T16" fmla="*/ 2147483646 w 44"/>
              <a:gd name="T17" fmla="*/ 2147483646 h 52"/>
              <a:gd name="T18" fmla="*/ 0 w 44"/>
              <a:gd name="T19" fmla="*/ 2147483646 h 52"/>
              <a:gd name="T20" fmla="*/ 0 w 44"/>
              <a:gd name="T21" fmla="*/ 2147483646 h 52"/>
              <a:gd name="T22" fmla="*/ 2147483646 w 44"/>
              <a:gd name="T23" fmla="*/ 2147483646 h 52"/>
              <a:gd name="T24" fmla="*/ 2147483646 w 44"/>
              <a:gd name="T25" fmla="*/ 2147483646 h 52"/>
              <a:gd name="T26" fmla="*/ 2147483646 w 44"/>
              <a:gd name="T27" fmla="*/ 2147483646 h 52"/>
              <a:gd name="T28" fmla="*/ 2147483646 w 44"/>
              <a:gd name="T29" fmla="*/ 2147483646 h 52"/>
              <a:gd name="T30" fmla="*/ 2147483646 w 44"/>
              <a:gd name="T31" fmla="*/ 2147483646 h 52"/>
              <a:gd name="T32" fmla="*/ 2147483646 w 44"/>
              <a:gd name="T33" fmla="*/ 2147483646 h 52"/>
              <a:gd name="T34" fmla="*/ 2147483646 w 44"/>
              <a:gd name="T35" fmla="*/ 2147483646 h 52"/>
              <a:gd name="T36" fmla="*/ 2147483646 w 44"/>
              <a:gd name="T37" fmla="*/ 2147483646 h 52"/>
              <a:gd name="T38" fmla="*/ 2147483646 w 44"/>
              <a:gd name="T39" fmla="*/ 2147483646 h 52"/>
              <a:gd name="T40" fmla="*/ 2147483646 w 44"/>
              <a:gd name="T41" fmla="*/ 2147483646 h 52"/>
              <a:gd name="T42" fmla="*/ 2147483646 w 44"/>
              <a:gd name="T43" fmla="*/ 2147483646 h 52"/>
              <a:gd name="T44" fmla="*/ 2147483646 w 44"/>
              <a:gd name="T45" fmla="*/ 2147483646 h 52"/>
              <a:gd name="T46" fmla="*/ 2147483646 w 44"/>
              <a:gd name="T47" fmla="*/ 2147483646 h 52"/>
              <a:gd name="T48" fmla="*/ 2147483646 w 44"/>
              <a:gd name="T49" fmla="*/ 2147483646 h 52"/>
              <a:gd name="T50" fmla="*/ 2147483646 w 44"/>
              <a:gd name="T51" fmla="*/ 2147483646 h 52"/>
              <a:gd name="T52" fmla="*/ 2147483646 w 44"/>
              <a:gd name="T53" fmla="*/ 2147483646 h 52"/>
              <a:gd name="T54" fmla="*/ 2147483646 w 44"/>
              <a:gd name="T55" fmla="*/ 2147483646 h 52"/>
              <a:gd name="T56" fmla="*/ 2147483646 w 44"/>
              <a:gd name="T57" fmla="*/ 2147483646 h 52"/>
              <a:gd name="T58" fmla="*/ 2147483646 w 44"/>
              <a:gd name="T59" fmla="*/ 2147483646 h 52"/>
              <a:gd name="T60" fmla="*/ 2147483646 w 44"/>
              <a:gd name="T61" fmla="*/ 2147483646 h 52"/>
              <a:gd name="T62" fmla="*/ 2147483646 w 44"/>
              <a:gd name="T63" fmla="*/ 2147483646 h 52"/>
              <a:gd name="T64" fmla="*/ 2147483646 w 44"/>
              <a:gd name="T65" fmla="*/ 2147483646 h 52"/>
              <a:gd name="T66" fmla="*/ 2147483646 w 44"/>
              <a:gd name="T67" fmla="*/ 2147483646 h 52"/>
              <a:gd name="T68" fmla="*/ 2147483646 w 44"/>
              <a:gd name="T69" fmla="*/ 2147483646 h 52"/>
              <a:gd name="T70" fmla="*/ 2147483646 w 44"/>
              <a:gd name="T71" fmla="*/ 2147483646 h 52"/>
              <a:gd name="T72" fmla="*/ 2147483646 w 44"/>
              <a:gd name="T73" fmla="*/ 2147483646 h 52"/>
              <a:gd name="T74" fmla="*/ 2147483646 w 44"/>
              <a:gd name="T75" fmla="*/ 2147483646 h 52"/>
              <a:gd name="T76" fmla="*/ 2147483646 w 44"/>
              <a:gd name="T77" fmla="*/ 2147483646 h 52"/>
              <a:gd name="T78" fmla="*/ 2147483646 w 44"/>
              <a:gd name="T79" fmla="*/ 2147483646 h 52"/>
              <a:gd name="T80" fmla="*/ 2147483646 w 44"/>
              <a:gd name="T81" fmla="*/ 2147483646 h 52"/>
              <a:gd name="T82" fmla="*/ 2147483646 w 44"/>
              <a:gd name="T83" fmla="*/ 2147483646 h 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4" h="52">
                <a:moveTo>
                  <a:pt x="44" y="32"/>
                </a:moveTo>
                <a:lnTo>
                  <a:pt x="44" y="32"/>
                </a:lnTo>
                <a:lnTo>
                  <a:pt x="42" y="26"/>
                </a:lnTo>
                <a:lnTo>
                  <a:pt x="36" y="22"/>
                </a:lnTo>
                <a:lnTo>
                  <a:pt x="32" y="22"/>
                </a:lnTo>
                <a:lnTo>
                  <a:pt x="36" y="16"/>
                </a:lnTo>
                <a:lnTo>
                  <a:pt x="38" y="14"/>
                </a:lnTo>
                <a:lnTo>
                  <a:pt x="36" y="10"/>
                </a:lnTo>
                <a:lnTo>
                  <a:pt x="34" y="4"/>
                </a:lnTo>
                <a:lnTo>
                  <a:pt x="28" y="0"/>
                </a:lnTo>
                <a:lnTo>
                  <a:pt x="22" y="0"/>
                </a:lnTo>
                <a:lnTo>
                  <a:pt x="16" y="0"/>
                </a:lnTo>
                <a:lnTo>
                  <a:pt x="10" y="2"/>
                </a:lnTo>
                <a:lnTo>
                  <a:pt x="4" y="6"/>
                </a:lnTo>
                <a:lnTo>
                  <a:pt x="0" y="12"/>
                </a:lnTo>
                <a:lnTo>
                  <a:pt x="0" y="18"/>
                </a:lnTo>
                <a:lnTo>
                  <a:pt x="2" y="22"/>
                </a:lnTo>
                <a:lnTo>
                  <a:pt x="4" y="24"/>
                </a:lnTo>
                <a:lnTo>
                  <a:pt x="10" y="26"/>
                </a:lnTo>
                <a:lnTo>
                  <a:pt x="8" y="28"/>
                </a:lnTo>
                <a:lnTo>
                  <a:pt x="4" y="34"/>
                </a:lnTo>
                <a:lnTo>
                  <a:pt x="4" y="42"/>
                </a:lnTo>
                <a:lnTo>
                  <a:pt x="8" y="48"/>
                </a:lnTo>
                <a:lnTo>
                  <a:pt x="16" y="52"/>
                </a:lnTo>
                <a:lnTo>
                  <a:pt x="22" y="52"/>
                </a:lnTo>
                <a:lnTo>
                  <a:pt x="28" y="52"/>
                </a:lnTo>
                <a:lnTo>
                  <a:pt x="34" y="50"/>
                </a:lnTo>
                <a:lnTo>
                  <a:pt x="40" y="46"/>
                </a:lnTo>
                <a:lnTo>
                  <a:pt x="44" y="40"/>
                </a:lnTo>
                <a:lnTo>
                  <a:pt x="44" y="32"/>
                </a:lnTo>
                <a:close/>
                <a:moveTo>
                  <a:pt x="12" y="18"/>
                </a:moveTo>
                <a:lnTo>
                  <a:pt x="12" y="18"/>
                </a:lnTo>
                <a:lnTo>
                  <a:pt x="10" y="14"/>
                </a:lnTo>
                <a:lnTo>
                  <a:pt x="12" y="10"/>
                </a:lnTo>
                <a:lnTo>
                  <a:pt x="18" y="8"/>
                </a:lnTo>
                <a:lnTo>
                  <a:pt x="22" y="8"/>
                </a:lnTo>
                <a:lnTo>
                  <a:pt x="26" y="10"/>
                </a:lnTo>
                <a:lnTo>
                  <a:pt x="28" y="14"/>
                </a:lnTo>
                <a:lnTo>
                  <a:pt x="26" y="18"/>
                </a:lnTo>
                <a:lnTo>
                  <a:pt x="20" y="20"/>
                </a:lnTo>
                <a:lnTo>
                  <a:pt x="16" y="22"/>
                </a:lnTo>
                <a:lnTo>
                  <a:pt x="12" y="18"/>
                </a:lnTo>
                <a:close/>
                <a:moveTo>
                  <a:pt x="32" y="40"/>
                </a:moveTo>
                <a:lnTo>
                  <a:pt x="32" y="40"/>
                </a:lnTo>
                <a:lnTo>
                  <a:pt x="26" y="44"/>
                </a:lnTo>
                <a:lnTo>
                  <a:pt x="20" y="44"/>
                </a:lnTo>
                <a:lnTo>
                  <a:pt x="16" y="42"/>
                </a:lnTo>
                <a:lnTo>
                  <a:pt x="14" y="40"/>
                </a:lnTo>
                <a:lnTo>
                  <a:pt x="14" y="34"/>
                </a:lnTo>
                <a:lnTo>
                  <a:pt x="18" y="30"/>
                </a:lnTo>
                <a:lnTo>
                  <a:pt x="22" y="28"/>
                </a:lnTo>
                <a:lnTo>
                  <a:pt x="28" y="28"/>
                </a:lnTo>
                <a:lnTo>
                  <a:pt x="32" y="30"/>
                </a:lnTo>
                <a:lnTo>
                  <a:pt x="34" y="34"/>
                </a:lnTo>
                <a:lnTo>
                  <a:pt x="34" y="38"/>
                </a:lnTo>
                <a:lnTo>
                  <a:pt x="32" y="4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61" name="Freeform 391"/>
          <p:cNvSpPr>
            <a:spLocks noEditPoints="1"/>
          </p:cNvSpPr>
          <p:nvPr/>
        </p:nvSpPr>
        <p:spPr bwMode="gray">
          <a:xfrm>
            <a:off x="11567585" y="542926"/>
            <a:ext cx="38100" cy="36513"/>
          </a:xfrm>
          <a:custGeom>
            <a:avLst/>
            <a:gdLst>
              <a:gd name="T0" fmla="*/ 2147483646 w 40"/>
              <a:gd name="T1" fmla="*/ 2147483646 h 52"/>
              <a:gd name="T2" fmla="*/ 2147483646 w 40"/>
              <a:gd name="T3" fmla="*/ 2147483646 h 52"/>
              <a:gd name="T4" fmla="*/ 2147483646 w 40"/>
              <a:gd name="T5" fmla="*/ 2147483646 h 52"/>
              <a:gd name="T6" fmla="*/ 2147483646 w 40"/>
              <a:gd name="T7" fmla="*/ 2147483646 h 52"/>
              <a:gd name="T8" fmla="*/ 2147483646 w 40"/>
              <a:gd name="T9" fmla="*/ 2147483646 h 52"/>
              <a:gd name="T10" fmla="*/ 2147483646 w 40"/>
              <a:gd name="T11" fmla="*/ 2147483646 h 52"/>
              <a:gd name="T12" fmla="*/ 2147483646 w 40"/>
              <a:gd name="T13" fmla="*/ 0 h 52"/>
              <a:gd name="T14" fmla="*/ 2147483646 w 40"/>
              <a:gd name="T15" fmla="*/ 0 h 52"/>
              <a:gd name="T16" fmla="*/ 2147483646 w 40"/>
              <a:gd name="T17" fmla="*/ 2147483646 h 52"/>
              <a:gd name="T18" fmla="*/ 2147483646 w 40"/>
              <a:gd name="T19" fmla="*/ 2147483646 h 52"/>
              <a:gd name="T20" fmla="*/ 2147483646 w 40"/>
              <a:gd name="T21" fmla="*/ 2147483646 h 52"/>
              <a:gd name="T22" fmla="*/ 2147483646 w 40"/>
              <a:gd name="T23" fmla="*/ 2147483646 h 52"/>
              <a:gd name="T24" fmla="*/ 2147483646 w 40"/>
              <a:gd name="T25" fmla="*/ 2147483646 h 52"/>
              <a:gd name="T26" fmla="*/ 0 w 40"/>
              <a:gd name="T27" fmla="*/ 2147483646 h 52"/>
              <a:gd name="T28" fmla="*/ 0 w 40"/>
              <a:gd name="T29" fmla="*/ 2147483646 h 52"/>
              <a:gd name="T30" fmla="*/ 2147483646 w 40"/>
              <a:gd name="T31" fmla="*/ 2147483646 h 52"/>
              <a:gd name="T32" fmla="*/ 2147483646 w 40"/>
              <a:gd name="T33" fmla="*/ 2147483646 h 52"/>
              <a:gd name="T34" fmla="*/ 2147483646 w 40"/>
              <a:gd name="T35" fmla="*/ 2147483646 h 52"/>
              <a:gd name="T36" fmla="*/ 2147483646 w 40"/>
              <a:gd name="T37" fmla="*/ 2147483646 h 52"/>
              <a:gd name="T38" fmla="*/ 2147483646 w 40"/>
              <a:gd name="T39" fmla="*/ 2147483646 h 52"/>
              <a:gd name="T40" fmla="*/ 2147483646 w 40"/>
              <a:gd name="T41" fmla="*/ 2147483646 h 52"/>
              <a:gd name="T42" fmla="*/ 2147483646 w 40"/>
              <a:gd name="T43" fmla="*/ 2147483646 h 52"/>
              <a:gd name="T44" fmla="*/ 2147483646 w 40"/>
              <a:gd name="T45" fmla="*/ 2147483646 h 52"/>
              <a:gd name="T46" fmla="*/ 2147483646 w 40"/>
              <a:gd name="T47" fmla="*/ 2147483646 h 52"/>
              <a:gd name="T48" fmla="*/ 2147483646 w 40"/>
              <a:gd name="T49" fmla="*/ 2147483646 h 52"/>
              <a:gd name="T50" fmla="*/ 2147483646 w 40"/>
              <a:gd name="T51" fmla="*/ 2147483646 h 52"/>
              <a:gd name="T52" fmla="*/ 2147483646 w 40"/>
              <a:gd name="T53" fmla="*/ 2147483646 h 52"/>
              <a:gd name="T54" fmla="*/ 2147483646 w 40"/>
              <a:gd name="T55" fmla="*/ 2147483646 h 52"/>
              <a:gd name="T56" fmla="*/ 2147483646 w 40"/>
              <a:gd name="T57" fmla="*/ 2147483646 h 52"/>
              <a:gd name="T58" fmla="*/ 2147483646 w 40"/>
              <a:gd name="T59" fmla="*/ 2147483646 h 52"/>
              <a:gd name="T60" fmla="*/ 2147483646 w 40"/>
              <a:gd name="T61" fmla="*/ 2147483646 h 52"/>
              <a:gd name="T62" fmla="*/ 2147483646 w 40"/>
              <a:gd name="T63" fmla="*/ 2147483646 h 52"/>
              <a:gd name="T64" fmla="*/ 2147483646 w 40"/>
              <a:gd name="T65" fmla="*/ 2147483646 h 52"/>
              <a:gd name="T66" fmla="*/ 2147483646 w 40"/>
              <a:gd name="T67" fmla="*/ 2147483646 h 52"/>
              <a:gd name="T68" fmla="*/ 2147483646 w 40"/>
              <a:gd name="T69" fmla="*/ 2147483646 h 52"/>
              <a:gd name="T70" fmla="*/ 2147483646 w 40"/>
              <a:gd name="T71" fmla="*/ 2147483646 h 52"/>
              <a:gd name="T72" fmla="*/ 2147483646 w 40"/>
              <a:gd name="T73" fmla="*/ 2147483646 h 52"/>
              <a:gd name="T74" fmla="*/ 2147483646 w 40"/>
              <a:gd name="T75" fmla="*/ 2147483646 h 52"/>
              <a:gd name="T76" fmla="*/ 2147483646 w 40"/>
              <a:gd name="T77" fmla="*/ 2147483646 h 52"/>
              <a:gd name="T78" fmla="*/ 2147483646 w 40"/>
              <a:gd name="T79" fmla="*/ 2147483646 h 52"/>
              <a:gd name="T80" fmla="*/ 2147483646 w 40"/>
              <a:gd name="T81" fmla="*/ 2147483646 h 52"/>
              <a:gd name="T82" fmla="*/ 2147483646 w 40"/>
              <a:gd name="T83" fmla="*/ 2147483646 h 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0" h="52">
                <a:moveTo>
                  <a:pt x="40" y="38"/>
                </a:moveTo>
                <a:lnTo>
                  <a:pt x="40" y="38"/>
                </a:lnTo>
                <a:lnTo>
                  <a:pt x="38" y="30"/>
                </a:lnTo>
                <a:lnTo>
                  <a:pt x="34" y="26"/>
                </a:lnTo>
                <a:lnTo>
                  <a:pt x="32" y="24"/>
                </a:lnTo>
                <a:lnTo>
                  <a:pt x="36" y="20"/>
                </a:lnTo>
                <a:lnTo>
                  <a:pt x="38" y="18"/>
                </a:lnTo>
                <a:lnTo>
                  <a:pt x="40" y="14"/>
                </a:lnTo>
                <a:lnTo>
                  <a:pt x="38" y="8"/>
                </a:lnTo>
                <a:lnTo>
                  <a:pt x="34" y="2"/>
                </a:lnTo>
                <a:lnTo>
                  <a:pt x="28" y="0"/>
                </a:lnTo>
                <a:lnTo>
                  <a:pt x="22" y="0"/>
                </a:lnTo>
                <a:lnTo>
                  <a:pt x="16" y="0"/>
                </a:lnTo>
                <a:lnTo>
                  <a:pt x="10" y="2"/>
                </a:lnTo>
                <a:lnTo>
                  <a:pt x="4" y="6"/>
                </a:lnTo>
                <a:lnTo>
                  <a:pt x="2" y="12"/>
                </a:lnTo>
                <a:lnTo>
                  <a:pt x="2" y="16"/>
                </a:lnTo>
                <a:lnTo>
                  <a:pt x="4" y="18"/>
                </a:lnTo>
                <a:lnTo>
                  <a:pt x="10" y="22"/>
                </a:lnTo>
                <a:lnTo>
                  <a:pt x="6" y="24"/>
                </a:lnTo>
                <a:lnTo>
                  <a:pt x="0" y="28"/>
                </a:lnTo>
                <a:lnTo>
                  <a:pt x="0" y="34"/>
                </a:lnTo>
                <a:lnTo>
                  <a:pt x="0" y="42"/>
                </a:lnTo>
                <a:lnTo>
                  <a:pt x="6" y="48"/>
                </a:lnTo>
                <a:lnTo>
                  <a:pt x="12" y="52"/>
                </a:lnTo>
                <a:lnTo>
                  <a:pt x="18" y="52"/>
                </a:lnTo>
                <a:lnTo>
                  <a:pt x="26" y="52"/>
                </a:lnTo>
                <a:lnTo>
                  <a:pt x="32" y="50"/>
                </a:lnTo>
                <a:lnTo>
                  <a:pt x="38" y="44"/>
                </a:lnTo>
                <a:lnTo>
                  <a:pt x="40" y="38"/>
                </a:lnTo>
                <a:close/>
                <a:moveTo>
                  <a:pt x="12" y="14"/>
                </a:moveTo>
                <a:lnTo>
                  <a:pt x="12" y="14"/>
                </a:lnTo>
                <a:lnTo>
                  <a:pt x="12" y="10"/>
                </a:lnTo>
                <a:lnTo>
                  <a:pt x="16" y="8"/>
                </a:lnTo>
                <a:lnTo>
                  <a:pt x="22" y="6"/>
                </a:lnTo>
                <a:lnTo>
                  <a:pt x="26" y="8"/>
                </a:lnTo>
                <a:lnTo>
                  <a:pt x="28" y="12"/>
                </a:lnTo>
                <a:lnTo>
                  <a:pt x="28" y="16"/>
                </a:lnTo>
                <a:lnTo>
                  <a:pt x="26" y="20"/>
                </a:lnTo>
                <a:lnTo>
                  <a:pt x="20" y="20"/>
                </a:lnTo>
                <a:lnTo>
                  <a:pt x="16" y="18"/>
                </a:lnTo>
                <a:lnTo>
                  <a:pt x="12" y="14"/>
                </a:lnTo>
                <a:close/>
                <a:moveTo>
                  <a:pt x="26" y="42"/>
                </a:moveTo>
                <a:lnTo>
                  <a:pt x="26" y="42"/>
                </a:lnTo>
                <a:lnTo>
                  <a:pt x="18" y="44"/>
                </a:lnTo>
                <a:lnTo>
                  <a:pt x="12" y="42"/>
                </a:lnTo>
                <a:lnTo>
                  <a:pt x="10" y="40"/>
                </a:lnTo>
                <a:lnTo>
                  <a:pt x="10" y="36"/>
                </a:lnTo>
                <a:lnTo>
                  <a:pt x="10" y="32"/>
                </a:lnTo>
                <a:lnTo>
                  <a:pt x="14" y="28"/>
                </a:lnTo>
                <a:lnTo>
                  <a:pt x="20" y="28"/>
                </a:lnTo>
                <a:lnTo>
                  <a:pt x="26" y="28"/>
                </a:lnTo>
                <a:lnTo>
                  <a:pt x="28" y="32"/>
                </a:lnTo>
                <a:lnTo>
                  <a:pt x="30" y="38"/>
                </a:lnTo>
                <a:lnTo>
                  <a:pt x="28" y="40"/>
                </a:lnTo>
                <a:lnTo>
                  <a:pt x="26" y="4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62" name="Freeform 392"/>
          <p:cNvSpPr>
            <a:spLocks/>
          </p:cNvSpPr>
          <p:nvPr/>
        </p:nvSpPr>
        <p:spPr bwMode="gray">
          <a:xfrm>
            <a:off x="11770784" y="220664"/>
            <a:ext cx="48683" cy="22225"/>
          </a:xfrm>
          <a:custGeom>
            <a:avLst/>
            <a:gdLst>
              <a:gd name="T0" fmla="*/ 2147483646 w 52"/>
              <a:gd name="T1" fmla="*/ 2147483646 h 30"/>
              <a:gd name="T2" fmla="*/ 2147483646 w 52"/>
              <a:gd name="T3" fmla="*/ 2147483646 h 30"/>
              <a:gd name="T4" fmla="*/ 0 w 52"/>
              <a:gd name="T5" fmla="*/ 2147483646 h 30"/>
              <a:gd name="T6" fmla="*/ 2147483646 w 52"/>
              <a:gd name="T7" fmla="*/ 0 h 30"/>
              <a:gd name="T8" fmla="*/ 2147483646 w 52"/>
              <a:gd name="T9" fmla="*/ 2147483646 h 30"/>
              <a:gd name="T10" fmla="*/ 2147483646 w 52"/>
              <a:gd name="T11" fmla="*/ 2147483646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 h="30">
                <a:moveTo>
                  <a:pt x="52" y="10"/>
                </a:moveTo>
                <a:lnTo>
                  <a:pt x="6" y="30"/>
                </a:lnTo>
                <a:lnTo>
                  <a:pt x="0" y="20"/>
                </a:lnTo>
                <a:lnTo>
                  <a:pt x="48" y="0"/>
                </a:lnTo>
                <a:lnTo>
                  <a:pt x="52" y="1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63" name="Freeform 393"/>
          <p:cNvSpPr>
            <a:spLocks/>
          </p:cNvSpPr>
          <p:nvPr/>
        </p:nvSpPr>
        <p:spPr bwMode="gray">
          <a:xfrm>
            <a:off x="11641668" y="134938"/>
            <a:ext cx="40217" cy="36512"/>
          </a:xfrm>
          <a:custGeom>
            <a:avLst/>
            <a:gdLst>
              <a:gd name="T0" fmla="*/ 2147483646 w 42"/>
              <a:gd name="T1" fmla="*/ 2147483646 h 52"/>
              <a:gd name="T2" fmla="*/ 0 w 42"/>
              <a:gd name="T3" fmla="*/ 0 h 52"/>
              <a:gd name="T4" fmla="*/ 2147483646 w 42"/>
              <a:gd name="T5" fmla="*/ 2147483646 h 52"/>
              <a:gd name="T6" fmla="*/ 2147483646 w 42"/>
              <a:gd name="T7" fmla="*/ 2147483646 h 52"/>
              <a:gd name="T8" fmla="*/ 2147483646 w 42"/>
              <a:gd name="T9" fmla="*/ 2147483646 h 52"/>
              <a:gd name="T10" fmla="*/ 2147483646 w 42"/>
              <a:gd name="T11" fmla="*/ 2147483646 h 52"/>
              <a:gd name="T12" fmla="*/ 2147483646 w 42"/>
              <a:gd name="T13" fmla="*/ 2147483646 h 52"/>
              <a:gd name="T14" fmla="*/ 2147483646 w 42"/>
              <a:gd name="T15" fmla="*/ 2147483646 h 52"/>
              <a:gd name="T16" fmla="*/ 2147483646 w 42"/>
              <a:gd name="T17" fmla="*/ 2147483646 h 52"/>
              <a:gd name="T18" fmla="*/ 2147483646 w 42"/>
              <a:gd name="T19" fmla="*/ 2147483646 h 52"/>
              <a:gd name="T20" fmla="*/ 2147483646 w 42"/>
              <a:gd name="T21" fmla="*/ 2147483646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2" h="52">
                <a:moveTo>
                  <a:pt x="12" y="52"/>
                </a:moveTo>
                <a:lnTo>
                  <a:pt x="0" y="0"/>
                </a:lnTo>
                <a:lnTo>
                  <a:pt x="10" y="2"/>
                </a:lnTo>
                <a:lnTo>
                  <a:pt x="18" y="40"/>
                </a:lnTo>
                <a:lnTo>
                  <a:pt x="32" y="4"/>
                </a:lnTo>
                <a:lnTo>
                  <a:pt x="42" y="4"/>
                </a:lnTo>
                <a:lnTo>
                  <a:pt x="20" y="52"/>
                </a:lnTo>
                <a:lnTo>
                  <a:pt x="12"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64" name="Freeform 394"/>
          <p:cNvSpPr>
            <a:spLocks/>
          </p:cNvSpPr>
          <p:nvPr/>
        </p:nvSpPr>
        <p:spPr bwMode="gray">
          <a:xfrm>
            <a:off x="11434233" y="184150"/>
            <a:ext cx="59267" cy="39688"/>
          </a:xfrm>
          <a:custGeom>
            <a:avLst/>
            <a:gdLst>
              <a:gd name="T0" fmla="*/ 2147483646 w 62"/>
              <a:gd name="T1" fmla="*/ 2147483646 h 56"/>
              <a:gd name="T2" fmla="*/ 2147483646 w 62"/>
              <a:gd name="T3" fmla="*/ 2147483646 h 56"/>
              <a:gd name="T4" fmla="*/ 2147483646 w 62"/>
              <a:gd name="T5" fmla="*/ 2147483646 h 56"/>
              <a:gd name="T6" fmla="*/ 2147483646 w 62"/>
              <a:gd name="T7" fmla="*/ 2147483646 h 56"/>
              <a:gd name="T8" fmla="*/ 2147483646 w 62"/>
              <a:gd name="T9" fmla="*/ 0 h 56"/>
              <a:gd name="T10" fmla="*/ 0 w 62"/>
              <a:gd name="T11" fmla="*/ 2147483646 h 56"/>
              <a:gd name="T12" fmla="*/ 2147483646 w 62"/>
              <a:gd name="T13" fmla="*/ 2147483646 h 56"/>
              <a:gd name="T14" fmla="*/ 2147483646 w 62"/>
              <a:gd name="T15" fmla="*/ 2147483646 h 56"/>
              <a:gd name="T16" fmla="*/ 2147483646 w 62"/>
              <a:gd name="T17" fmla="*/ 2147483646 h 56"/>
              <a:gd name="T18" fmla="*/ 2147483646 w 62"/>
              <a:gd name="T19" fmla="*/ 2147483646 h 56"/>
              <a:gd name="T20" fmla="*/ 2147483646 w 62"/>
              <a:gd name="T21" fmla="*/ 2147483646 h 56"/>
              <a:gd name="T22" fmla="*/ 2147483646 w 62"/>
              <a:gd name="T23" fmla="*/ 2147483646 h 56"/>
              <a:gd name="T24" fmla="*/ 2147483646 w 62"/>
              <a:gd name="T25" fmla="*/ 2147483646 h 56"/>
              <a:gd name="T26" fmla="*/ 2147483646 w 62"/>
              <a:gd name="T27" fmla="*/ 2147483646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2" h="56">
                <a:moveTo>
                  <a:pt x="32" y="12"/>
                </a:moveTo>
                <a:lnTo>
                  <a:pt x="22" y="32"/>
                </a:lnTo>
                <a:lnTo>
                  <a:pt x="12" y="26"/>
                </a:lnTo>
                <a:lnTo>
                  <a:pt x="24" y="4"/>
                </a:lnTo>
                <a:lnTo>
                  <a:pt x="18" y="0"/>
                </a:lnTo>
                <a:lnTo>
                  <a:pt x="0" y="32"/>
                </a:lnTo>
                <a:lnTo>
                  <a:pt x="44" y="56"/>
                </a:lnTo>
                <a:lnTo>
                  <a:pt x="62" y="24"/>
                </a:lnTo>
                <a:lnTo>
                  <a:pt x="54" y="20"/>
                </a:lnTo>
                <a:lnTo>
                  <a:pt x="42" y="42"/>
                </a:lnTo>
                <a:lnTo>
                  <a:pt x="28" y="36"/>
                </a:lnTo>
                <a:lnTo>
                  <a:pt x="40" y="16"/>
                </a:lnTo>
                <a:lnTo>
                  <a:pt x="32" y="1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65" name="Freeform 395"/>
          <p:cNvSpPr>
            <a:spLocks noEditPoints="1"/>
          </p:cNvSpPr>
          <p:nvPr/>
        </p:nvSpPr>
        <p:spPr bwMode="gray">
          <a:xfrm>
            <a:off x="11394017" y="338139"/>
            <a:ext cx="48683" cy="28575"/>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0 h 40"/>
              <a:gd name="T10" fmla="*/ 2147483646 w 50"/>
              <a:gd name="T11" fmla="*/ 0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0 w 50"/>
              <a:gd name="T33" fmla="*/ 2147483646 h 40"/>
              <a:gd name="T34" fmla="*/ 0 w 50"/>
              <a:gd name="T35" fmla="*/ 2147483646 h 40"/>
              <a:gd name="T36" fmla="*/ 0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2147483646 h 40"/>
              <a:gd name="T76" fmla="*/ 2147483646 w 50"/>
              <a:gd name="T77" fmla="*/ 2147483646 h 40"/>
              <a:gd name="T78" fmla="*/ 2147483646 w 50"/>
              <a:gd name="T79" fmla="*/ 2147483646 h 40"/>
              <a:gd name="T80" fmla="*/ 2147483646 w 50"/>
              <a:gd name="T81" fmla="*/ 2147483646 h 40"/>
              <a:gd name="T82" fmla="*/ 2147483646 w 50"/>
              <a:gd name="T83" fmla="*/ 2147483646 h 40"/>
              <a:gd name="T84" fmla="*/ 2147483646 w 50"/>
              <a:gd name="T85" fmla="*/ 2147483646 h 40"/>
              <a:gd name="T86" fmla="*/ 2147483646 w 50"/>
              <a:gd name="T87" fmla="*/ 2147483646 h 40"/>
              <a:gd name="T88" fmla="*/ 2147483646 w 50"/>
              <a:gd name="T89" fmla="*/ 2147483646 h 40"/>
              <a:gd name="T90" fmla="*/ 2147483646 w 50"/>
              <a:gd name="T91" fmla="*/ 2147483646 h 40"/>
              <a:gd name="T92" fmla="*/ 2147483646 w 50"/>
              <a:gd name="T93" fmla="*/ 2147483646 h 40"/>
              <a:gd name="T94" fmla="*/ 2147483646 w 50"/>
              <a:gd name="T95" fmla="*/ 2147483646 h 40"/>
              <a:gd name="T96" fmla="*/ 2147483646 w 50"/>
              <a:gd name="T97" fmla="*/ 2147483646 h 40"/>
              <a:gd name="T98" fmla="*/ 2147483646 w 50"/>
              <a:gd name="T99" fmla="*/ 2147483646 h 40"/>
              <a:gd name="T100" fmla="*/ 2147483646 w 50"/>
              <a:gd name="T101" fmla="*/ 2147483646 h 40"/>
              <a:gd name="T102" fmla="*/ 2147483646 w 50"/>
              <a:gd name="T103" fmla="*/ 2147483646 h 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0" h="40">
                <a:moveTo>
                  <a:pt x="48" y="8"/>
                </a:moveTo>
                <a:lnTo>
                  <a:pt x="48" y="8"/>
                </a:lnTo>
                <a:lnTo>
                  <a:pt x="46" y="4"/>
                </a:lnTo>
                <a:lnTo>
                  <a:pt x="42" y="2"/>
                </a:lnTo>
                <a:lnTo>
                  <a:pt x="34" y="0"/>
                </a:lnTo>
                <a:lnTo>
                  <a:pt x="28" y="2"/>
                </a:lnTo>
                <a:lnTo>
                  <a:pt x="22" y="10"/>
                </a:lnTo>
                <a:lnTo>
                  <a:pt x="20" y="4"/>
                </a:lnTo>
                <a:lnTo>
                  <a:pt x="14" y="2"/>
                </a:lnTo>
                <a:lnTo>
                  <a:pt x="8" y="2"/>
                </a:lnTo>
                <a:lnTo>
                  <a:pt x="4" y="4"/>
                </a:lnTo>
                <a:lnTo>
                  <a:pt x="2" y="6"/>
                </a:lnTo>
                <a:lnTo>
                  <a:pt x="0" y="12"/>
                </a:lnTo>
                <a:lnTo>
                  <a:pt x="0" y="22"/>
                </a:lnTo>
                <a:lnTo>
                  <a:pt x="0" y="40"/>
                </a:lnTo>
                <a:lnTo>
                  <a:pt x="50" y="40"/>
                </a:lnTo>
                <a:lnTo>
                  <a:pt x="50" y="36"/>
                </a:lnTo>
                <a:lnTo>
                  <a:pt x="50" y="18"/>
                </a:lnTo>
                <a:lnTo>
                  <a:pt x="48" y="8"/>
                </a:lnTo>
                <a:close/>
                <a:moveTo>
                  <a:pt x="20" y="30"/>
                </a:moveTo>
                <a:lnTo>
                  <a:pt x="8" y="30"/>
                </a:lnTo>
                <a:lnTo>
                  <a:pt x="8" y="16"/>
                </a:lnTo>
                <a:lnTo>
                  <a:pt x="8" y="14"/>
                </a:lnTo>
                <a:lnTo>
                  <a:pt x="12" y="12"/>
                </a:lnTo>
                <a:lnTo>
                  <a:pt x="18" y="12"/>
                </a:lnTo>
                <a:lnTo>
                  <a:pt x="20" y="14"/>
                </a:lnTo>
                <a:lnTo>
                  <a:pt x="20" y="30"/>
                </a:lnTo>
                <a:close/>
                <a:moveTo>
                  <a:pt x="42" y="30"/>
                </a:moveTo>
                <a:lnTo>
                  <a:pt x="28" y="30"/>
                </a:lnTo>
                <a:lnTo>
                  <a:pt x="28" y="16"/>
                </a:lnTo>
                <a:lnTo>
                  <a:pt x="28" y="12"/>
                </a:lnTo>
                <a:lnTo>
                  <a:pt x="32" y="10"/>
                </a:lnTo>
                <a:lnTo>
                  <a:pt x="36" y="10"/>
                </a:lnTo>
                <a:lnTo>
                  <a:pt x="40" y="12"/>
                </a:lnTo>
                <a:lnTo>
                  <a:pt x="40" y="14"/>
                </a:lnTo>
                <a:lnTo>
                  <a:pt x="42" y="18"/>
                </a:lnTo>
                <a:lnTo>
                  <a:pt x="42"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66" name="Freeform 396"/>
          <p:cNvSpPr>
            <a:spLocks/>
          </p:cNvSpPr>
          <p:nvPr/>
        </p:nvSpPr>
        <p:spPr bwMode="gray">
          <a:xfrm>
            <a:off x="11785600" y="246063"/>
            <a:ext cx="50800" cy="30162"/>
          </a:xfrm>
          <a:custGeom>
            <a:avLst/>
            <a:gdLst>
              <a:gd name="T0" fmla="*/ 2147483646 w 54"/>
              <a:gd name="T1" fmla="*/ 2147483646 h 42"/>
              <a:gd name="T2" fmla="*/ 2147483646 w 54"/>
              <a:gd name="T3" fmla="*/ 0 h 42"/>
              <a:gd name="T4" fmla="*/ 2147483646 w 54"/>
              <a:gd name="T5" fmla="*/ 2147483646 h 42"/>
              <a:gd name="T6" fmla="*/ 2147483646 w 54"/>
              <a:gd name="T7" fmla="*/ 2147483646 h 42"/>
              <a:gd name="T8" fmla="*/ 2147483646 w 54"/>
              <a:gd name="T9" fmla="*/ 2147483646 h 42"/>
              <a:gd name="T10" fmla="*/ 2147483646 w 54"/>
              <a:gd name="T11" fmla="*/ 2147483646 h 42"/>
              <a:gd name="T12" fmla="*/ 0 w 54"/>
              <a:gd name="T13" fmla="*/ 2147483646 h 42"/>
              <a:gd name="T14" fmla="*/ 2147483646 w 54"/>
              <a:gd name="T15" fmla="*/ 2147483646 h 42"/>
              <a:gd name="T16" fmla="*/ 2147483646 w 54"/>
              <a:gd name="T17" fmla="*/ 2147483646 h 42"/>
              <a:gd name="T18" fmla="*/ 2147483646 w 54"/>
              <a:gd name="T19" fmla="*/ 2147483646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42">
                <a:moveTo>
                  <a:pt x="36" y="2"/>
                </a:moveTo>
                <a:lnTo>
                  <a:pt x="44" y="0"/>
                </a:lnTo>
                <a:lnTo>
                  <a:pt x="54" y="38"/>
                </a:lnTo>
                <a:lnTo>
                  <a:pt x="46" y="42"/>
                </a:lnTo>
                <a:lnTo>
                  <a:pt x="42" y="26"/>
                </a:lnTo>
                <a:lnTo>
                  <a:pt x="2" y="36"/>
                </a:lnTo>
                <a:lnTo>
                  <a:pt x="0" y="26"/>
                </a:lnTo>
                <a:lnTo>
                  <a:pt x="40" y="16"/>
                </a:lnTo>
                <a:lnTo>
                  <a:pt x="36" y="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67" name="Freeform 397"/>
          <p:cNvSpPr>
            <a:spLocks/>
          </p:cNvSpPr>
          <p:nvPr/>
        </p:nvSpPr>
        <p:spPr bwMode="gray">
          <a:xfrm>
            <a:off x="11550651" y="138114"/>
            <a:ext cx="27516" cy="34925"/>
          </a:xfrm>
          <a:custGeom>
            <a:avLst/>
            <a:gdLst>
              <a:gd name="T0" fmla="*/ 2147483646 w 28"/>
              <a:gd name="T1" fmla="*/ 2147483646 h 48"/>
              <a:gd name="T2" fmla="*/ 2147483646 w 28"/>
              <a:gd name="T3" fmla="*/ 2147483646 h 48"/>
              <a:gd name="T4" fmla="*/ 2147483646 w 28"/>
              <a:gd name="T5" fmla="*/ 2147483646 h 48"/>
              <a:gd name="T6" fmla="*/ 2147483646 w 28"/>
              <a:gd name="T7" fmla="*/ 2147483646 h 48"/>
              <a:gd name="T8" fmla="*/ 2147483646 w 28"/>
              <a:gd name="T9" fmla="*/ 2147483646 h 48"/>
              <a:gd name="T10" fmla="*/ 2147483646 w 28"/>
              <a:gd name="T11" fmla="*/ 2147483646 h 48"/>
              <a:gd name="T12" fmla="*/ 2147483646 w 28"/>
              <a:gd name="T13" fmla="*/ 2147483646 h 48"/>
              <a:gd name="T14" fmla="*/ 0 w 28"/>
              <a:gd name="T15" fmla="*/ 2147483646 h 48"/>
              <a:gd name="T16" fmla="*/ 2147483646 w 28"/>
              <a:gd name="T17" fmla="*/ 0 h 48"/>
              <a:gd name="T18" fmla="*/ 2147483646 w 28"/>
              <a:gd name="T19" fmla="*/ 2147483646 h 48"/>
              <a:gd name="T20" fmla="*/ 2147483646 w 28"/>
              <a:gd name="T21" fmla="*/ 2147483646 h 48"/>
              <a:gd name="T22" fmla="*/ 2147483646 w 28"/>
              <a:gd name="T23" fmla="*/ 2147483646 h 48"/>
              <a:gd name="T24" fmla="*/ 2147483646 w 28"/>
              <a:gd name="T25" fmla="*/ 2147483646 h 48"/>
              <a:gd name="T26" fmla="*/ 2147483646 w 28"/>
              <a:gd name="T27" fmla="*/ 2147483646 h 48"/>
              <a:gd name="T28" fmla="*/ 2147483646 w 28"/>
              <a:gd name="T29" fmla="*/ 2147483646 h 48"/>
              <a:gd name="T30" fmla="*/ 2147483646 w 28"/>
              <a:gd name="T31" fmla="*/ 2147483646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 h="48">
                <a:moveTo>
                  <a:pt x="28" y="48"/>
                </a:moveTo>
                <a:lnTo>
                  <a:pt x="28" y="48"/>
                </a:lnTo>
                <a:lnTo>
                  <a:pt x="20" y="48"/>
                </a:lnTo>
                <a:lnTo>
                  <a:pt x="12" y="46"/>
                </a:lnTo>
                <a:lnTo>
                  <a:pt x="8" y="42"/>
                </a:lnTo>
                <a:lnTo>
                  <a:pt x="6" y="38"/>
                </a:lnTo>
                <a:lnTo>
                  <a:pt x="0" y="2"/>
                </a:lnTo>
                <a:lnTo>
                  <a:pt x="10" y="0"/>
                </a:lnTo>
                <a:lnTo>
                  <a:pt x="16" y="36"/>
                </a:lnTo>
                <a:lnTo>
                  <a:pt x="18" y="40"/>
                </a:lnTo>
                <a:lnTo>
                  <a:pt x="22" y="40"/>
                </a:lnTo>
                <a:lnTo>
                  <a:pt x="26" y="42"/>
                </a:lnTo>
                <a:lnTo>
                  <a:pt x="28" y="48"/>
                </a:lnTo>
                <a:close/>
              </a:path>
            </a:pathLst>
          </a:custGeom>
          <a:solidFill>
            <a:srgbClr val="7170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68" name="Freeform 398"/>
          <p:cNvSpPr>
            <a:spLocks/>
          </p:cNvSpPr>
          <p:nvPr/>
        </p:nvSpPr>
        <p:spPr bwMode="gray">
          <a:xfrm>
            <a:off x="11550651" y="138114"/>
            <a:ext cx="27516" cy="34925"/>
          </a:xfrm>
          <a:custGeom>
            <a:avLst/>
            <a:gdLst>
              <a:gd name="T0" fmla="*/ 2147483646 w 28"/>
              <a:gd name="T1" fmla="*/ 2147483646 h 48"/>
              <a:gd name="T2" fmla="*/ 2147483646 w 28"/>
              <a:gd name="T3" fmla="*/ 2147483646 h 48"/>
              <a:gd name="T4" fmla="*/ 2147483646 w 28"/>
              <a:gd name="T5" fmla="*/ 2147483646 h 48"/>
              <a:gd name="T6" fmla="*/ 2147483646 w 28"/>
              <a:gd name="T7" fmla="*/ 2147483646 h 48"/>
              <a:gd name="T8" fmla="*/ 2147483646 w 28"/>
              <a:gd name="T9" fmla="*/ 2147483646 h 48"/>
              <a:gd name="T10" fmla="*/ 2147483646 w 28"/>
              <a:gd name="T11" fmla="*/ 2147483646 h 48"/>
              <a:gd name="T12" fmla="*/ 2147483646 w 28"/>
              <a:gd name="T13" fmla="*/ 2147483646 h 48"/>
              <a:gd name="T14" fmla="*/ 0 w 28"/>
              <a:gd name="T15" fmla="*/ 2147483646 h 48"/>
              <a:gd name="T16" fmla="*/ 2147483646 w 28"/>
              <a:gd name="T17" fmla="*/ 0 h 48"/>
              <a:gd name="T18" fmla="*/ 2147483646 w 28"/>
              <a:gd name="T19" fmla="*/ 2147483646 h 48"/>
              <a:gd name="T20" fmla="*/ 2147483646 w 28"/>
              <a:gd name="T21" fmla="*/ 2147483646 h 48"/>
              <a:gd name="T22" fmla="*/ 2147483646 w 28"/>
              <a:gd name="T23" fmla="*/ 2147483646 h 48"/>
              <a:gd name="T24" fmla="*/ 2147483646 w 28"/>
              <a:gd name="T25" fmla="*/ 2147483646 h 48"/>
              <a:gd name="T26" fmla="*/ 2147483646 w 28"/>
              <a:gd name="T27" fmla="*/ 2147483646 h 48"/>
              <a:gd name="T28" fmla="*/ 2147483646 w 28"/>
              <a:gd name="T29" fmla="*/ 2147483646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 h="48">
                <a:moveTo>
                  <a:pt x="28" y="48"/>
                </a:moveTo>
                <a:lnTo>
                  <a:pt x="28" y="48"/>
                </a:lnTo>
                <a:lnTo>
                  <a:pt x="20" y="48"/>
                </a:lnTo>
                <a:lnTo>
                  <a:pt x="12" y="46"/>
                </a:lnTo>
                <a:lnTo>
                  <a:pt x="8" y="42"/>
                </a:lnTo>
                <a:lnTo>
                  <a:pt x="6" y="38"/>
                </a:lnTo>
                <a:lnTo>
                  <a:pt x="0" y="2"/>
                </a:lnTo>
                <a:lnTo>
                  <a:pt x="10" y="0"/>
                </a:lnTo>
                <a:lnTo>
                  <a:pt x="16" y="36"/>
                </a:lnTo>
                <a:lnTo>
                  <a:pt x="18" y="40"/>
                </a:lnTo>
                <a:lnTo>
                  <a:pt x="22" y="40"/>
                </a:lnTo>
                <a:lnTo>
                  <a:pt x="26"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69" name="Freeform 399"/>
          <p:cNvSpPr>
            <a:spLocks/>
          </p:cNvSpPr>
          <p:nvPr/>
        </p:nvSpPr>
        <p:spPr bwMode="gray">
          <a:xfrm>
            <a:off x="11576052" y="134938"/>
            <a:ext cx="19049" cy="38100"/>
          </a:xfrm>
          <a:custGeom>
            <a:avLst/>
            <a:gdLst>
              <a:gd name="T0" fmla="*/ 2147483646 w 20"/>
              <a:gd name="T1" fmla="*/ 2147483646 h 54"/>
              <a:gd name="T2" fmla="*/ 2147483646 w 20"/>
              <a:gd name="T3" fmla="*/ 2147483646 h 54"/>
              <a:gd name="T4" fmla="*/ 2147483646 w 20"/>
              <a:gd name="T5" fmla="*/ 2147483646 h 54"/>
              <a:gd name="T6" fmla="*/ 2147483646 w 20"/>
              <a:gd name="T7" fmla="*/ 2147483646 h 54"/>
              <a:gd name="T8" fmla="*/ 2147483646 w 20"/>
              <a:gd name="T9" fmla="*/ 2147483646 h 54"/>
              <a:gd name="T10" fmla="*/ 2147483646 w 20"/>
              <a:gd name="T11" fmla="*/ 2147483646 h 54"/>
              <a:gd name="T12" fmla="*/ 2147483646 w 20"/>
              <a:gd name="T13" fmla="*/ 2147483646 h 54"/>
              <a:gd name="T14" fmla="*/ 2147483646 w 20"/>
              <a:gd name="T15" fmla="*/ 0 h 54"/>
              <a:gd name="T16" fmla="*/ 2147483646 w 20"/>
              <a:gd name="T17" fmla="*/ 2147483646 h 54"/>
              <a:gd name="T18" fmla="*/ 2147483646 w 20"/>
              <a:gd name="T19" fmla="*/ 2147483646 h 54"/>
              <a:gd name="T20" fmla="*/ 2147483646 w 20"/>
              <a:gd name="T21" fmla="*/ 2147483646 h 54"/>
              <a:gd name="T22" fmla="*/ 2147483646 w 20"/>
              <a:gd name="T23" fmla="*/ 2147483646 h 54"/>
              <a:gd name="T24" fmla="*/ 2147483646 w 20"/>
              <a:gd name="T25" fmla="*/ 2147483646 h 54"/>
              <a:gd name="T26" fmla="*/ 2147483646 w 20"/>
              <a:gd name="T27" fmla="*/ 2147483646 h 54"/>
              <a:gd name="T28" fmla="*/ 0 w 20"/>
              <a:gd name="T29" fmla="*/ 2147483646 h 54"/>
              <a:gd name="T30" fmla="*/ 2147483646 w 20"/>
              <a:gd name="T31" fmla="*/ 2147483646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 h="54">
                <a:moveTo>
                  <a:pt x="2" y="54"/>
                </a:moveTo>
                <a:lnTo>
                  <a:pt x="2" y="54"/>
                </a:lnTo>
                <a:lnTo>
                  <a:pt x="10" y="52"/>
                </a:lnTo>
                <a:lnTo>
                  <a:pt x="16" y="48"/>
                </a:lnTo>
                <a:lnTo>
                  <a:pt x="20" y="42"/>
                </a:lnTo>
                <a:lnTo>
                  <a:pt x="20" y="36"/>
                </a:lnTo>
                <a:lnTo>
                  <a:pt x="14" y="0"/>
                </a:lnTo>
                <a:lnTo>
                  <a:pt x="4" y="2"/>
                </a:lnTo>
                <a:lnTo>
                  <a:pt x="10" y="38"/>
                </a:lnTo>
                <a:lnTo>
                  <a:pt x="8" y="42"/>
                </a:lnTo>
                <a:lnTo>
                  <a:pt x="6" y="46"/>
                </a:lnTo>
                <a:lnTo>
                  <a:pt x="0" y="48"/>
                </a:lnTo>
                <a:lnTo>
                  <a:pt x="2" y="54"/>
                </a:lnTo>
                <a:close/>
              </a:path>
            </a:pathLst>
          </a:custGeom>
          <a:solidFill>
            <a:srgbClr val="7170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70" name="Freeform 400"/>
          <p:cNvSpPr>
            <a:spLocks/>
          </p:cNvSpPr>
          <p:nvPr/>
        </p:nvSpPr>
        <p:spPr bwMode="gray">
          <a:xfrm>
            <a:off x="11576052" y="134938"/>
            <a:ext cx="19049" cy="38100"/>
          </a:xfrm>
          <a:custGeom>
            <a:avLst/>
            <a:gdLst>
              <a:gd name="T0" fmla="*/ 2147483646 w 20"/>
              <a:gd name="T1" fmla="*/ 2147483646 h 54"/>
              <a:gd name="T2" fmla="*/ 2147483646 w 20"/>
              <a:gd name="T3" fmla="*/ 2147483646 h 54"/>
              <a:gd name="T4" fmla="*/ 2147483646 w 20"/>
              <a:gd name="T5" fmla="*/ 2147483646 h 54"/>
              <a:gd name="T6" fmla="*/ 2147483646 w 20"/>
              <a:gd name="T7" fmla="*/ 2147483646 h 54"/>
              <a:gd name="T8" fmla="*/ 2147483646 w 20"/>
              <a:gd name="T9" fmla="*/ 2147483646 h 54"/>
              <a:gd name="T10" fmla="*/ 2147483646 w 20"/>
              <a:gd name="T11" fmla="*/ 2147483646 h 54"/>
              <a:gd name="T12" fmla="*/ 2147483646 w 20"/>
              <a:gd name="T13" fmla="*/ 2147483646 h 54"/>
              <a:gd name="T14" fmla="*/ 2147483646 w 20"/>
              <a:gd name="T15" fmla="*/ 0 h 54"/>
              <a:gd name="T16" fmla="*/ 2147483646 w 20"/>
              <a:gd name="T17" fmla="*/ 2147483646 h 54"/>
              <a:gd name="T18" fmla="*/ 2147483646 w 20"/>
              <a:gd name="T19" fmla="*/ 2147483646 h 54"/>
              <a:gd name="T20" fmla="*/ 2147483646 w 20"/>
              <a:gd name="T21" fmla="*/ 2147483646 h 54"/>
              <a:gd name="T22" fmla="*/ 2147483646 w 20"/>
              <a:gd name="T23" fmla="*/ 2147483646 h 54"/>
              <a:gd name="T24" fmla="*/ 2147483646 w 20"/>
              <a:gd name="T25" fmla="*/ 2147483646 h 54"/>
              <a:gd name="T26" fmla="*/ 2147483646 w 20"/>
              <a:gd name="T27" fmla="*/ 2147483646 h 54"/>
              <a:gd name="T28" fmla="*/ 0 w 20"/>
              <a:gd name="T29" fmla="*/ 2147483646 h 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54">
                <a:moveTo>
                  <a:pt x="2" y="54"/>
                </a:moveTo>
                <a:lnTo>
                  <a:pt x="2" y="54"/>
                </a:lnTo>
                <a:lnTo>
                  <a:pt x="10" y="52"/>
                </a:lnTo>
                <a:lnTo>
                  <a:pt x="16" y="48"/>
                </a:lnTo>
                <a:lnTo>
                  <a:pt x="20" y="42"/>
                </a:lnTo>
                <a:lnTo>
                  <a:pt x="20" y="36"/>
                </a:lnTo>
                <a:lnTo>
                  <a:pt x="14" y="0"/>
                </a:lnTo>
                <a:lnTo>
                  <a:pt x="4" y="2"/>
                </a:lnTo>
                <a:lnTo>
                  <a:pt x="10" y="38"/>
                </a:lnTo>
                <a:lnTo>
                  <a:pt x="8" y="42"/>
                </a:lnTo>
                <a:lnTo>
                  <a:pt x="6" y="46"/>
                </a:lnTo>
                <a:lnTo>
                  <a:pt x="0" y="48"/>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71" name="Freeform 401"/>
          <p:cNvSpPr>
            <a:spLocks noEditPoints="1"/>
          </p:cNvSpPr>
          <p:nvPr/>
        </p:nvSpPr>
        <p:spPr bwMode="gray">
          <a:xfrm>
            <a:off x="11791951" y="290513"/>
            <a:ext cx="50800" cy="31750"/>
          </a:xfrm>
          <a:custGeom>
            <a:avLst/>
            <a:gdLst>
              <a:gd name="T0" fmla="*/ 2147483646 w 54"/>
              <a:gd name="T1" fmla="*/ 2147483646 h 46"/>
              <a:gd name="T2" fmla="*/ 0 w 54"/>
              <a:gd name="T3" fmla="*/ 0 h 46"/>
              <a:gd name="T4" fmla="*/ 2147483646 w 54"/>
              <a:gd name="T5" fmla="*/ 2147483646 h 46"/>
              <a:gd name="T6" fmla="*/ 2147483646 w 54"/>
              <a:gd name="T7" fmla="*/ 2147483646 h 46"/>
              <a:gd name="T8" fmla="*/ 2147483646 w 54"/>
              <a:gd name="T9" fmla="*/ 2147483646 h 46"/>
              <a:gd name="T10" fmla="*/ 2147483646 w 54"/>
              <a:gd name="T11" fmla="*/ 2147483646 h 46"/>
              <a:gd name="T12" fmla="*/ 2147483646 w 54"/>
              <a:gd name="T13" fmla="*/ 2147483646 h 46"/>
              <a:gd name="T14" fmla="*/ 2147483646 w 54"/>
              <a:gd name="T15" fmla="*/ 2147483646 h 46"/>
              <a:gd name="T16" fmla="*/ 2147483646 w 54"/>
              <a:gd name="T17" fmla="*/ 2147483646 h 46"/>
              <a:gd name="T18" fmla="*/ 2147483646 w 54"/>
              <a:gd name="T19" fmla="*/ 2147483646 h 46"/>
              <a:gd name="T20" fmla="*/ 2147483646 w 54"/>
              <a:gd name="T21" fmla="*/ 2147483646 h 46"/>
              <a:gd name="T22" fmla="*/ 2147483646 w 54"/>
              <a:gd name="T23" fmla="*/ 2147483646 h 46"/>
              <a:gd name="T24" fmla="*/ 2147483646 w 54"/>
              <a:gd name="T25" fmla="*/ 2147483646 h 46"/>
              <a:gd name="T26" fmla="*/ 2147483646 w 54"/>
              <a:gd name="T27" fmla="*/ 2147483646 h 46"/>
              <a:gd name="T28" fmla="*/ 2147483646 w 54"/>
              <a:gd name="T29" fmla="*/ 2147483646 h 46"/>
              <a:gd name="T30" fmla="*/ 2147483646 w 54"/>
              <a:gd name="T31" fmla="*/ 2147483646 h 46"/>
              <a:gd name="T32" fmla="*/ 2147483646 w 54"/>
              <a:gd name="T33" fmla="*/ 2147483646 h 46"/>
              <a:gd name="T34" fmla="*/ 2147483646 w 54"/>
              <a:gd name="T35" fmla="*/ 2147483646 h 46"/>
              <a:gd name="T36" fmla="*/ 2147483646 w 54"/>
              <a:gd name="T37" fmla="*/ 2147483646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 h="46">
                <a:moveTo>
                  <a:pt x="52" y="10"/>
                </a:moveTo>
                <a:lnTo>
                  <a:pt x="0" y="0"/>
                </a:lnTo>
                <a:lnTo>
                  <a:pt x="2" y="10"/>
                </a:lnTo>
                <a:lnTo>
                  <a:pt x="14" y="12"/>
                </a:lnTo>
                <a:lnTo>
                  <a:pt x="16" y="30"/>
                </a:lnTo>
                <a:lnTo>
                  <a:pt x="6" y="36"/>
                </a:lnTo>
                <a:lnTo>
                  <a:pt x="8" y="46"/>
                </a:lnTo>
                <a:lnTo>
                  <a:pt x="54" y="22"/>
                </a:lnTo>
                <a:lnTo>
                  <a:pt x="52" y="10"/>
                </a:lnTo>
                <a:close/>
                <a:moveTo>
                  <a:pt x="24" y="26"/>
                </a:moveTo>
                <a:lnTo>
                  <a:pt x="22" y="14"/>
                </a:lnTo>
                <a:lnTo>
                  <a:pt x="44" y="18"/>
                </a:lnTo>
                <a:lnTo>
                  <a:pt x="24" y="2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72" name="Freeform 402"/>
          <p:cNvSpPr>
            <a:spLocks/>
          </p:cNvSpPr>
          <p:nvPr/>
        </p:nvSpPr>
        <p:spPr bwMode="gray">
          <a:xfrm>
            <a:off x="11798300" y="336551"/>
            <a:ext cx="50800" cy="30163"/>
          </a:xfrm>
          <a:custGeom>
            <a:avLst/>
            <a:gdLst>
              <a:gd name="T0" fmla="*/ 2147483646 w 52"/>
              <a:gd name="T1" fmla="*/ 2147483646 h 42"/>
              <a:gd name="T2" fmla="*/ 2147483646 w 52"/>
              <a:gd name="T3" fmla="*/ 2147483646 h 42"/>
              <a:gd name="T4" fmla="*/ 2147483646 w 52"/>
              <a:gd name="T5" fmla="*/ 2147483646 h 42"/>
              <a:gd name="T6" fmla="*/ 2147483646 w 52"/>
              <a:gd name="T7" fmla="*/ 2147483646 h 42"/>
              <a:gd name="T8" fmla="*/ 2147483646 w 52"/>
              <a:gd name="T9" fmla="*/ 2147483646 h 42"/>
              <a:gd name="T10" fmla="*/ 2147483646 w 52"/>
              <a:gd name="T11" fmla="*/ 2147483646 h 42"/>
              <a:gd name="T12" fmla="*/ 2147483646 w 52"/>
              <a:gd name="T13" fmla="*/ 2147483646 h 42"/>
              <a:gd name="T14" fmla="*/ 2147483646 w 52"/>
              <a:gd name="T15" fmla="*/ 2147483646 h 42"/>
              <a:gd name="T16" fmla="*/ 2147483646 w 52"/>
              <a:gd name="T17" fmla="*/ 2147483646 h 42"/>
              <a:gd name="T18" fmla="*/ 2147483646 w 52"/>
              <a:gd name="T19" fmla="*/ 2147483646 h 42"/>
              <a:gd name="T20" fmla="*/ 2147483646 w 52"/>
              <a:gd name="T21" fmla="*/ 2147483646 h 42"/>
              <a:gd name="T22" fmla="*/ 2147483646 w 52"/>
              <a:gd name="T23" fmla="*/ 2147483646 h 42"/>
              <a:gd name="T24" fmla="*/ 0 w 52"/>
              <a:gd name="T25" fmla="*/ 2147483646 h 42"/>
              <a:gd name="T26" fmla="*/ 0 w 52"/>
              <a:gd name="T27" fmla="*/ 2147483646 h 42"/>
              <a:gd name="T28" fmla="*/ 2147483646 w 52"/>
              <a:gd name="T29" fmla="*/ 2147483646 h 42"/>
              <a:gd name="T30" fmla="*/ 2147483646 w 52"/>
              <a:gd name="T31" fmla="*/ 0 h 42"/>
              <a:gd name="T32" fmla="*/ 2147483646 w 52"/>
              <a:gd name="T33" fmla="*/ 2147483646 h 42"/>
              <a:gd name="T34" fmla="*/ 2147483646 w 52"/>
              <a:gd name="T35" fmla="*/ 2147483646 h 42"/>
              <a:gd name="T36" fmla="*/ 2147483646 w 52"/>
              <a:gd name="T37" fmla="*/ 2147483646 h 42"/>
              <a:gd name="T38" fmla="*/ 2147483646 w 52"/>
              <a:gd name="T39" fmla="*/ 2147483646 h 42"/>
              <a:gd name="T40" fmla="*/ 2147483646 w 52"/>
              <a:gd name="T41" fmla="*/ 2147483646 h 42"/>
              <a:gd name="T42" fmla="*/ 2147483646 w 52"/>
              <a:gd name="T43" fmla="*/ 2147483646 h 42"/>
              <a:gd name="T44" fmla="*/ 2147483646 w 52"/>
              <a:gd name="T45" fmla="*/ 2147483646 h 42"/>
              <a:gd name="T46" fmla="*/ 2147483646 w 52"/>
              <a:gd name="T47" fmla="*/ 2147483646 h 42"/>
              <a:gd name="T48" fmla="*/ 2147483646 w 52"/>
              <a:gd name="T49" fmla="*/ 2147483646 h 42"/>
              <a:gd name="T50" fmla="*/ 2147483646 w 52"/>
              <a:gd name="T51" fmla="*/ 2147483646 h 42"/>
              <a:gd name="T52" fmla="*/ 2147483646 w 52"/>
              <a:gd name="T53" fmla="*/ 2147483646 h 42"/>
              <a:gd name="T54" fmla="*/ 2147483646 w 52"/>
              <a:gd name="T55" fmla="*/ 2147483646 h 42"/>
              <a:gd name="T56" fmla="*/ 2147483646 w 52"/>
              <a:gd name="T57" fmla="*/ 2147483646 h 42"/>
              <a:gd name="T58" fmla="*/ 2147483646 w 52"/>
              <a:gd name="T59" fmla="*/ 2147483646 h 42"/>
              <a:gd name="T60" fmla="*/ 2147483646 w 52"/>
              <a:gd name="T61" fmla="*/ 2147483646 h 42"/>
              <a:gd name="T62" fmla="*/ 2147483646 w 52"/>
              <a:gd name="T63" fmla="*/ 2147483646 h 42"/>
              <a:gd name="T64" fmla="*/ 2147483646 w 52"/>
              <a:gd name="T65" fmla="*/ 2147483646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2" h="42">
                <a:moveTo>
                  <a:pt x="38" y="32"/>
                </a:moveTo>
                <a:lnTo>
                  <a:pt x="38" y="32"/>
                </a:lnTo>
                <a:lnTo>
                  <a:pt x="40" y="30"/>
                </a:lnTo>
                <a:lnTo>
                  <a:pt x="44" y="26"/>
                </a:lnTo>
                <a:lnTo>
                  <a:pt x="44" y="20"/>
                </a:lnTo>
                <a:lnTo>
                  <a:pt x="44" y="16"/>
                </a:lnTo>
                <a:lnTo>
                  <a:pt x="40" y="12"/>
                </a:lnTo>
                <a:lnTo>
                  <a:pt x="36" y="12"/>
                </a:lnTo>
                <a:lnTo>
                  <a:pt x="34" y="14"/>
                </a:lnTo>
                <a:lnTo>
                  <a:pt x="32" y="22"/>
                </a:lnTo>
                <a:lnTo>
                  <a:pt x="30" y="30"/>
                </a:lnTo>
                <a:lnTo>
                  <a:pt x="26" y="38"/>
                </a:lnTo>
                <a:lnTo>
                  <a:pt x="22" y="40"/>
                </a:lnTo>
                <a:lnTo>
                  <a:pt x="18" y="42"/>
                </a:lnTo>
                <a:lnTo>
                  <a:pt x="14" y="42"/>
                </a:lnTo>
                <a:lnTo>
                  <a:pt x="10" y="42"/>
                </a:lnTo>
                <a:lnTo>
                  <a:pt x="6" y="40"/>
                </a:lnTo>
                <a:lnTo>
                  <a:pt x="2" y="36"/>
                </a:lnTo>
                <a:lnTo>
                  <a:pt x="0" y="30"/>
                </a:lnTo>
                <a:lnTo>
                  <a:pt x="0" y="22"/>
                </a:lnTo>
                <a:lnTo>
                  <a:pt x="0" y="14"/>
                </a:lnTo>
                <a:lnTo>
                  <a:pt x="2" y="8"/>
                </a:lnTo>
                <a:lnTo>
                  <a:pt x="8" y="2"/>
                </a:lnTo>
                <a:lnTo>
                  <a:pt x="16" y="0"/>
                </a:lnTo>
                <a:lnTo>
                  <a:pt x="16" y="10"/>
                </a:lnTo>
                <a:lnTo>
                  <a:pt x="12" y="12"/>
                </a:lnTo>
                <a:lnTo>
                  <a:pt x="8" y="16"/>
                </a:lnTo>
                <a:lnTo>
                  <a:pt x="8" y="24"/>
                </a:lnTo>
                <a:lnTo>
                  <a:pt x="8" y="28"/>
                </a:lnTo>
                <a:lnTo>
                  <a:pt x="10" y="32"/>
                </a:lnTo>
                <a:lnTo>
                  <a:pt x="14" y="32"/>
                </a:lnTo>
                <a:lnTo>
                  <a:pt x="16" y="32"/>
                </a:lnTo>
                <a:lnTo>
                  <a:pt x="20" y="28"/>
                </a:lnTo>
                <a:lnTo>
                  <a:pt x="22" y="22"/>
                </a:lnTo>
                <a:lnTo>
                  <a:pt x="24" y="10"/>
                </a:lnTo>
                <a:lnTo>
                  <a:pt x="26" y="6"/>
                </a:lnTo>
                <a:lnTo>
                  <a:pt x="30" y="2"/>
                </a:lnTo>
                <a:lnTo>
                  <a:pt x="40" y="2"/>
                </a:lnTo>
                <a:lnTo>
                  <a:pt x="44" y="4"/>
                </a:lnTo>
                <a:lnTo>
                  <a:pt x="46" y="6"/>
                </a:lnTo>
                <a:lnTo>
                  <a:pt x="50" y="12"/>
                </a:lnTo>
                <a:lnTo>
                  <a:pt x="52" y="18"/>
                </a:lnTo>
                <a:lnTo>
                  <a:pt x="52" y="26"/>
                </a:lnTo>
                <a:lnTo>
                  <a:pt x="50" y="32"/>
                </a:lnTo>
                <a:lnTo>
                  <a:pt x="48" y="36"/>
                </a:lnTo>
                <a:lnTo>
                  <a:pt x="46" y="38"/>
                </a:lnTo>
                <a:lnTo>
                  <a:pt x="38" y="42"/>
                </a:lnTo>
                <a:lnTo>
                  <a:pt x="36" y="32"/>
                </a:lnTo>
                <a:lnTo>
                  <a:pt x="38" y="3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73" name="Freeform 403"/>
          <p:cNvSpPr>
            <a:spLocks/>
          </p:cNvSpPr>
          <p:nvPr/>
        </p:nvSpPr>
        <p:spPr bwMode="gray">
          <a:xfrm>
            <a:off x="11396133" y="304800"/>
            <a:ext cx="50800" cy="14288"/>
          </a:xfrm>
          <a:custGeom>
            <a:avLst/>
            <a:gdLst>
              <a:gd name="T0" fmla="*/ 2147483646 w 54"/>
              <a:gd name="T1" fmla="*/ 2147483646 h 20"/>
              <a:gd name="T2" fmla="*/ 2147483646 w 54"/>
              <a:gd name="T3" fmla="*/ 2147483646 h 20"/>
              <a:gd name="T4" fmla="*/ 2147483646 w 54"/>
              <a:gd name="T5" fmla="*/ 2147483646 h 20"/>
              <a:gd name="T6" fmla="*/ 2147483646 w 54"/>
              <a:gd name="T7" fmla="*/ 2147483646 h 20"/>
              <a:gd name="T8" fmla="*/ 2147483646 w 54"/>
              <a:gd name="T9" fmla="*/ 2147483646 h 20"/>
              <a:gd name="T10" fmla="*/ 2147483646 w 54"/>
              <a:gd name="T11" fmla="*/ 2147483646 h 20"/>
              <a:gd name="T12" fmla="*/ 2147483646 w 54"/>
              <a:gd name="T13" fmla="*/ 2147483646 h 20"/>
              <a:gd name="T14" fmla="*/ 0 w 54"/>
              <a:gd name="T15" fmla="*/ 2147483646 h 20"/>
              <a:gd name="T16" fmla="*/ 2147483646 w 54"/>
              <a:gd name="T17" fmla="*/ 2147483646 h 20"/>
              <a:gd name="T18" fmla="*/ 2147483646 w 54"/>
              <a:gd name="T19" fmla="*/ 2147483646 h 20"/>
              <a:gd name="T20" fmla="*/ 2147483646 w 54"/>
              <a:gd name="T21" fmla="*/ 2147483646 h 20"/>
              <a:gd name="T22" fmla="*/ 2147483646 w 54"/>
              <a:gd name="T23" fmla="*/ 2147483646 h 20"/>
              <a:gd name="T24" fmla="*/ 2147483646 w 54"/>
              <a:gd name="T25" fmla="*/ 2147483646 h 20"/>
              <a:gd name="T26" fmla="*/ 2147483646 w 54"/>
              <a:gd name="T27" fmla="*/ 2147483646 h 20"/>
              <a:gd name="T28" fmla="*/ 2147483646 w 54"/>
              <a:gd name="T29" fmla="*/ 0 h 20"/>
              <a:gd name="T30" fmla="*/ 2147483646 w 54"/>
              <a:gd name="T31" fmla="*/ 2147483646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 h="20">
                <a:moveTo>
                  <a:pt x="54" y="2"/>
                </a:moveTo>
                <a:lnTo>
                  <a:pt x="54" y="2"/>
                </a:lnTo>
                <a:lnTo>
                  <a:pt x="52" y="10"/>
                </a:lnTo>
                <a:lnTo>
                  <a:pt x="48" y="16"/>
                </a:lnTo>
                <a:lnTo>
                  <a:pt x="42" y="18"/>
                </a:lnTo>
                <a:lnTo>
                  <a:pt x="36" y="20"/>
                </a:lnTo>
                <a:lnTo>
                  <a:pt x="0" y="14"/>
                </a:lnTo>
                <a:lnTo>
                  <a:pt x="2" y="4"/>
                </a:lnTo>
                <a:lnTo>
                  <a:pt x="38" y="8"/>
                </a:lnTo>
                <a:lnTo>
                  <a:pt x="42" y="8"/>
                </a:lnTo>
                <a:lnTo>
                  <a:pt x="46" y="4"/>
                </a:lnTo>
                <a:lnTo>
                  <a:pt x="46" y="0"/>
                </a:lnTo>
                <a:lnTo>
                  <a:pt x="54" y="2"/>
                </a:lnTo>
                <a:close/>
              </a:path>
            </a:pathLst>
          </a:custGeom>
          <a:solidFill>
            <a:srgbClr val="7170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74" name="Freeform 404"/>
          <p:cNvSpPr>
            <a:spLocks/>
          </p:cNvSpPr>
          <p:nvPr/>
        </p:nvSpPr>
        <p:spPr bwMode="gray">
          <a:xfrm>
            <a:off x="11396133" y="304800"/>
            <a:ext cx="50800" cy="14288"/>
          </a:xfrm>
          <a:custGeom>
            <a:avLst/>
            <a:gdLst>
              <a:gd name="T0" fmla="*/ 2147483646 w 54"/>
              <a:gd name="T1" fmla="*/ 2147483646 h 20"/>
              <a:gd name="T2" fmla="*/ 2147483646 w 54"/>
              <a:gd name="T3" fmla="*/ 2147483646 h 20"/>
              <a:gd name="T4" fmla="*/ 2147483646 w 54"/>
              <a:gd name="T5" fmla="*/ 2147483646 h 20"/>
              <a:gd name="T6" fmla="*/ 2147483646 w 54"/>
              <a:gd name="T7" fmla="*/ 2147483646 h 20"/>
              <a:gd name="T8" fmla="*/ 2147483646 w 54"/>
              <a:gd name="T9" fmla="*/ 2147483646 h 20"/>
              <a:gd name="T10" fmla="*/ 2147483646 w 54"/>
              <a:gd name="T11" fmla="*/ 2147483646 h 20"/>
              <a:gd name="T12" fmla="*/ 2147483646 w 54"/>
              <a:gd name="T13" fmla="*/ 2147483646 h 20"/>
              <a:gd name="T14" fmla="*/ 0 w 54"/>
              <a:gd name="T15" fmla="*/ 2147483646 h 20"/>
              <a:gd name="T16" fmla="*/ 2147483646 w 54"/>
              <a:gd name="T17" fmla="*/ 2147483646 h 20"/>
              <a:gd name="T18" fmla="*/ 2147483646 w 54"/>
              <a:gd name="T19" fmla="*/ 2147483646 h 20"/>
              <a:gd name="T20" fmla="*/ 2147483646 w 54"/>
              <a:gd name="T21" fmla="*/ 2147483646 h 20"/>
              <a:gd name="T22" fmla="*/ 2147483646 w 54"/>
              <a:gd name="T23" fmla="*/ 2147483646 h 20"/>
              <a:gd name="T24" fmla="*/ 2147483646 w 54"/>
              <a:gd name="T25" fmla="*/ 2147483646 h 20"/>
              <a:gd name="T26" fmla="*/ 2147483646 w 54"/>
              <a:gd name="T27" fmla="*/ 2147483646 h 20"/>
              <a:gd name="T28" fmla="*/ 2147483646 w 54"/>
              <a:gd name="T29" fmla="*/ 0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20">
                <a:moveTo>
                  <a:pt x="54" y="2"/>
                </a:moveTo>
                <a:lnTo>
                  <a:pt x="54" y="2"/>
                </a:lnTo>
                <a:lnTo>
                  <a:pt x="52" y="10"/>
                </a:lnTo>
                <a:lnTo>
                  <a:pt x="48" y="16"/>
                </a:lnTo>
                <a:lnTo>
                  <a:pt x="42" y="18"/>
                </a:lnTo>
                <a:lnTo>
                  <a:pt x="36" y="20"/>
                </a:lnTo>
                <a:lnTo>
                  <a:pt x="0" y="14"/>
                </a:lnTo>
                <a:lnTo>
                  <a:pt x="2" y="4"/>
                </a:lnTo>
                <a:lnTo>
                  <a:pt x="38" y="8"/>
                </a:lnTo>
                <a:lnTo>
                  <a:pt x="42" y="8"/>
                </a:lnTo>
                <a:lnTo>
                  <a:pt x="46" y="4"/>
                </a:lnTo>
                <a:lnTo>
                  <a:pt x="46"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75" name="Freeform 405"/>
          <p:cNvSpPr>
            <a:spLocks/>
          </p:cNvSpPr>
          <p:nvPr/>
        </p:nvSpPr>
        <p:spPr bwMode="gray">
          <a:xfrm>
            <a:off x="11402485" y="285750"/>
            <a:ext cx="44449" cy="20638"/>
          </a:xfrm>
          <a:custGeom>
            <a:avLst/>
            <a:gdLst>
              <a:gd name="T0" fmla="*/ 2147483646 w 48"/>
              <a:gd name="T1" fmla="*/ 2147483646 h 28"/>
              <a:gd name="T2" fmla="*/ 2147483646 w 48"/>
              <a:gd name="T3" fmla="*/ 2147483646 h 28"/>
              <a:gd name="T4" fmla="*/ 2147483646 w 48"/>
              <a:gd name="T5" fmla="*/ 2147483646 h 28"/>
              <a:gd name="T6" fmla="*/ 2147483646 w 48"/>
              <a:gd name="T7" fmla="*/ 2147483646 h 28"/>
              <a:gd name="T8" fmla="*/ 2147483646 w 48"/>
              <a:gd name="T9" fmla="*/ 2147483646 h 28"/>
              <a:gd name="T10" fmla="*/ 2147483646 w 48"/>
              <a:gd name="T11" fmla="*/ 2147483646 h 28"/>
              <a:gd name="T12" fmla="*/ 2147483646 w 48"/>
              <a:gd name="T13" fmla="*/ 2147483646 h 28"/>
              <a:gd name="T14" fmla="*/ 2147483646 w 48"/>
              <a:gd name="T15" fmla="*/ 0 h 28"/>
              <a:gd name="T16" fmla="*/ 0 w 48"/>
              <a:gd name="T17" fmla="*/ 2147483646 h 28"/>
              <a:gd name="T18" fmla="*/ 2147483646 w 48"/>
              <a:gd name="T19" fmla="*/ 2147483646 h 28"/>
              <a:gd name="T20" fmla="*/ 2147483646 w 48"/>
              <a:gd name="T21" fmla="*/ 2147483646 h 28"/>
              <a:gd name="T22" fmla="*/ 2147483646 w 48"/>
              <a:gd name="T23" fmla="*/ 2147483646 h 28"/>
              <a:gd name="T24" fmla="*/ 2147483646 w 48"/>
              <a:gd name="T25" fmla="*/ 2147483646 h 28"/>
              <a:gd name="T26" fmla="*/ 2147483646 w 48"/>
              <a:gd name="T27" fmla="*/ 2147483646 h 28"/>
              <a:gd name="T28" fmla="*/ 2147483646 w 48"/>
              <a:gd name="T29" fmla="*/ 2147483646 h 28"/>
              <a:gd name="T30" fmla="*/ 2147483646 w 48"/>
              <a:gd name="T31" fmla="*/ 2147483646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 h="28">
                <a:moveTo>
                  <a:pt x="48" y="28"/>
                </a:moveTo>
                <a:lnTo>
                  <a:pt x="48" y="28"/>
                </a:lnTo>
                <a:lnTo>
                  <a:pt x="48" y="20"/>
                </a:lnTo>
                <a:lnTo>
                  <a:pt x="46" y="12"/>
                </a:lnTo>
                <a:lnTo>
                  <a:pt x="42" y="8"/>
                </a:lnTo>
                <a:lnTo>
                  <a:pt x="36" y="6"/>
                </a:lnTo>
                <a:lnTo>
                  <a:pt x="2" y="0"/>
                </a:lnTo>
                <a:lnTo>
                  <a:pt x="0" y="10"/>
                </a:lnTo>
                <a:lnTo>
                  <a:pt x="36" y="16"/>
                </a:lnTo>
                <a:lnTo>
                  <a:pt x="38" y="18"/>
                </a:lnTo>
                <a:lnTo>
                  <a:pt x="40" y="22"/>
                </a:lnTo>
                <a:lnTo>
                  <a:pt x="40" y="26"/>
                </a:lnTo>
                <a:lnTo>
                  <a:pt x="48" y="28"/>
                </a:lnTo>
                <a:close/>
              </a:path>
            </a:pathLst>
          </a:custGeom>
          <a:solidFill>
            <a:srgbClr val="7170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76" name="Freeform 406"/>
          <p:cNvSpPr>
            <a:spLocks/>
          </p:cNvSpPr>
          <p:nvPr/>
        </p:nvSpPr>
        <p:spPr bwMode="gray">
          <a:xfrm>
            <a:off x="11402485" y="285750"/>
            <a:ext cx="44449" cy="20638"/>
          </a:xfrm>
          <a:custGeom>
            <a:avLst/>
            <a:gdLst>
              <a:gd name="T0" fmla="*/ 2147483646 w 48"/>
              <a:gd name="T1" fmla="*/ 2147483646 h 28"/>
              <a:gd name="T2" fmla="*/ 2147483646 w 48"/>
              <a:gd name="T3" fmla="*/ 2147483646 h 28"/>
              <a:gd name="T4" fmla="*/ 2147483646 w 48"/>
              <a:gd name="T5" fmla="*/ 2147483646 h 28"/>
              <a:gd name="T6" fmla="*/ 2147483646 w 48"/>
              <a:gd name="T7" fmla="*/ 2147483646 h 28"/>
              <a:gd name="T8" fmla="*/ 2147483646 w 48"/>
              <a:gd name="T9" fmla="*/ 2147483646 h 28"/>
              <a:gd name="T10" fmla="*/ 2147483646 w 48"/>
              <a:gd name="T11" fmla="*/ 2147483646 h 28"/>
              <a:gd name="T12" fmla="*/ 2147483646 w 48"/>
              <a:gd name="T13" fmla="*/ 2147483646 h 28"/>
              <a:gd name="T14" fmla="*/ 2147483646 w 48"/>
              <a:gd name="T15" fmla="*/ 0 h 28"/>
              <a:gd name="T16" fmla="*/ 0 w 48"/>
              <a:gd name="T17" fmla="*/ 2147483646 h 28"/>
              <a:gd name="T18" fmla="*/ 2147483646 w 48"/>
              <a:gd name="T19" fmla="*/ 2147483646 h 28"/>
              <a:gd name="T20" fmla="*/ 2147483646 w 48"/>
              <a:gd name="T21" fmla="*/ 2147483646 h 28"/>
              <a:gd name="T22" fmla="*/ 2147483646 w 48"/>
              <a:gd name="T23" fmla="*/ 2147483646 h 28"/>
              <a:gd name="T24" fmla="*/ 2147483646 w 48"/>
              <a:gd name="T25" fmla="*/ 2147483646 h 28"/>
              <a:gd name="T26" fmla="*/ 2147483646 w 48"/>
              <a:gd name="T27" fmla="*/ 2147483646 h 28"/>
              <a:gd name="T28" fmla="*/ 2147483646 w 48"/>
              <a:gd name="T29" fmla="*/ 2147483646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28">
                <a:moveTo>
                  <a:pt x="48" y="28"/>
                </a:moveTo>
                <a:lnTo>
                  <a:pt x="48" y="28"/>
                </a:lnTo>
                <a:lnTo>
                  <a:pt x="48" y="20"/>
                </a:lnTo>
                <a:lnTo>
                  <a:pt x="46" y="12"/>
                </a:lnTo>
                <a:lnTo>
                  <a:pt x="42" y="8"/>
                </a:lnTo>
                <a:lnTo>
                  <a:pt x="36" y="6"/>
                </a:lnTo>
                <a:lnTo>
                  <a:pt x="2" y="0"/>
                </a:lnTo>
                <a:lnTo>
                  <a:pt x="0" y="10"/>
                </a:lnTo>
                <a:lnTo>
                  <a:pt x="36" y="16"/>
                </a:lnTo>
                <a:lnTo>
                  <a:pt x="38" y="18"/>
                </a:lnTo>
                <a:lnTo>
                  <a:pt x="40" y="22"/>
                </a:lnTo>
                <a:lnTo>
                  <a:pt x="40"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77" name="Freeform 407"/>
          <p:cNvSpPr>
            <a:spLocks noEditPoints="1"/>
          </p:cNvSpPr>
          <p:nvPr/>
        </p:nvSpPr>
        <p:spPr bwMode="gray">
          <a:xfrm>
            <a:off x="11493501" y="152401"/>
            <a:ext cx="48684" cy="41275"/>
          </a:xfrm>
          <a:custGeom>
            <a:avLst/>
            <a:gdLst>
              <a:gd name="T0" fmla="*/ 2147483646 w 50"/>
              <a:gd name="T1" fmla="*/ 0 h 58"/>
              <a:gd name="T2" fmla="*/ 0 w 50"/>
              <a:gd name="T3" fmla="*/ 2147483646 h 58"/>
              <a:gd name="T4" fmla="*/ 2147483646 w 50"/>
              <a:gd name="T5" fmla="*/ 2147483646 h 58"/>
              <a:gd name="T6" fmla="*/ 2147483646 w 50"/>
              <a:gd name="T7" fmla="*/ 2147483646 h 58"/>
              <a:gd name="T8" fmla="*/ 2147483646 w 50"/>
              <a:gd name="T9" fmla="*/ 2147483646 h 58"/>
              <a:gd name="T10" fmla="*/ 2147483646 w 50"/>
              <a:gd name="T11" fmla="*/ 2147483646 h 58"/>
              <a:gd name="T12" fmla="*/ 2147483646 w 50"/>
              <a:gd name="T13" fmla="*/ 2147483646 h 58"/>
              <a:gd name="T14" fmla="*/ 2147483646 w 50"/>
              <a:gd name="T15" fmla="*/ 2147483646 h 58"/>
              <a:gd name="T16" fmla="*/ 2147483646 w 50"/>
              <a:gd name="T17" fmla="*/ 0 h 58"/>
              <a:gd name="T18" fmla="*/ 2147483646 w 50"/>
              <a:gd name="T19" fmla="*/ 0 h 58"/>
              <a:gd name="T20" fmla="*/ 2147483646 w 50"/>
              <a:gd name="T21" fmla="*/ 2147483646 h 58"/>
              <a:gd name="T22" fmla="*/ 2147483646 w 50"/>
              <a:gd name="T23" fmla="*/ 2147483646 h 58"/>
              <a:gd name="T24" fmla="*/ 2147483646 w 50"/>
              <a:gd name="T25" fmla="*/ 2147483646 h 58"/>
              <a:gd name="T26" fmla="*/ 2147483646 w 50"/>
              <a:gd name="T27" fmla="*/ 2147483646 h 58"/>
              <a:gd name="T28" fmla="*/ 2147483646 w 50"/>
              <a:gd name="T29" fmla="*/ 2147483646 h 58"/>
              <a:gd name="T30" fmla="*/ 2147483646 w 50"/>
              <a:gd name="T31" fmla="*/ 2147483646 h 58"/>
              <a:gd name="T32" fmla="*/ 2147483646 w 50"/>
              <a:gd name="T33" fmla="*/ 2147483646 h 58"/>
              <a:gd name="T34" fmla="*/ 2147483646 w 50"/>
              <a:gd name="T35" fmla="*/ 2147483646 h 58"/>
              <a:gd name="T36" fmla="*/ 2147483646 w 50"/>
              <a:gd name="T37" fmla="*/ 2147483646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0" h="58">
                <a:moveTo>
                  <a:pt x="8" y="0"/>
                </a:moveTo>
                <a:lnTo>
                  <a:pt x="0" y="6"/>
                </a:lnTo>
                <a:lnTo>
                  <a:pt x="10" y="58"/>
                </a:lnTo>
                <a:lnTo>
                  <a:pt x="18" y="52"/>
                </a:lnTo>
                <a:lnTo>
                  <a:pt x="16" y="42"/>
                </a:lnTo>
                <a:lnTo>
                  <a:pt x="32" y="32"/>
                </a:lnTo>
                <a:lnTo>
                  <a:pt x="40" y="40"/>
                </a:lnTo>
                <a:lnTo>
                  <a:pt x="50" y="34"/>
                </a:lnTo>
                <a:lnTo>
                  <a:pt x="8" y="0"/>
                </a:lnTo>
                <a:close/>
                <a:moveTo>
                  <a:pt x="14" y="32"/>
                </a:moveTo>
                <a:lnTo>
                  <a:pt x="8" y="12"/>
                </a:lnTo>
                <a:lnTo>
                  <a:pt x="26" y="26"/>
                </a:lnTo>
                <a:lnTo>
                  <a:pt x="14" y="3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78" name="Freeform 408"/>
          <p:cNvSpPr>
            <a:spLocks/>
          </p:cNvSpPr>
          <p:nvPr/>
        </p:nvSpPr>
        <p:spPr bwMode="gray">
          <a:xfrm>
            <a:off x="11694584" y="142876"/>
            <a:ext cx="50800" cy="42863"/>
          </a:xfrm>
          <a:custGeom>
            <a:avLst/>
            <a:gdLst>
              <a:gd name="T0" fmla="*/ 2147483646 w 54"/>
              <a:gd name="T1" fmla="*/ 2147483646 h 60"/>
              <a:gd name="T2" fmla="*/ 2147483646 w 54"/>
              <a:gd name="T3" fmla="*/ 2147483646 h 60"/>
              <a:gd name="T4" fmla="*/ 2147483646 w 54"/>
              <a:gd name="T5" fmla="*/ 2147483646 h 60"/>
              <a:gd name="T6" fmla="*/ 2147483646 w 54"/>
              <a:gd name="T7" fmla="*/ 2147483646 h 60"/>
              <a:gd name="T8" fmla="*/ 2147483646 w 54"/>
              <a:gd name="T9" fmla="*/ 2147483646 h 60"/>
              <a:gd name="T10" fmla="*/ 2147483646 w 54"/>
              <a:gd name="T11" fmla="*/ 0 h 60"/>
              <a:gd name="T12" fmla="*/ 0 w 54"/>
              <a:gd name="T13" fmla="*/ 2147483646 h 60"/>
              <a:gd name="T14" fmla="*/ 2147483646 w 54"/>
              <a:gd name="T15" fmla="*/ 2147483646 h 60"/>
              <a:gd name="T16" fmla="*/ 2147483646 w 54"/>
              <a:gd name="T17" fmla="*/ 2147483646 h 60"/>
              <a:gd name="T18" fmla="*/ 2147483646 w 54"/>
              <a:gd name="T19" fmla="*/ 2147483646 h 60"/>
              <a:gd name="T20" fmla="*/ 2147483646 w 54"/>
              <a:gd name="T21" fmla="*/ 2147483646 h 60"/>
              <a:gd name="T22" fmla="*/ 2147483646 w 54"/>
              <a:gd name="T23" fmla="*/ 2147483646 h 60"/>
              <a:gd name="T24" fmla="*/ 2147483646 w 54"/>
              <a:gd name="T25" fmla="*/ 2147483646 h 60"/>
              <a:gd name="T26" fmla="*/ 2147483646 w 54"/>
              <a:gd name="T27" fmla="*/ 2147483646 h 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60">
                <a:moveTo>
                  <a:pt x="42" y="30"/>
                </a:moveTo>
                <a:lnTo>
                  <a:pt x="22" y="22"/>
                </a:lnTo>
                <a:lnTo>
                  <a:pt x="26" y="12"/>
                </a:lnTo>
                <a:lnTo>
                  <a:pt x="50" y="22"/>
                </a:lnTo>
                <a:lnTo>
                  <a:pt x="54" y="14"/>
                </a:lnTo>
                <a:lnTo>
                  <a:pt x="18" y="0"/>
                </a:lnTo>
                <a:lnTo>
                  <a:pt x="0" y="46"/>
                </a:lnTo>
                <a:lnTo>
                  <a:pt x="34" y="60"/>
                </a:lnTo>
                <a:lnTo>
                  <a:pt x="36" y="54"/>
                </a:lnTo>
                <a:lnTo>
                  <a:pt x="12" y="42"/>
                </a:lnTo>
                <a:lnTo>
                  <a:pt x="18" y="30"/>
                </a:lnTo>
                <a:lnTo>
                  <a:pt x="40" y="38"/>
                </a:lnTo>
                <a:lnTo>
                  <a:pt x="42"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79" name="Freeform 409"/>
          <p:cNvSpPr>
            <a:spLocks noEditPoints="1"/>
          </p:cNvSpPr>
          <p:nvPr/>
        </p:nvSpPr>
        <p:spPr bwMode="gray">
          <a:xfrm>
            <a:off x="11408834" y="234951"/>
            <a:ext cx="57151" cy="34925"/>
          </a:xfrm>
          <a:custGeom>
            <a:avLst/>
            <a:gdLst>
              <a:gd name="T0" fmla="*/ 2147483646 w 60"/>
              <a:gd name="T1" fmla="*/ 2147483646 h 48"/>
              <a:gd name="T2" fmla="*/ 2147483646 w 60"/>
              <a:gd name="T3" fmla="*/ 2147483646 h 48"/>
              <a:gd name="T4" fmla="*/ 2147483646 w 60"/>
              <a:gd name="T5" fmla="*/ 2147483646 h 48"/>
              <a:gd name="T6" fmla="*/ 2147483646 w 60"/>
              <a:gd name="T7" fmla="*/ 2147483646 h 48"/>
              <a:gd name="T8" fmla="*/ 2147483646 w 60"/>
              <a:gd name="T9" fmla="*/ 2147483646 h 48"/>
              <a:gd name="T10" fmla="*/ 2147483646 w 60"/>
              <a:gd name="T11" fmla="*/ 0 h 48"/>
              <a:gd name="T12" fmla="*/ 2147483646 w 60"/>
              <a:gd name="T13" fmla="*/ 0 h 48"/>
              <a:gd name="T14" fmla="*/ 2147483646 w 60"/>
              <a:gd name="T15" fmla="*/ 0 h 48"/>
              <a:gd name="T16" fmla="*/ 2147483646 w 60"/>
              <a:gd name="T17" fmla="*/ 0 h 48"/>
              <a:gd name="T18" fmla="*/ 2147483646 w 60"/>
              <a:gd name="T19" fmla="*/ 2147483646 h 48"/>
              <a:gd name="T20" fmla="*/ 2147483646 w 60"/>
              <a:gd name="T21" fmla="*/ 2147483646 h 48"/>
              <a:gd name="T22" fmla="*/ 0 w 60"/>
              <a:gd name="T23" fmla="*/ 2147483646 h 48"/>
              <a:gd name="T24" fmla="*/ 2147483646 w 60"/>
              <a:gd name="T25" fmla="*/ 2147483646 h 48"/>
              <a:gd name="T26" fmla="*/ 2147483646 w 60"/>
              <a:gd name="T27" fmla="*/ 2147483646 h 48"/>
              <a:gd name="T28" fmla="*/ 2147483646 w 60"/>
              <a:gd name="T29" fmla="*/ 2147483646 h 48"/>
              <a:gd name="T30" fmla="*/ 2147483646 w 60"/>
              <a:gd name="T31" fmla="*/ 2147483646 h 48"/>
              <a:gd name="T32" fmla="*/ 2147483646 w 60"/>
              <a:gd name="T33" fmla="*/ 2147483646 h 48"/>
              <a:gd name="T34" fmla="*/ 2147483646 w 60"/>
              <a:gd name="T35" fmla="*/ 2147483646 h 48"/>
              <a:gd name="T36" fmla="*/ 2147483646 w 60"/>
              <a:gd name="T37" fmla="*/ 2147483646 h 48"/>
              <a:gd name="T38" fmla="*/ 2147483646 w 60"/>
              <a:gd name="T39" fmla="*/ 2147483646 h 48"/>
              <a:gd name="T40" fmla="*/ 2147483646 w 60"/>
              <a:gd name="T41" fmla="*/ 2147483646 h 48"/>
              <a:gd name="T42" fmla="*/ 2147483646 w 60"/>
              <a:gd name="T43" fmla="*/ 2147483646 h 48"/>
              <a:gd name="T44" fmla="*/ 2147483646 w 60"/>
              <a:gd name="T45" fmla="*/ 2147483646 h 48"/>
              <a:gd name="T46" fmla="*/ 2147483646 w 60"/>
              <a:gd name="T47" fmla="*/ 2147483646 h 48"/>
              <a:gd name="T48" fmla="*/ 2147483646 w 60"/>
              <a:gd name="T49" fmla="*/ 2147483646 h 48"/>
              <a:gd name="T50" fmla="*/ 2147483646 w 60"/>
              <a:gd name="T51" fmla="*/ 2147483646 h 48"/>
              <a:gd name="T52" fmla="*/ 2147483646 w 60"/>
              <a:gd name="T53" fmla="*/ 2147483646 h 48"/>
              <a:gd name="T54" fmla="*/ 2147483646 w 60"/>
              <a:gd name="T55" fmla="*/ 2147483646 h 48"/>
              <a:gd name="T56" fmla="*/ 2147483646 w 60"/>
              <a:gd name="T57" fmla="*/ 2147483646 h 48"/>
              <a:gd name="T58" fmla="*/ 2147483646 w 60"/>
              <a:gd name="T59" fmla="*/ 2147483646 h 48"/>
              <a:gd name="T60" fmla="*/ 2147483646 w 60"/>
              <a:gd name="T61" fmla="*/ 2147483646 h 48"/>
              <a:gd name="T62" fmla="*/ 2147483646 w 60"/>
              <a:gd name="T63" fmla="*/ 2147483646 h 48"/>
              <a:gd name="T64" fmla="*/ 2147483646 w 60"/>
              <a:gd name="T65" fmla="*/ 2147483646 h 48"/>
              <a:gd name="T66" fmla="*/ 2147483646 w 60"/>
              <a:gd name="T67" fmla="*/ 2147483646 h 48"/>
              <a:gd name="T68" fmla="*/ 2147483646 w 60"/>
              <a:gd name="T69" fmla="*/ 2147483646 h 48"/>
              <a:gd name="T70" fmla="*/ 2147483646 w 60"/>
              <a:gd name="T71" fmla="*/ 2147483646 h 48"/>
              <a:gd name="T72" fmla="*/ 2147483646 w 60"/>
              <a:gd name="T73" fmla="*/ 2147483646 h 48"/>
              <a:gd name="T74" fmla="*/ 2147483646 w 60"/>
              <a:gd name="T75" fmla="*/ 2147483646 h 48"/>
              <a:gd name="T76" fmla="*/ 2147483646 w 60"/>
              <a:gd name="T77" fmla="*/ 2147483646 h 48"/>
              <a:gd name="T78" fmla="*/ 2147483646 w 60"/>
              <a:gd name="T79" fmla="*/ 2147483646 h 48"/>
              <a:gd name="T80" fmla="*/ 2147483646 w 60"/>
              <a:gd name="T81" fmla="*/ 2147483646 h 48"/>
              <a:gd name="T82" fmla="*/ 2147483646 w 60"/>
              <a:gd name="T83" fmla="*/ 2147483646 h 48"/>
              <a:gd name="T84" fmla="*/ 2147483646 w 60"/>
              <a:gd name="T85" fmla="*/ 2147483646 h 48"/>
              <a:gd name="T86" fmla="*/ 2147483646 w 60"/>
              <a:gd name="T87" fmla="*/ 2147483646 h 48"/>
              <a:gd name="T88" fmla="*/ 2147483646 w 60"/>
              <a:gd name="T89" fmla="*/ 2147483646 h 48"/>
              <a:gd name="T90" fmla="*/ 2147483646 w 60"/>
              <a:gd name="T91" fmla="*/ 2147483646 h 4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0" h="48">
                <a:moveTo>
                  <a:pt x="34" y="12"/>
                </a:moveTo>
                <a:lnTo>
                  <a:pt x="34" y="12"/>
                </a:lnTo>
                <a:lnTo>
                  <a:pt x="34" y="8"/>
                </a:lnTo>
                <a:lnTo>
                  <a:pt x="32" y="4"/>
                </a:lnTo>
                <a:lnTo>
                  <a:pt x="26" y="0"/>
                </a:lnTo>
                <a:lnTo>
                  <a:pt x="20" y="0"/>
                </a:lnTo>
                <a:lnTo>
                  <a:pt x="16" y="0"/>
                </a:lnTo>
                <a:lnTo>
                  <a:pt x="12" y="2"/>
                </a:lnTo>
                <a:lnTo>
                  <a:pt x="8" y="10"/>
                </a:lnTo>
                <a:lnTo>
                  <a:pt x="0" y="34"/>
                </a:lnTo>
                <a:lnTo>
                  <a:pt x="48" y="48"/>
                </a:lnTo>
                <a:lnTo>
                  <a:pt x="52" y="38"/>
                </a:lnTo>
                <a:lnTo>
                  <a:pt x="32" y="32"/>
                </a:lnTo>
                <a:lnTo>
                  <a:pt x="36" y="20"/>
                </a:lnTo>
                <a:lnTo>
                  <a:pt x="38" y="18"/>
                </a:lnTo>
                <a:lnTo>
                  <a:pt x="40" y="18"/>
                </a:lnTo>
                <a:lnTo>
                  <a:pt x="46" y="18"/>
                </a:lnTo>
                <a:lnTo>
                  <a:pt x="52" y="20"/>
                </a:lnTo>
                <a:lnTo>
                  <a:pt x="58" y="20"/>
                </a:lnTo>
                <a:lnTo>
                  <a:pt x="60" y="10"/>
                </a:lnTo>
                <a:lnTo>
                  <a:pt x="54" y="10"/>
                </a:lnTo>
                <a:lnTo>
                  <a:pt x="46" y="8"/>
                </a:lnTo>
                <a:lnTo>
                  <a:pt x="40" y="8"/>
                </a:lnTo>
                <a:lnTo>
                  <a:pt x="36" y="10"/>
                </a:lnTo>
                <a:lnTo>
                  <a:pt x="34" y="12"/>
                </a:lnTo>
                <a:close/>
                <a:moveTo>
                  <a:pt x="24" y="30"/>
                </a:moveTo>
                <a:lnTo>
                  <a:pt x="12" y="26"/>
                </a:lnTo>
                <a:lnTo>
                  <a:pt x="16" y="14"/>
                </a:lnTo>
                <a:lnTo>
                  <a:pt x="18" y="10"/>
                </a:lnTo>
                <a:lnTo>
                  <a:pt x="22" y="10"/>
                </a:lnTo>
                <a:lnTo>
                  <a:pt x="24" y="10"/>
                </a:lnTo>
                <a:lnTo>
                  <a:pt x="28" y="12"/>
                </a:lnTo>
                <a:lnTo>
                  <a:pt x="28" y="16"/>
                </a:lnTo>
                <a:lnTo>
                  <a:pt x="28" y="20"/>
                </a:lnTo>
                <a:lnTo>
                  <a:pt x="24"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80" name="Freeform 410"/>
          <p:cNvSpPr>
            <a:spLocks noEditPoints="1"/>
          </p:cNvSpPr>
          <p:nvPr/>
        </p:nvSpPr>
        <p:spPr bwMode="gray">
          <a:xfrm>
            <a:off x="11739034" y="173038"/>
            <a:ext cx="55033" cy="44450"/>
          </a:xfrm>
          <a:custGeom>
            <a:avLst/>
            <a:gdLst>
              <a:gd name="T0" fmla="*/ 2147483646 w 58"/>
              <a:gd name="T1" fmla="*/ 0 h 62"/>
              <a:gd name="T2" fmla="*/ 0 w 58"/>
              <a:gd name="T3" fmla="*/ 2147483646 h 62"/>
              <a:gd name="T4" fmla="*/ 2147483646 w 58"/>
              <a:gd name="T5" fmla="*/ 2147483646 h 62"/>
              <a:gd name="T6" fmla="*/ 2147483646 w 58"/>
              <a:gd name="T7" fmla="*/ 2147483646 h 62"/>
              <a:gd name="T8" fmla="*/ 2147483646 w 58"/>
              <a:gd name="T9" fmla="*/ 2147483646 h 62"/>
              <a:gd name="T10" fmla="*/ 2147483646 w 58"/>
              <a:gd name="T11" fmla="*/ 2147483646 h 62"/>
              <a:gd name="T12" fmla="*/ 2147483646 w 58"/>
              <a:gd name="T13" fmla="*/ 2147483646 h 62"/>
              <a:gd name="T14" fmla="*/ 2147483646 w 58"/>
              <a:gd name="T15" fmla="*/ 2147483646 h 62"/>
              <a:gd name="T16" fmla="*/ 2147483646 w 58"/>
              <a:gd name="T17" fmla="*/ 2147483646 h 62"/>
              <a:gd name="T18" fmla="*/ 2147483646 w 58"/>
              <a:gd name="T19" fmla="*/ 2147483646 h 62"/>
              <a:gd name="T20" fmla="*/ 2147483646 w 58"/>
              <a:gd name="T21" fmla="*/ 2147483646 h 62"/>
              <a:gd name="T22" fmla="*/ 2147483646 w 58"/>
              <a:gd name="T23" fmla="*/ 2147483646 h 62"/>
              <a:gd name="T24" fmla="*/ 2147483646 w 58"/>
              <a:gd name="T25" fmla="*/ 2147483646 h 62"/>
              <a:gd name="T26" fmla="*/ 2147483646 w 58"/>
              <a:gd name="T27" fmla="*/ 2147483646 h 62"/>
              <a:gd name="T28" fmla="*/ 2147483646 w 58"/>
              <a:gd name="T29" fmla="*/ 2147483646 h 62"/>
              <a:gd name="T30" fmla="*/ 2147483646 w 58"/>
              <a:gd name="T31" fmla="*/ 2147483646 h 62"/>
              <a:gd name="T32" fmla="*/ 2147483646 w 58"/>
              <a:gd name="T33" fmla="*/ 2147483646 h 62"/>
              <a:gd name="T34" fmla="*/ 2147483646 w 58"/>
              <a:gd name="T35" fmla="*/ 2147483646 h 62"/>
              <a:gd name="T36" fmla="*/ 2147483646 w 58"/>
              <a:gd name="T37" fmla="*/ 2147483646 h 62"/>
              <a:gd name="T38" fmla="*/ 2147483646 w 58"/>
              <a:gd name="T39" fmla="*/ 2147483646 h 62"/>
              <a:gd name="T40" fmla="*/ 2147483646 w 58"/>
              <a:gd name="T41" fmla="*/ 2147483646 h 62"/>
              <a:gd name="T42" fmla="*/ 2147483646 w 58"/>
              <a:gd name="T43" fmla="*/ 2147483646 h 62"/>
              <a:gd name="T44" fmla="*/ 2147483646 w 58"/>
              <a:gd name="T45" fmla="*/ 2147483646 h 62"/>
              <a:gd name="T46" fmla="*/ 2147483646 w 58"/>
              <a:gd name="T47" fmla="*/ 2147483646 h 62"/>
              <a:gd name="T48" fmla="*/ 2147483646 w 58"/>
              <a:gd name="T49" fmla="*/ 2147483646 h 62"/>
              <a:gd name="T50" fmla="*/ 2147483646 w 58"/>
              <a:gd name="T51" fmla="*/ 2147483646 h 62"/>
              <a:gd name="T52" fmla="*/ 2147483646 w 58"/>
              <a:gd name="T53" fmla="*/ 2147483646 h 62"/>
              <a:gd name="T54" fmla="*/ 2147483646 w 58"/>
              <a:gd name="T55" fmla="*/ 2147483646 h 62"/>
              <a:gd name="T56" fmla="*/ 2147483646 w 58"/>
              <a:gd name="T57" fmla="*/ 2147483646 h 62"/>
              <a:gd name="T58" fmla="*/ 2147483646 w 58"/>
              <a:gd name="T59" fmla="*/ 2147483646 h 62"/>
              <a:gd name="T60" fmla="*/ 2147483646 w 58"/>
              <a:gd name="T61" fmla="*/ 0 h 62"/>
              <a:gd name="T62" fmla="*/ 2147483646 w 58"/>
              <a:gd name="T63" fmla="*/ 0 h 62"/>
              <a:gd name="T64" fmla="*/ 2147483646 w 58"/>
              <a:gd name="T65" fmla="*/ 2147483646 h 62"/>
              <a:gd name="T66" fmla="*/ 2147483646 w 58"/>
              <a:gd name="T67" fmla="*/ 2147483646 h 62"/>
              <a:gd name="T68" fmla="*/ 2147483646 w 58"/>
              <a:gd name="T69" fmla="*/ 2147483646 h 62"/>
              <a:gd name="T70" fmla="*/ 2147483646 w 58"/>
              <a:gd name="T71" fmla="*/ 2147483646 h 62"/>
              <a:gd name="T72" fmla="*/ 2147483646 w 58"/>
              <a:gd name="T73" fmla="*/ 2147483646 h 62"/>
              <a:gd name="T74" fmla="*/ 2147483646 w 58"/>
              <a:gd name="T75" fmla="*/ 2147483646 h 62"/>
              <a:gd name="T76" fmla="*/ 2147483646 w 58"/>
              <a:gd name="T77" fmla="*/ 2147483646 h 62"/>
              <a:gd name="T78" fmla="*/ 2147483646 w 58"/>
              <a:gd name="T79" fmla="*/ 2147483646 h 62"/>
              <a:gd name="T80" fmla="*/ 2147483646 w 58"/>
              <a:gd name="T81" fmla="*/ 2147483646 h 62"/>
              <a:gd name="T82" fmla="*/ 2147483646 w 58"/>
              <a:gd name="T83" fmla="*/ 2147483646 h 62"/>
              <a:gd name="T84" fmla="*/ 2147483646 w 58"/>
              <a:gd name="T85" fmla="*/ 2147483646 h 62"/>
              <a:gd name="T86" fmla="*/ 2147483646 w 58"/>
              <a:gd name="T87" fmla="*/ 2147483646 h 62"/>
              <a:gd name="T88" fmla="*/ 2147483646 w 58"/>
              <a:gd name="T89" fmla="*/ 2147483646 h 62"/>
              <a:gd name="T90" fmla="*/ 2147483646 w 58"/>
              <a:gd name="T91" fmla="*/ 2147483646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8" h="62">
                <a:moveTo>
                  <a:pt x="40" y="0"/>
                </a:moveTo>
                <a:lnTo>
                  <a:pt x="0" y="30"/>
                </a:lnTo>
                <a:lnTo>
                  <a:pt x="6" y="38"/>
                </a:lnTo>
                <a:lnTo>
                  <a:pt x="22" y="26"/>
                </a:lnTo>
                <a:lnTo>
                  <a:pt x="30" y="36"/>
                </a:lnTo>
                <a:lnTo>
                  <a:pt x="30" y="40"/>
                </a:lnTo>
                <a:lnTo>
                  <a:pt x="30" y="42"/>
                </a:lnTo>
                <a:lnTo>
                  <a:pt x="26" y="46"/>
                </a:lnTo>
                <a:lnTo>
                  <a:pt x="22" y="50"/>
                </a:lnTo>
                <a:lnTo>
                  <a:pt x="18" y="54"/>
                </a:lnTo>
                <a:lnTo>
                  <a:pt x="24" y="62"/>
                </a:lnTo>
                <a:lnTo>
                  <a:pt x="28" y="58"/>
                </a:lnTo>
                <a:lnTo>
                  <a:pt x="34" y="52"/>
                </a:lnTo>
                <a:lnTo>
                  <a:pt x="38" y="48"/>
                </a:lnTo>
                <a:lnTo>
                  <a:pt x="38" y="44"/>
                </a:lnTo>
                <a:lnTo>
                  <a:pt x="38" y="40"/>
                </a:lnTo>
                <a:lnTo>
                  <a:pt x="42" y="42"/>
                </a:lnTo>
                <a:lnTo>
                  <a:pt x="48" y="42"/>
                </a:lnTo>
                <a:lnTo>
                  <a:pt x="52" y="40"/>
                </a:lnTo>
                <a:lnTo>
                  <a:pt x="56" y="36"/>
                </a:lnTo>
                <a:lnTo>
                  <a:pt x="58" y="32"/>
                </a:lnTo>
                <a:lnTo>
                  <a:pt x="58" y="28"/>
                </a:lnTo>
                <a:lnTo>
                  <a:pt x="56" y="20"/>
                </a:lnTo>
                <a:lnTo>
                  <a:pt x="40" y="0"/>
                </a:lnTo>
                <a:close/>
                <a:moveTo>
                  <a:pt x="48" y="32"/>
                </a:moveTo>
                <a:lnTo>
                  <a:pt x="48" y="32"/>
                </a:lnTo>
                <a:lnTo>
                  <a:pt x="44" y="34"/>
                </a:lnTo>
                <a:lnTo>
                  <a:pt x="42" y="34"/>
                </a:lnTo>
                <a:lnTo>
                  <a:pt x="38" y="34"/>
                </a:lnTo>
                <a:lnTo>
                  <a:pt x="36" y="30"/>
                </a:lnTo>
                <a:lnTo>
                  <a:pt x="30" y="22"/>
                </a:lnTo>
                <a:lnTo>
                  <a:pt x="40" y="14"/>
                </a:lnTo>
                <a:lnTo>
                  <a:pt x="46" y="24"/>
                </a:lnTo>
                <a:lnTo>
                  <a:pt x="48" y="28"/>
                </a:lnTo>
                <a:lnTo>
                  <a:pt x="48" y="3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81" name="Freeform 411"/>
          <p:cNvSpPr>
            <a:spLocks/>
          </p:cNvSpPr>
          <p:nvPr/>
        </p:nvSpPr>
        <p:spPr bwMode="gray">
          <a:xfrm>
            <a:off x="11245851" y="630238"/>
            <a:ext cx="747183" cy="80962"/>
          </a:xfrm>
          <a:custGeom>
            <a:avLst/>
            <a:gdLst>
              <a:gd name="T0" fmla="*/ 2147483646 w 784"/>
              <a:gd name="T1" fmla="*/ 2147483646 h 114"/>
              <a:gd name="T2" fmla="*/ 2147483646 w 784"/>
              <a:gd name="T3" fmla="*/ 0 h 114"/>
              <a:gd name="T4" fmla="*/ 0 w 784"/>
              <a:gd name="T5" fmla="*/ 0 h 114"/>
              <a:gd name="T6" fmla="*/ 0 w 784"/>
              <a:gd name="T7" fmla="*/ 2147483646 h 114"/>
              <a:gd name="T8" fmla="*/ 2147483646 w 784"/>
              <a:gd name="T9" fmla="*/ 2147483646 h 114"/>
              <a:gd name="T10" fmla="*/ 2147483646 w 784"/>
              <a:gd name="T11" fmla="*/ 2147483646 h 1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84" h="114">
                <a:moveTo>
                  <a:pt x="784" y="114"/>
                </a:moveTo>
                <a:lnTo>
                  <a:pt x="784" y="0"/>
                </a:lnTo>
                <a:lnTo>
                  <a:pt x="0" y="0"/>
                </a:lnTo>
                <a:lnTo>
                  <a:pt x="0" y="114"/>
                </a:lnTo>
                <a:lnTo>
                  <a:pt x="784" y="11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82" name="Line 412"/>
          <p:cNvSpPr>
            <a:spLocks noChangeShapeType="1"/>
          </p:cNvSpPr>
          <p:nvPr/>
        </p:nvSpPr>
        <p:spPr bwMode="gray">
          <a:xfrm>
            <a:off x="11620500" y="6699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83" name="Line 413"/>
          <p:cNvSpPr>
            <a:spLocks noChangeShapeType="1"/>
          </p:cNvSpPr>
          <p:nvPr/>
        </p:nvSpPr>
        <p:spPr bwMode="gray">
          <a:xfrm>
            <a:off x="11620500" y="6699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84" name="Freeform 414"/>
          <p:cNvSpPr>
            <a:spLocks/>
          </p:cNvSpPr>
          <p:nvPr/>
        </p:nvSpPr>
        <p:spPr bwMode="gray">
          <a:xfrm>
            <a:off x="11245851" y="723900"/>
            <a:ext cx="747183" cy="82550"/>
          </a:xfrm>
          <a:custGeom>
            <a:avLst/>
            <a:gdLst>
              <a:gd name="T0" fmla="*/ 2147483646 w 784"/>
              <a:gd name="T1" fmla="*/ 2147483646 h 116"/>
              <a:gd name="T2" fmla="*/ 2147483646 w 784"/>
              <a:gd name="T3" fmla="*/ 0 h 116"/>
              <a:gd name="T4" fmla="*/ 0 w 784"/>
              <a:gd name="T5" fmla="*/ 0 h 116"/>
              <a:gd name="T6" fmla="*/ 0 w 784"/>
              <a:gd name="T7" fmla="*/ 2147483646 h 116"/>
              <a:gd name="T8" fmla="*/ 2147483646 w 784"/>
              <a:gd name="T9" fmla="*/ 2147483646 h 116"/>
              <a:gd name="T10" fmla="*/ 2147483646 w 784"/>
              <a:gd name="T11" fmla="*/ 2147483646 h 1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84" h="116">
                <a:moveTo>
                  <a:pt x="784" y="116"/>
                </a:moveTo>
                <a:lnTo>
                  <a:pt x="784" y="0"/>
                </a:lnTo>
                <a:lnTo>
                  <a:pt x="0" y="0"/>
                </a:lnTo>
                <a:lnTo>
                  <a:pt x="0" y="116"/>
                </a:lnTo>
                <a:lnTo>
                  <a:pt x="784" y="116"/>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85" name="Line 415"/>
          <p:cNvSpPr>
            <a:spLocks noChangeShapeType="1"/>
          </p:cNvSpPr>
          <p:nvPr/>
        </p:nvSpPr>
        <p:spPr bwMode="gray">
          <a:xfrm>
            <a:off x="11620500" y="765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86" name="Line 416"/>
          <p:cNvSpPr>
            <a:spLocks noChangeShapeType="1"/>
          </p:cNvSpPr>
          <p:nvPr/>
        </p:nvSpPr>
        <p:spPr bwMode="gray">
          <a:xfrm>
            <a:off x="11620500" y="765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87" name="Freeform 417"/>
          <p:cNvSpPr>
            <a:spLocks/>
          </p:cNvSpPr>
          <p:nvPr/>
        </p:nvSpPr>
        <p:spPr bwMode="gray">
          <a:xfrm>
            <a:off x="11425767" y="644526"/>
            <a:ext cx="57151" cy="53975"/>
          </a:xfrm>
          <a:custGeom>
            <a:avLst/>
            <a:gdLst>
              <a:gd name="T0" fmla="*/ 2147483646 w 60"/>
              <a:gd name="T1" fmla="*/ 2147483646 h 76"/>
              <a:gd name="T2" fmla="*/ 2147483646 w 60"/>
              <a:gd name="T3" fmla="*/ 2147483646 h 76"/>
              <a:gd name="T4" fmla="*/ 2147483646 w 60"/>
              <a:gd name="T5" fmla="*/ 2147483646 h 76"/>
              <a:gd name="T6" fmla="*/ 2147483646 w 60"/>
              <a:gd name="T7" fmla="*/ 2147483646 h 76"/>
              <a:gd name="T8" fmla="*/ 2147483646 w 60"/>
              <a:gd name="T9" fmla="*/ 2147483646 h 76"/>
              <a:gd name="T10" fmla="*/ 2147483646 w 60"/>
              <a:gd name="T11" fmla="*/ 2147483646 h 76"/>
              <a:gd name="T12" fmla="*/ 2147483646 w 60"/>
              <a:gd name="T13" fmla="*/ 0 h 76"/>
              <a:gd name="T14" fmla="*/ 2147483646 w 60"/>
              <a:gd name="T15" fmla="*/ 0 h 76"/>
              <a:gd name="T16" fmla="*/ 2147483646 w 60"/>
              <a:gd name="T17" fmla="*/ 2147483646 h 76"/>
              <a:gd name="T18" fmla="*/ 2147483646 w 60"/>
              <a:gd name="T19" fmla="*/ 2147483646 h 76"/>
              <a:gd name="T20" fmla="*/ 2147483646 w 60"/>
              <a:gd name="T21" fmla="*/ 2147483646 h 76"/>
              <a:gd name="T22" fmla="*/ 2147483646 w 60"/>
              <a:gd name="T23" fmla="*/ 2147483646 h 76"/>
              <a:gd name="T24" fmla="*/ 2147483646 w 60"/>
              <a:gd name="T25" fmla="*/ 2147483646 h 76"/>
              <a:gd name="T26" fmla="*/ 2147483646 w 60"/>
              <a:gd name="T27" fmla="*/ 2147483646 h 76"/>
              <a:gd name="T28" fmla="*/ 2147483646 w 60"/>
              <a:gd name="T29" fmla="*/ 2147483646 h 76"/>
              <a:gd name="T30" fmla="*/ 2147483646 w 60"/>
              <a:gd name="T31" fmla="*/ 2147483646 h 76"/>
              <a:gd name="T32" fmla="*/ 2147483646 w 60"/>
              <a:gd name="T33" fmla="*/ 2147483646 h 76"/>
              <a:gd name="T34" fmla="*/ 2147483646 w 60"/>
              <a:gd name="T35" fmla="*/ 2147483646 h 76"/>
              <a:gd name="T36" fmla="*/ 2147483646 w 60"/>
              <a:gd name="T37" fmla="*/ 2147483646 h 76"/>
              <a:gd name="T38" fmla="*/ 2147483646 w 60"/>
              <a:gd name="T39" fmla="*/ 2147483646 h 76"/>
              <a:gd name="T40" fmla="*/ 2147483646 w 60"/>
              <a:gd name="T41" fmla="*/ 2147483646 h 76"/>
              <a:gd name="T42" fmla="*/ 2147483646 w 60"/>
              <a:gd name="T43" fmla="*/ 2147483646 h 76"/>
              <a:gd name="T44" fmla="*/ 0 w 60"/>
              <a:gd name="T45" fmla="*/ 2147483646 h 76"/>
              <a:gd name="T46" fmla="*/ 0 w 60"/>
              <a:gd name="T47" fmla="*/ 2147483646 h 76"/>
              <a:gd name="T48" fmla="*/ 0 w 60"/>
              <a:gd name="T49" fmla="*/ 0 h 76"/>
              <a:gd name="T50" fmla="*/ 2147483646 w 60"/>
              <a:gd name="T51" fmla="*/ 0 h 76"/>
              <a:gd name="T52" fmla="*/ 2147483646 w 60"/>
              <a:gd name="T53" fmla="*/ 2147483646 h 76"/>
              <a:gd name="T54" fmla="*/ 2147483646 w 60"/>
              <a:gd name="T55" fmla="*/ 2147483646 h 76"/>
              <a:gd name="T56" fmla="*/ 2147483646 w 60"/>
              <a:gd name="T57" fmla="*/ 2147483646 h 76"/>
              <a:gd name="T58" fmla="*/ 2147483646 w 60"/>
              <a:gd name="T59" fmla="*/ 2147483646 h 76"/>
              <a:gd name="T60" fmla="*/ 2147483646 w 60"/>
              <a:gd name="T61" fmla="*/ 2147483646 h 76"/>
              <a:gd name="T62" fmla="*/ 2147483646 w 60"/>
              <a:gd name="T63" fmla="*/ 2147483646 h 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0" h="76">
                <a:moveTo>
                  <a:pt x="30" y="64"/>
                </a:moveTo>
                <a:lnTo>
                  <a:pt x="30" y="64"/>
                </a:lnTo>
                <a:lnTo>
                  <a:pt x="36" y="62"/>
                </a:lnTo>
                <a:lnTo>
                  <a:pt x="42" y="60"/>
                </a:lnTo>
                <a:lnTo>
                  <a:pt x="44" y="54"/>
                </a:lnTo>
                <a:lnTo>
                  <a:pt x="44" y="0"/>
                </a:lnTo>
                <a:lnTo>
                  <a:pt x="60" y="0"/>
                </a:lnTo>
                <a:lnTo>
                  <a:pt x="60" y="54"/>
                </a:lnTo>
                <a:lnTo>
                  <a:pt x="58" y="62"/>
                </a:lnTo>
                <a:lnTo>
                  <a:pt x="52" y="68"/>
                </a:lnTo>
                <a:lnTo>
                  <a:pt x="48" y="72"/>
                </a:lnTo>
                <a:lnTo>
                  <a:pt x="42" y="74"/>
                </a:lnTo>
                <a:lnTo>
                  <a:pt x="30" y="76"/>
                </a:lnTo>
                <a:lnTo>
                  <a:pt x="28" y="76"/>
                </a:lnTo>
                <a:lnTo>
                  <a:pt x="16" y="74"/>
                </a:lnTo>
                <a:lnTo>
                  <a:pt x="12" y="72"/>
                </a:lnTo>
                <a:lnTo>
                  <a:pt x="6" y="68"/>
                </a:lnTo>
                <a:lnTo>
                  <a:pt x="0" y="62"/>
                </a:lnTo>
                <a:lnTo>
                  <a:pt x="0" y="54"/>
                </a:lnTo>
                <a:lnTo>
                  <a:pt x="0" y="0"/>
                </a:lnTo>
                <a:lnTo>
                  <a:pt x="14" y="0"/>
                </a:lnTo>
                <a:lnTo>
                  <a:pt x="14" y="54"/>
                </a:lnTo>
                <a:lnTo>
                  <a:pt x="16" y="60"/>
                </a:lnTo>
                <a:lnTo>
                  <a:pt x="22" y="62"/>
                </a:lnTo>
                <a:lnTo>
                  <a:pt x="3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88" name="Freeform 418"/>
          <p:cNvSpPr>
            <a:spLocks/>
          </p:cNvSpPr>
          <p:nvPr/>
        </p:nvSpPr>
        <p:spPr bwMode="gray">
          <a:xfrm>
            <a:off x="11425767" y="644526"/>
            <a:ext cx="57151" cy="53975"/>
          </a:xfrm>
          <a:custGeom>
            <a:avLst/>
            <a:gdLst>
              <a:gd name="T0" fmla="*/ 2147483646 w 60"/>
              <a:gd name="T1" fmla="*/ 2147483646 h 76"/>
              <a:gd name="T2" fmla="*/ 2147483646 w 60"/>
              <a:gd name="T3" fmla="*/ 2147483646 h 76"/>
              <a:gd name="T4" fmla="*/ 2147483646 w 60"/>
              <a:gd name="T5" fmla="*/ 2147483646 h 76"/>
              <a:gd name="T6" fmla="*/ 2147483646 w 60"/>
              <a:gd name="T7" fmla="*/ 2147483646 h 76"/>
              <a:gd name="T8" fmla="*/ 2147483646 w 60"/>
              <a:gd name="T9" fmla="*/ 2147483646 h 76"/>
              <a:gd name="T10" fmla="*/ 2147483646 w 60"/>
              <a:gd name="T11" fmla="*/ 2147483646 h 76"/>
              <a:gd name="T12" fmla="*/ 2147483646 w 60"/>
              <a:gd name="T13" fmla="*/ 0 h 76"/>
              <a:gd name="T14" fmla="*/ 2147483646 w 60"/>
              <a:gd name="T15" fmla="*/ 0 h 76"/>
              <a:gd name="T16" fmla="*/ 2147483646 w 60"/>
              <a:gd name="T17" fmla="*/ 2147483646 h 76"/>
              <a:gd name="T18" fmla="*/ 2147483646 w 60"/>
              <a:gd name="T19" fmla="*/ 2147483646 h 76"/>
              <a:gd name="T20" fmla="*/ 2147483646 w 60"/>
              <a:gd name="T21" fmla="*/ 2147483646 h 76"/>
              <a:gd name="T22" fmla="*/ 2147483646 w 60"/>
              <a:gd name="T23" fmla="*/ 2147483646 h 76"/>
              <a:gd name="T24" fmla="*/ 2147483646 w 60"/>
              <a:gd name="T25" fmla="*/ 2147483646 h 76"/>
              <a:gd name="T26" fmla="*/ 2147483646 w 60"/>
              <a:gd name="T27" fmla="*/ 2147483646 h 76"/>
              <a:gd name="T28" fmla="*/ 2147483646 w 60"/>
              <a:gd name="T29" fmla="*/ 2147483646 h 76"/>
              <a:gd name="T30" fmla="*/ 2147483646 w 60"/>
              <a:gd name="T31" fmla="*/ 2147483646 h 76"/>
              <a:gd name="T32" fmla="*/ 2147483646 w 60"/>
              <a:gd name="T33" fmla="*/ 2147483646 h 76"/>
              <a:gd name="T34" fmla="*/ 2147483646 w 60"/>
              <a:gd name="T35" fmla="*/ 2147483646 h 76"/>
              <a:gd name="T36" fmla="*/ 2147483646 w 60"/>
              <a:gd name="T37" fmla="*/ 2147483646 h 76"/>
              <a:gd name="T38" fmla="*/ 2147483646 w 60"/>
              <a:gd name="T39" fmla="*/ 2147483646 h 76"/>
              <a:gd name="T40" fmla="*/ 2147483646 w 60"/>
              <a:gd name="T41" fmla="*/ 2147483646 h 76"/>
              <a:gd name="T42" fmla="*/ 2147483646 w 60"/>
              <a:gd name="T43" fmla="*/ 2147483646 h 76"/>
              <a:gd name="T44" fmla="*/ 0 w 60"/>
              <a:gd name="T45" fmla="*/ 2147483646 h 76"/>
              <a:gd name="T46" fmla="*/ 0 w 60"/>
              <a:gd name="T47" fmla="*/ 2147483646 h 76"/>
              <a:gd name="T48" fmla="*/ 0 w 60"/>
              <a:gd name="T49" fmla="*/ 0 h 76"/>
              <a:gd name="T50" fmla="*/ 2147483646 w 60"/>
              <a:gd name="T51" fmla="*/ 0 h 76"/>
              <a:gd name="T52" fmla="*/ 2147483646 w 60"/>
              <a:gd name="T53" fmla="*/ 2147483646 h 76"/>
              <a:gd name="T54" fmla="*/ 2147483646 w 60"/>
              <a:gd name="T55" fmla="*/ 2147483646 h 76"/>
              <a:gd name="T56" fmla="*/ 2147483646 w 60"/>
              <a:gd name="T57" fmla="*/ 2147483646 h 76"/>
              <a:gd name="T58" fmla="*/ 2147483646 w 60"/>
              <a:gd name="T59" fmla="*/ 2147483646 h 76"/>
              <a:gd name="T60" fmla="*/ 2147483646 w 60"/>
              <a:gd name="T61" fmla="*/ 2147483646 h 76"/>
              <a:gd name="T62" fmla="*/ 2147483646 w 60"/>
              <a:gd name="T63" fmla="*/ 2147483646 h 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0" h="76">
                <a:moveTo>
                  <a:pt x="30" y="64"/>
                </a:moveTo>
                <a:lnTo>
                  <a:pt x="30" y="64"/>
                </a:lnTo>
                <a:lnTo>
                  <a:pt x="36" y="62"/>
                </a:lnTo>
                <a:lnTo>
                  <a:pt x="42" y="60"/>
                </a:lnTo>
                <a:lnTo>
                  <a:pt x="44" y="54"/>
                </a:lnTo>
                <a:lnTo>
                  <a:pt x="44" y="0"/>
                </a:lnTo>
                <a:lnTo>
                  <a:pt x="60" y="0"/>
                </a:lnTo>
                <a:lnTo>
                  <a:pt x="60" y="54"/>
                </a:lnTo>
                <a:lnTo>
                  <a:pt x="58" y="62"/>
                </a:lnTo>
                <a:lnTo>
                  <a:pt x="52" y="68"/>
                </a:lnTo>
                <a:lnTo>
                  <a:pt x="48" y="72"/>
                </a:lnTo>
                <a:lnTo>
                  <a:pt x="42" y="74"/>
                </a:lnTo>
                <a:lnTo>
                  <a:pt x="30" y="76"/>
                </a:lnTo>
                <a:lnTo>
                  <a:pt x="28" y="76"/>
                </a:lnTo>
                <a:lnTo>
                  <a:pt x="16" y="74"/>
                </a:lnTo>
                <a:lnTo>
                  <a:pt x="12" y="72"/>
                </a:lnTo>
                <a:lnTo>
                  <a:pt x="6" y="68"/>
                </a:lnTo>
                <a:lnTo>
                  <a:pt x="0" y="62"/>
                </a:lnTo>
                <a:lnTo>
                  <a:pt x="0" y="54"/>
                </a:lnTo>
                <a:lnTo>
                  <a:pt x="0" y="0"/>
                </a:lnTo>
                <a:lnTo>
                  <a:pt x="14" y="0"/>
                </a:lnTo>
                <a:lnTo>
                  <a:pt x="14" y="54"/>
                </a:lnTo>
                <a:lnTo>
                  <a:pt x="16" y="60"/>
                </a:lnTo>
                <a:lnTo>
                  <a:pt x="22" y="62"/>
                </a:lnTo>
                <a:lnTo>
                  <a:pt x="30" y="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89" name="Freeform 419"/>
          <p:cNvSpPr>
            <a:spLocks/>
          </p:cNvSpPr>
          <p:nvPr/>
        </p:nvSpPr>
        <p:spPr bwMode="gray">
          <a:xfrm>
            <a:off x="11656484" y="644525"/>
            <a:ext cx="50800" cy="52388"/>
          </a:xfrm>
          <a:custGeom>
            <a:avLst/>
            <a:gdLst>
              <a:gd name="T0" fmla="*/ 2147483646 w 54"/>
              <a:gd name="T1" fmla="*/ 2147483646 h 74"/>
              <a:gd name="T2" fmla="*/ 2147483646 w 54"/>
              <a:gd name="T3" fmla="*/ 2147483646 h 74"/>
              <a:gd name="T4" fmla="*/ 2147483646 w 54"/>
              <a:gd name="T5" fmla="*/ 2147483646 h 74"/>
              <a:gd name="T6" fmla="*/ 2147483646 w 54"/>
              <a:gd name="T7" fmla="*/ 2147483646 h 74"/>
              <a:gd name="T8" fmla="*/ 2147483646 w 54"/>
              <a:gd name="T9" fmla="*/ 0 h 74"/>
              <a:gd name="T10" fmla="*/ 0 w 54"/>
              <a:gd name="T11" fmla="*/ 0 h 74"/>
              <a:gd name="T12" fmla="*/ 0 w 54"/>
              <a:gd name="T13" fmla="*/ 2147483646 h 74"/>
              <a:gd name="T14" fmla="*/ 2147483646 w 54"/>
              <a:gd name="T15" fmla="*/ 2147483646 h 74"/>
              <a:gd name="T16" fmla="*/ 2147483646 w 54"/>
              <a:gd name="T17" fmla="*/ 2147483646 h 74"/>
              <a:gd name="T18" fmla="*/ 2147483646 w 54"/>
              <a:gd name="T19" fmla="*/ 2147483646 h 74"/>
              <a:gd name="T20" fmla="*/ 2147483646 w 54"/>
              <a:gd name="T21" fmla="*/ 2147483646 h 74"/>
              <a:gd name="T22" fmla="*/ 2147483646 w 54"/>
              <a:gd name="T23" fmla="*/ 2147483646 h 74"/>
              <a:gd name="T24" fmla="*/ 2147483646 w 54"/>
              <a:gd name="T25" fmla="*/ 2147483646 h 74"/>
              <a:gd name="T26" fmla="*/ 2147483646 w 54"/>
              <a:gd name="T27" fmla="*/ 2147483646 h 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74">
                <a:moveTo>
                  <a:pt x="50" y="28"/>
                </a:moveTo>
                <a:lnTo>
                  <a:pt x="14" y="28"/>
                </a:lnTo>
                <a:lnTo>
                  <a:pt x="14" y="12"/>
                </a:lnTo>
                <a:lnTo>
                  <a:pt x="54" y="12"/>
                </a:lnTo>
                <a:lnTo>
                  <a:pt x="54" y="0"/>
                </a:lnTo>
                <a:lnTo>
                  <a:pt x="0" y="0"/>
                </a:lnTo>
                <a:lnTo>
                  <a:pt x="0" y="74"/>
                </a:lnTo>
                <a:lnTo>
                  <a:pt x="54" y="74"/>
                </a:lnTo>
                <a:lnTo>
                  <a:pt x="54" y="62"/>
                </a:lnTo>
                <a:lnTo>
                  <a:pt x="14" y="62"/>
                </a:lnTo>
                <a:lnTo>
                  <a:pt x="14" y="40"/>
                </a:lnTo>
                <a:lnTo>
                  <a:pt x="50" y="40"/>
                </a:lnTo>
                <a:lnTo>
                  <a:pt x="5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90" name="Freeform 420"/>
          <p:cNvSpPr>
            <a:spLocks/>
          </p:cNvSpPr>
          <p:nvPr/>
        </p:nvSpPr>
        <p:spPr bwMode="gray">
          <a:xfrm>
            <a:off x="11866034" y="644526"/>
            <a:ext cx="57151" cy="53975"/>
          </a:xfrm>
          <a:custGeom>
            <a:avLst/>
            <a:gdLst>
              <a:gd name="T0" fmla="*/ 2147483646 w 60"/>
              <a:gd name="T1" fmla="*/ 2147483646 h 76"/>
              <a:gd name="T2" fmla="*/ 2147483646 w 60"/>
              <a:gd name="T3" fmla="*/ 2147483646 h 76"/>
              <a:gd name="T4" fmla="*/ 2147483646 w 60"/>
              <a:gd name="T5" fmla="*/ 2147483646 h 76"/>
              <a:gd name="T6" fmla="*/ 2147483646 w 60"/>
              <a:gd name="T7" fmla="*/ 2147483646 h 76"/>
              <a:gd name="T8" fmla="*/ 2147483646 w 60"/>
              <a:gd name="T9" fmla="*/ 2147483646 h 76"/>
              <a:gd name="T10" fmla="*/ 2147483646 w 60"/>
              <a:gd name="T11" fmla="*/ 2147483646 h 76"/>
              <a:gd name="T12" fmla="*/ 2147483646 w 60"/>
              <a:gd name="T13" fmla="*/ 0 h 76"/>
              <a:gd name="T14" fmla="*/ 2147483646 w 60"/>
              <a:gd name="T15" fmla="*/ 0 h 76"/>
              <a:gd name="T16" fmla="*/ 2147483646 w 60"/>
              <a:gd name="T17" fmla="*/ 2147483646 h 76"/>
              <a:gd name="T18" fmla="*/ 2147483646 w 60"/>
              <a:gd name="T19" fmla="*/ 2147483646 h 76"/>
              <a:gd name="T20" fmla="*/ 2147483646 w 60"/>
              <a:gd name="T21" fmla="*/ 2147483646 h 76"/>
              <a:gd name="T22" fmla="*/ 2147483646 w 60"/>
              <a:gd name="T23" fmla="*/ 2147483646 h 76"/>
              <a:gd name="T24" fmla="*/ 2147483646 w 60"/>
              <a:gd name="T25" fmla="*/ 2147483646 h 76"/>
              <a:gd name="T26" fmla="*/ 2147483646 w 60"/>
              <a:gd name="T27" fmla="*/ 2147483646 h 76"/>
              <a:gd name="T28" fmla="*/ 2147483646 w 60"/>
              <a:gd name="T29" fmla="*/ 2147483646 h 76"/>
              <a:gd name="T30" fmla="*/ 2147483646 w 60"/>
              <a:gd name="T31" fmla="*/ 2147483646 h 76"/>
              <a:gd name="T32" fmla="*/ 2147483646 w 60"/>
              <a:gd name="T33" fmla="*/ 2147483646 h 76"/>
              <a:gd name="T34" fmla="*/ 2147483646 w 60"/>
              <a:gd name="T35" fmla="*/ 2147483646 h 76"/>
              <a:gd name="T36" fmla="*/ 2147483646 w 60"/>
              <a:gd name="T37" fmla="*/ 2147483646 h 76"/>
              <a:gd name="T38" fmla="*/ 2147483646 w 60"/>
              <a:gd name="T39" fmla="*/ 2147483646 h 76"/>
              <a:gd name="T40" fmla="*/ 2147483646 w 60"/>
              <a:gd name="T41" fmla="*/ 2147483646 h 76"/>
              <a:gd name="T42" fmla="*/ 2147483646 w 60"/>
              <a:gd name="T43" fmla="*/ 2147483646 h 76"/>
              <a:gd name="T44" fmla="*/ 2147483646 w 60"/>
              <a:gd name="T45" fmla="*/ 2147483646 h 76"/>
              <a:gd name="T46" fmla="*/ 0 w 60"/>
              <a:gd name="T47" fmla="*/ 2147483646 h 76"/>
              <a:gd name="T48" fmla="*/ 0 w 60"/>
              <a:gd name="T49" fmla="*/ 0 h 76"/>
              <a:gd name="T50" fmla="*/ 2147483646 w 60"/>
              <a:gd name="T51" fmla="*/ 0 h 76"/>
              <a:gd name="T52" fmla="*/ 2147483646 w 60"/>
              <a:gd name="T53" fmla="*/ 2147483646 h 76"/>
              <a:gd name="T54" fmla="*/ 2147483646 w 60"/>
              <a:gd name="T55" fmla="*/ 2147483646 h 76"/>
              <a:gd name="T56" fmla="*/ 2147483646 w 60"/>
              <a:gd name="T57" fmla="*/ 2147483646 h 76"/>
              <a:gd name="T58" fmla="*/ 2147483646 w 60"/>
              <a:gd name="T59" fmla="*/ 2147483646 h 76"/>
              <a:gd name="T60" fmla="*/ 2147483646 w 60"/>
              <a:gd name="T61" fmla="*/ 2147483646 h 76"/>
              <a:gd name="T62" fmla="*/ 2147483646 w 60"/>
              <a:gd name="T63" fmla="*/ 2147483646 h 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0" h="76">
                <a:moveTo>
                  <a:pt x="30" y="64"/>
                </a:moveTo>
                <a:lnTo>
                  <a:pt x="30" y="64"/>
                </a:lnTo>
                <a:lnTo>
                  <a:pt x="38" y="62"/>
                </a:lnTo>
                <a:lnTo>
                  <a:pt x="42" y="60"/>
                </a:lnTo>
                <a:lnTo>
                  <a:pt x="46" y="54"/>
                </a:lnTo>
                <a:lnTo>
                  <a:pt x="46" y="0"/>
                </a:lnTo>
                <a:lnTo>
                  <a:pt x="60" y="0"/>
                </a:lnTo>
                <a:lnTo>
                  <a:pt x="60" y="54"/>
                </a:lnTo>
                <a:lnTo>
                  <a:pt x="60" y="62"/>
                </a:lnTo>
                <a:lnTo>
                  <a:pt x="54" y="68"/>
                </a:lnTo>
                <a:lnTo>
                  <a:pt x="48" y="72"/>
                </a:lnTo>
                <a:lnTo>
                  <a:pt x="44" y="74"/>
                </a:lnTo>
                <a:lnTo>
                  <a:pt x="30" y="76"/>
                </a:lnTo>
                <a:lnTo>
                  <a:pt x="18" y="74"/>
                </a:lnTo>
                <a:lnTo>
                  <a:pt x="12" y="72"/>
                </a:lnTo>
                <a:lnTo>
                  <a:pt x="8" y="68"/>
                </a:lnTo>
                <a:lnTo>
                  <a:pt x="2" y="62"/>
                </a:lnTo>
                <a:lnTo>
                  <a:pt x="0" y="54"/>
                </a:lnTo>
                <a:lnTo>
                  <a:pt x="0" y="0"/>
                </a:lnTo>
                <a:lnTo>
                  <a:pt x="16" y="0"/>
                </a:lnTo>
                <a:lnTo>
                  <a:pt x="16" y="54"/>
                </a:lnTo>
                <a:lnTo>
                  <a:pt x="18" y="60"/>
                </a:lnTo>
                <a:lnTo>
                  <a:pt x="24" y="62"/>
                </a:lnTo>
                <a:lnTo>
                  <a:pt x="3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91" name="Freeform 421"/>
          <p:cNvSpPr>
            <a:spLocks/>
          </p:cNvSpPr>
          <p:nvPr/>
        </p:nvSpPr>
        <p:spPr bwMode="gray">
          <a:xfrm>
            <a:off x="11866034" y="644526"/>
            <a:ext cx="57151" cy="53975"/>
          </a:xfrm>
          <a:custGeom>
            <a:avLst/>
            <a:gdLst>
              <a:gd name="T0" fmla="*/ 2147483646 w 60"/>
              <a:gd name="T1" fmla="*/ 2147483646 h 76"/>
              <a:gd name="T2" fmla="*/ 2147483646 w 60"/>
              <a:gd name="T3" fmla="*/ 2147483646 h 76"/>
              <a:gd name="T4" fmla="*/ 2147483646 w 60"/>
              <a:gd name="T5" fmla="*/ 2147483646 h 76"/>
              <a:gd name="T6" fmla="*/ 2147483646 w 60"/>
              <a:gd name="T7" fmla="*/ 2147483646 h 76"/>
              <a:gd name="T8" fmla="*/ 2147483646 w 60"/>
              <a:gd name="T9" fmla="*/ 2147483646 h 76"/>
              <a:gd name="T10" fmla="*/ 2147483646 w 60"/>
              <a:gd name="T11" fmla="*/ 2147483646 h 76"/>
              <a:gd name="T12" fmla="*/ 2147483646 w 60"/>
              <a:gd name="T13" fmla="*/ 0 h 76"/>
              <a:gd name="T14" fmla="*/ 2147483646 w 60"/>
              <a:gd name="T15" fmla="*/ 0 h 76"/>
              <a:gd name="T16" fmla="*/ 2147483646 w 60"/>
              <a:gd name="T17" fmla="*/ 2147483646 h 76"/>
              <a:gd name="T18" fmla="*/ 2147483646 w 60"/>
              <a:gd name="T19" fmla="*/ 2147483646 h 76"/>
              <a:gd name="T20" fmla="*/ 2147483646 w 60"/>
              <a:gd name="T21" fmla="*/ 2147483646 h 76"/>
              <a:gd name="T22" fmla="*/ 2147483646 w 60"/>
              <a:gd name="T23" fmla="*/ 2147483646 h 76"/>
              <a:gd name="T24" fmla="*/ 2147483646 w 60"/>
              <a:gd name="T25" fmla="*/ 2147483646 h 76"/>
              <a:gd name="T26" fmla="*/ 2147483646 w 60"/>
              <a:gd name="T27" fmla="*/ 2147483646 h 76"/>
              <a:gd name="T28" fmla="*/ 2147483646 w 60"/>
              <a:gd name="T29" fmla="*/ 2147483646 h 76"/>
              <a:gd name="T30" fmla="*/ 2147483646 w 60"/>
              <a:gd name="T31" fmla="*/ 2147483646 h 76"/>
              <a:gd name="T32" fmla="*/ 2147483646 w 60"/>
              <a:gd name="T33" fmla="*/ 2147483646 h 76"/>
              <a:gd name="T34" fmla="*/ 2147483646 w 60"/>
              <a:gd name="T35" fmla="*/ 2147483646 h 76"/>
              <a:gd name="T36" fmla="*/ 2147483646 w 60"/>
              <a:gd name="T37" fmla="*/ 2147483646 h 76"/>
              <a:gd name="T38" fmla="*/ 2147483646 w 60"/>
              <a:gd name="T39" fmla="*/ 2147483646 h 76"/>
              <a:gd name="T40" fmla="*/ 2147483646 w 60"/>
              <a:gd name="T41" fmla="*/ 2147483646 h 76"/>
              <a:gd name="T42" fmla="*/ 2147483646 w 60"/>
              <a:gd name="T43" fmla="*/ 2147483646 h 76"/>
              <a:gd name="T44" fmla="*/ 2147483646 w 60"/>
              <a:gd name="T45" fmla="*/ 2147483646 h 76"/>
              <a:gd name="T46" fmla="*/ 0 w 60"/>
              <a:gd name="T47" fmla="*/ 2147483646 h 76"/>
              <a:gd name="T48" fmla="*/ 0 w 60"/>
              <a:gd name="T49" fmla="*/ 0 h 76"/>
              <a:gd name="T50" fmla="*/ 2147483646 w 60"/>
              <a:gd name="T51" fmla="*/ 0 h 76"/>
              <a:gd name="T52" fmla="*/ 2147483646 w 60"/>
              <a:gd name="T53" fmla="*/ 2147483646 h 76"/>
              <a:gd name="T54" fmla="*/ 2147483646 w 60"/>
              <a:gd name="T55" fmla="*/ 2147483646 h 76"/>
              <a:gd name="T56" fmla="*/ 2147483646 w 60"/>
              <a:gd name="T57" fmla="*/ 2147483646 h 76"/>
              <a:gd name="T58" fmla="*/ 2147483646 w 60"/>
              <a:gd name="T59" fmla="*/ 2147483646 h 76"/>
              <a:gd name="T60" fmla="*/ 2147483646 w 60"/>
              <a:gd name="T61" fmla="*/ 2147483646 h 76"/>
              <a:gd name="T62" fmla="*/ 2147483646 w 60"/>
              <a:gd name="T63" fmla="*/ 2147483646 h 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0" h="76">
                <a:moveTo>
                  <a:pt x="30" y="64"/>
                </a:moveTo>
                <a:lnTo>
                  <a:pt x="30" y="64"/>
                </a:lnTo>
                <a:lnTo>
                  <a:pt x="38" y="62"/>
                </a:lnTo>
                <a:lnTo>
                  <a:pt x="42" y="60"/>
                </a:lnTo>
                <a:lnTo>
                  <a:pt x="46" y="54"/>
                </a:lnTo>
                <a:lnTo>
                  <a:pt x="46" y="0"/>
                </a:lnTo>
                <a:lnTo>
                  <a:pt x="60" y="0"/>
                </a:lnTo>
                <a:lnTo>
                  <a:pt x="60" y="54"/>
                </a:lnTo>
                <a:lnTo>
                  <a:pt x="60" y="62"/>
                </a:lnTo>
                <a:lnTo>
                  <a:pt x="54" y="68"/>
                </a:lnTo>
                <a:lnTo>
                  <a:pt x="48" y="72"/>
                </a:lnTo>
                <a:lnTo>
                  <a:pt x="44" y="74"/>
                </a:lnTo>
                <a:lnTo>
                  <a:pt x="30" y="76"/>
                </a:lnTo>
                <a:lnTo>
                  <a:pt x="18" y="74"/>
                </a:lnTo>
                <a:lnTo>
                  <a:pt x="12" y="72"/>
                </a:lnTo>
                <a:lnTo>
                  <a:pt x="8" y="68"/>
                </a:lnTo>
                <a:lnTo>
                  <a:pt x="2" y="62"/>
                </a:lnTo>
                <a:lnTo>
                  <a:pt x="0" y="54"/>
                </a:lnTo>
                <a:lnTo>
                  <a:pt x="0" y="0"/>
                </a:lnTo>
                <a:lnTo>
                  <a:pt x="16" y="0"/>
                </a:lnTo>
                <a:lnTo>
                  <a:pt x="16" y="54"/>
                </a:lnTo>
                <a:lnTo>
                  <a:pt x="18" y="60"/>
                </a:lnTo>
                <a:lnTo>
                  <a:pt x="24" y="62"/>
                </a:lnTo>
                <a:lnTo>
                  <a:pt x="30" y="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92" name="Freeform 422"/>
          <p:cNvSpPr>
            <a:spLocks/>
          </p:cNvSpPr>
          <p:nvPr/>
        </p:nvSpPr>
        <p:spPr bwMode="gray">
          <a:xfrm>
            <a:off x="11313584" y="644525"/>
            <a:ext cx="57149" cy="52388"/>
          </a:xfrm>
          <a:custGeom>
            <a:avLst/>
            <a:gdLst>
              <a:gd name="T0" fmla="*/ 0 w 60"/>
              <a:gd name="T1" fmla="*/ 0 h 74"/>
              <a:gd name="T2" fmla="*/ 0 w 60"/>
              <a:gd name="T3" fmla="*/ 0 h 74"/>
              <a:gd name="T4" fmla="*/ 2147483646 w 60"/>
              <a:gd name="T5" fmla="*/ 0 h 74"/>
              <a:gd name="T6" fmla="*/ 2147483646 w 60"/>
              <a:gd name="T7" fmla="*/ 0 h 74"/>
              <a:gd name="T8" fmla="*/ 2147483646 w 60"/>
              <a:gd name="T9" fmla="*/ 0 h 74"/>
              <a:gd name="T10" fmla="*/ 2147483646 w 60"/>
              <a:gd name="T11" fmla="*/ 2147483646 h 74"/>
              <a:gd name="T12" fmla="*/ 2147483646 w 60"/>
              <a:gd name="T13" fmla="*/ 2147483646 h 74"/>
              <a:gd name="T14" fmla="*/ 2147483646 w 60"/>
              <a:gd name="T15" fmla="*/ 2147483646 h 74"/>
              <a:gd name="T16" fmla="*/ 2147483646 w 60"/>
              <a:gd name="T17" fmla="*/ 2147483646 h 74"/>
              <a:gd name="T18" fmla="*/ 2147483646 w 60"/>
              <a:gd name="T19" fmla="*/ 2147483646 h 74"/>
              <a:gd name="T20" fmla="*/ 2147483646 w 60"/>
              <a:gd name="T21" fmla="*/ 2147483646 h 74"/>
              <a:gd name="T22" fmla="*/ 2147483646 w 60"/>
              <a:gd name="T23" fmla="*/ 2147483646 h 74"/>
              <a:gd name="T24" fmla="*/ 2147483646 w 60"/>
              <a:gd name="T25" fmla="*/ 2147483646 h 74"/>
              <a:gd name="T26" fmla="*/ 2147483646 w 60"/>
              <a:gd name="T27" fmla="*/ 2147483646 h 74"/>
              <a:gd name="T28" fmla="*/ 2147483646 w 60"/>
              <a:gd name="T29" fmla="*/ 2147483646 h 74"/>
              <a:gd name="T30" fmla="*/ 2147483646 w 60"/>
              <a:gd name="T31" fmla="*/ 2147483646 h 74"/>
              <a:gd name="T32" fmla="*/ 2147483646 w 60"/>
              <a:gd name="T33" fmla="*/ 2147483646 h 74"/>
              <a:gd name="T34" fmla="*/ 2147483646 w 60"/>
              <a:gd name="T35" fmla="*/ 2147483646 h 74"/>
              <a:gd name="T36" fmla="*/ 2147483646 w 60"/>
              <a:gd name="T37" fmla="*/ 2147483646 h 74"/>
              <a:gd name="T38" fmla="*/ 2147483646 w 60"/>
              <a:gd name="T39" fmla="*/ 2147483646 h 74"/>
              <a:gd name="T40" fmla="*/ 2147483646 w 60"/>
              <a:gd name="T41" fmla="*/ 2147483646 h 74"/>
              <a:gd name="T42" fmla="*/ 2147483646 w 60"/>
              <a:gd name="T43" fmla="*/ 2147483646 h 74"/>
              <a:gd name="T44" fmla="*/ 2147483646 w 60"/>
              <a:gd name="T45" fmla="*/ 2147483646 h 74"/>
              <a:gd name="T46" fmla="*/ 0 w 60"/>
              <a:gd name="T47" fmla="*/ 2147483646 h 74"/>
              <a:gd name="T48" fmla="*/ 0 w 60"/>
              <a:gd name="T49" fmla="*/ 0 h 74"/>
              <a:gd name="T50" fmla="*/ 0 w 60"/>
              <a:gd name="T51" fmla="*/ 0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0" h="74">
                <a:moveTo>
                  <a:pt x="0" y="0"/>
                </a:moveTo>
                <a:lnTo>
                  <a:pt x="0" y="0"/>
                </a:lnTo>
                <a:lnTo>
                  <a:pt x="36" y="0"/>
                </a:lnTo>
                <a:lnTo>
                  <a:pt x="44" y="0"/>
                </a:lnTo>
                <a:lnTo>
                  <a:pt x="50" y="4"/>
                </a:lnTo>
                <a:lnTo>
                  <a:pt x="56" y="10"/>
                </a:lnTo>
                <a:lnTo>
                  <a:pt x="58" y="16"/>
                </a:lnTo>
                <a:lnTo>
                  <a:pt x="58" y="22"/>
                </a:lnTo>
                <a:lnTo>
                  <a:pt x="56" y="28"/>
                </a:lnTo>
                <a:lnTo>
                  <a:pt x="52" y="32"/>
                </a:lnTo>
                <a:lnTo>
                  <a:pt x="46" y="34"/>
                </a:lnTo>
                <a:lnTo>
                  <a:pt x="52" y="36"/>
                </a:lnTo>
                <a:lnTo>
                  <a:pt x="56" y="42"/>
                </a:lnTo>
                <a:lnTo>
                  <a:pt x="60" y="48"/>
                </a:lnTo>
                <a:lnTo>
                  <a:pt x="60" y="54"/>
                </a:lnTo>
                <a:lnTo>
                  <a:pt x="58" y="60"/>
                </a:lnTo>
                <a:lnTo>
                  <a:pt x="54" y="68"/>
                </a:lnTo>
                <a:lnTo>
                  <a:pt x="46" y="72"/>
                </a:lnTo>
                <a:lnTo>
                  <a:pt x="36" y="74"/>
                </a:lnTo>
                <a:lnTo>
                  <a:pt x="0" y="7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93" name="Freeform 423"/>
          <p:cNvSpPr>
            <a:spLocks/>
          </p:cNvSpPr>
          <p:nvPr/>
        </p:nvSpPr>
        <p:spPr bwMode="gray">
          <a:xfrm>
            <a:off x="11330517" y="673101"/>
            <a:ext cx="25400" cy="15875"/>
          </a:xfrm>
          <a:custGeom>
            <a:avLst/>
            <a:gdLst>
              <a:gd name="T0" fmla="*/ 0 w 28"/>
              <a:gd name="T1" fmla="*/ 0 h 22"/>
              <a:gd name="T2" fmla="*/ 0 w 28"/>
              <a:gd name="T3" fmla="*/ 0 h 22"/>
              <a:gd name="T4" fmla="*/ 2147483646 w 28"/>
              <a:gd name="T5" fmla="*/ 0 h 22"/>
              <a:gd name="T6" fmla="*/ 2147483646 w 28"/>
              <a:gd name="T7" fmla="*/ 0 h 22"/>
              <a:gd name="T8" fmla="*/ 2147483646 w 28"/>
              <a:gd name="T9" fmla="*/ 2147483646 h 22"/>
              <a:gd name="T10" fmla="*/ 2147483646 w 28"/>
              <a:gd name="T11" fmla="*/ 2147483646 h 22"/>
              <a:gd name="T12" fmla="*/ 2147483646 w 28"/>
              <a:gd name="T13" fmla="*/ 2147483646 h 22"/>
              <a:gd name="T14" fmla="*/ 2147483646 w 28"/>
              <a:gd name="T15" fmla="*/ 2147483646 h 22"/>
              <a:gd name="T16" fmla="*/ 2147483646 w 28"/>
              <a:gd name="T17" fmla="*/ 2147483646 h 22"/>
              <a:gd name="T18" fmla="*/ 2147483646 w 28"/>
              <a:gd name="T19" fmla="*/ 2147483646 h 22"/>
              <a:gd name="T20" fmla="*/ 2147483646 w 28"/>
              <a:gd name="T21" fmla="*/ 2147483646 h 22"/>
              <a:gd name="T22" fmla="*/ 2147483646 w 28"/>
              <a:gd name="T23" fmla="*/ 2147483646 h 22"/>
              <a:gd name="T24" fmla="*/ 2147483646 w 28"/>
              <a:gd name="T25" fmla="*/ 2147483646 h 22"/>
              <a:gd name="T26" fmla="*/ 0 w 28"/>
              <a:gd name="T27" fmla="*/ 2147483646 h 22"/>
              <a:gd name="T28" fmla="*/ 0 w 28"/>
              <a:gd name="T29" fmla="*/ 0 h 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 h="22">
                <a:moveTo>
                  <a:pt x="0" y="0"/>
                </a:moveTo>
                <a:lnTo>
                  <a:pt x="0" y="0"/>
                </a:lnTo>
                <a:lnTo>
                  <a:pt x="20" y="0"/>
                </a:lnTo>
                <a:lnTo>
                  <a:pt x="24" y="2"/>
                </a:lnTo>
                <a:lnTo>
                  <a:pt x="26" y="4"/>
                </a:lnTo>
                <a:lnTo>
                  <a:pt x="28" y="8"/>
                </a:lnTo>
                <a:lnTo>
                  <a:pt x="28" y="10"/>
                </a:lnTo>
                <a:lnTo>
                  <a:pt x="26" y="18"/>
                </a:lnTo>
                <a:lnTo>
                  <a:pt x="24" y="20"/>
                </a:lnTo>
                <a:lnTo>
                  <a:pt x="20" y="20"/>
                </a:lnTo>
                <a:lnTo>
                  <a:pt x="0" y="22"/>
                </a:lnTo>
                <a:lnTo>
                  <a:pt x="0" y="0"/>
                </a:lnTo>
                <a:close/>
              </a:path>
            </a:pathLst>
          </a:custGeom>
          <a:solidFill>
            <a:srgbClr val="6F6E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94" name="Freeform 424"/>
          <p:cNvSpPr>
            <a:spLocks/>
          </p:cNvSpPr>
          <p:nvPr/>
        </p:nvSpPr>
        <p:spPr bwMode="gray">
          <a:xfrm>
            <a:off x="11330517" y="673101"/>
            <a:ext cx="25400" cy="15875"/>
          </a:xfrm>
          <a:custGeom>
            <a:avLst/>
            <a:gdLst>
              <a:gd name="T0" fmla="*/ 0 w 28"/>
              <a:gd name="T1" fmla="*/ 0 h 22"/>
              <a:gd name="T2" fmla="*/ 0 w 28"/>
              <a:gd name="T3" fmla="*/ 0 h 22"/>
              <a:gd name="T4" fmla="*/ 2147483646 w 28"/>
              <a:gd name="T5" fmla="*/ 0 h 22"/>
              <a:gd name="T6" fmla="*/ 2147483646 w 28"/>
              <a:gd name="T7" fmla="*/ 0 h 22"/>
              <a:gd name="T8" fmla="*/ 2147483646 w 28"/>
              <a:gd name="T9" fmla="*/ 2147483646 h 22"/>
              <a:gd name="T10" fmla="*/ 2147483646 w 28"/>
              <a:gd name="T11" fmla="*/ 2147483646 h 22"/>
              <a:gd name="T12" fmla="*/ 2147483646 w 28"/>
              <a:gd name="T13" fmla="*/ 2147483646 h 22"/>
              <a:gd name="T14" fmla="*/ 2147483646 w 28"/>
              <a:gd name="T15" fmla="*/ 2147483646 h 22"/>
              <a:gd name="T16" fmla="*/ 2147483646 w 28"/>
              <a:gd name="T17" fmla="*/ 2147483646 h 22"/>
              <a:gd name="T18" fmla="*/ 2147483646 w 28"/>
              <a:gd name="T19" fmla="*/ 2147483646 h 22"/>
              <a:gd name="T20" fmla="*/ 2147483646 w 28"/>
              <a:gd name="T21" fmla="*/ 2147483646 h 22"/>
              <a:gd name="T22" fmla="*/ 2147483646 w 28"/>
              <a:gd name="T23" fmla="*/ 2147483646 h 22"/>
              <a:gd name="T24" fmla="*/ 2147483646 w 28"/>
              <a:gd name="T25" fmla="*/ 2147483646 h 22"/>
              <a:gd name="T26" fmla="*/ 0 w 28"/>
              <a:gd name="T27" fmla="*/ 2147483646 h 22"/>
              <a:gd name="T28" fmla="*/ 0 w 28"/>
              <a:gd name="T29" fmla="*/ 0 h 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 h="22">
                <a:moveTo>
                  <a:pt x="0" y="0"/>
                </a:moveTo>
                <a:lnTo>
                  <a:pt x="0" y="0"/>
                </a:lnTo>
                <a:lnTo>
                  <a:pt x="20" y="0"/>
                </a:lnTo>
                <a:lnTo>
                  <a:pt x="24" y="2"/>
                </a:lnTo>
                <a:lnTo>
                  <a:pt x="26" y="4"/>
                </a:lnTo>
                <a:lnTo>
                  <a:pt x="28" y="8"/>
                </a:lnTo>
                <a:lnTo>
                  <a:pt x="28" y="10"/>
                </a:lnTo>
                <a:lnTo>
                  <a:pt x="26" y="18"/>
                </a:lnTo>
                <a:lnTo>
                  <a:pt x="24" y="20"/>
                </a:lnTo>
                <a:lnTo>
                  <a:pt x="20" y="20"/>
                </a:lnTo>
                <a:lnTo>
                  <a:pt x="0" y="2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95" name="Freeform 425"/>
          <p:cNvSpPr>
            <a:spLocks/>
          </p:cNvSpPr>
          <p:nvPr/>
        </p:nvSpPr>
        <p:spPr bwMode="gray">
          <a:xfrm>
            <a:off x="11330517" y="652463"/>
            <a:ext cx="23283" cy="12700"/>
          </a:xfrm>
          <a:custGeom>
            <a:avLst/>
            <a:gdLst>
              <a:gd name="T0" fmla="*/ 0 w 26"/>
              <a:gd name="T1" fmla="*/ 0 h 18"/>
              <a:gd name="T2" fmla="*/ 0 w 26"/>
              <a:gd name="T3" fmla="*/ 0 h 18"/>
              <a:gd name="T4" fmla="*/ 2147483646 w 26"/>
              <a:gd name="T5" fmla="*/ 0 h 18"/>
              <a:gd name="T6" fmla="*/ 2147483646 w 26"/>
              <a:gd name="T7" fmla="*/ 0 h 18"/>
              <a:gd name="T8" fmla="*/ 2147483646 w 26"/>
              <a:gd name="T9" fmla="*/ 2147483646 h 18"/>
              <a:gd name="T10" fmla="*/ 2147483646 w 26"/>
              <a:gd name="T11" fmla="*/ 2147483646 h 18"/>
              <a:gd name="T12" fmla="*/ 2147483646 w 26"/>
              <a:gd name="T13" fmla="*/ 2147483646 h 18"/>
              <a:gd name="T14" fmla="*/ 2147483646 w 26"/>
              <a:gd name="T15" fmla="*/ 2147483646 h 18"/>
              <a:gd name="T16" fmla="*/ 2147483646 w 26"/>
              <a:gd name="T17" fmla="*/ 2147483646 h 18"/>
              <a:gd name="T18" fmla="*/ 2147483646 w 26"/>
              <a:gd name="T19" fmla="*/ 2147483646 h 18"/>
              <a:gd name="T20" fmla="*/ 2147483646 w 26"/>
              <a:gd name="T21" fmla="*/ 2147483646 h 18"/>
              <a:gd name="T22" fmla="*/ 2147483646 w 26"/>
              <a:gd name="T23" fmla="*/ 2147483646 h 18"/>
              <a:gd name="T24" fmla="*/ 2147483646 w 26"/>
              <a:gd name="T25" fmla="*/ 2147483646 h 18"/>
              <a:gd name="T26" fmla="*/ 0 w 26"/>
              <a:gd name="T27" fmla="*/ 2147483646 h 18"/>
              <a:gd name="T28" fmla="*/ 0 w 26"/>
              <a:gd name="T29" fmla="*/ 0 h 18"/>
              <a:gd name="T30" fmla="*/ 0 w 26"/>
              <a:gd name="T31" fmla="*/ 0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 h="18">
                <a:moveTo>
                  <a:pt x="0" y="0"/>
                </a:moveTo>
                <a:lnTo>
                  <a:pt x="0" y="0"/>
                </a:lnTo>
                <a:lnTo>
                  <a:pt x="18" y="0"/>
                </a:lnTo>
                <a:lnTo>
                  <a:pt x="24" y="2"/>
                </a:lnTo>
                <a:lnTo>
                  <a:pt x="26" y="6"/>
                </a:lnTo>
                <a:lnTo>
                  <a:pt x="26" y="10"/>
                </a:lnTo>
                <a:lnTo>
                  <a:pt x="26" y="14"/>
                </a:lnTo>
                <a:lnTo>
                  <a:pt x="24" y="16"/>
                </a:lnTo>
                <a:lnTo>
                  <a:pt x="22" y="18"/>
                </a:lnTo>
                <a:lnTo>
                  <a:pt x="18" y="18"/>
                </a:lnTo>
                <a:lnTo>
                  <a:pt x="0" y="18"/>
                </a:lnTo>
                <a:lnTo>
                  <a:pt x="0" y="0"/>
                </a:lnTo>
                <a:close/>
              </a:path>
            </a:pathLst>
          </a:custGeom>
          <a:solidFill>
            <a:srgbClr val="6F6E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96" name="Freeform 426"/>
          <p:cNvSpPr>
            <a:spLocks noEditPoints="1"/>
          </p:cNvSpPr>
          <p:nvPr/>
        </p:nvSpPr>
        <p:spPr bwMode="gray">
          <a:xfrm>
            <a:off x="11753851" y="644525"/>
            <a:ext cx="65616" cy="52388"/>
          </a:xfrm>
          <a:custGeom>
            <a:avLst/>
            <a:gdLst>
              <a:gd name="T0" fmla="*/ 2147483646 w 68"/>
              <a:gd name="T1" fmla="*/ 0 h 74"/>
              <a:gd name="T2" fmla="*/ 2147483646 w 68"/>
              <a:gd name="T3" fmla="*/ 0 h 74"/>
              <a:gd name="T4" fmla="*/ 0 w 68"/>
              <a:gd name="T5" fmla="*/ 2147483646 h 74"/>
              <a:gd name="T6" fmla="*/ 2147483646 w 68"/>
              <a:gd name="T7" fmla="*/ 2147483646 h 74"/>
              <a:gd name="T8" fmla="*/ 2147483646 w 68"/>
              <a:gd name="T9" fmla="*/ 2147483646 h 74"/>
              <a:gd name="T10" fmla="*/ 2147483646 w 68"/>
              <a:gd name="T11" fmla="*/ 2147483646 h 74"/>
              <a:gd name="T12" fmla="*/ 2147483646 w 68"/>
              <a:gd name="T13" fmla="*/ 2147483646 h 74"/>
              <a:gd name="T14" fmla="*/ 2147483646 w 68"/>
              <a:gd name="T15" fmla="*/ 2147483646 h 74"/>
              <a:gd name="T16" fmla="*/ 2147483646 w 68"/>
              <a:gd name="T17" fmla="*/ 0 h 74"/>
              <a:gd name="T18" fmla="*/ 2147483646 w 68"/>
              <a:gd name="T19" fmla="*/ 0 h 74"/>
              <a:gd name="T20" fmla="*/ 2147483646 w 68"/>
              <a:gd name="T21" fmla="*/ 2147483646 h 74"/>
              <a:gd name="T22" fmla="*/ 2147483646 w 68"/>
              <a:gd name="T23" fmla="*/ 2147483646 h 74"/>
              <a:gd name="T24" fmla="*/ 2147483646 w 68"/>
              <a:gd name="T25" fmla="*/ 2147483646 h 74"/>
              <a:gd name="T26" fmla="*/ 2147483646 w 68"/>
              <a:gd name="T27" fmla="*/ 2147483646 h 74"/>
              <a:gd name="T28" fmla="*/ 2147483646 w 68"/>
              <a:gd name="T29" fmla="*/ 2147483646 h 74"/>
              <a:gd name="T30" fmla="*/ 2147483646 w 68"/>
              <a:gd name="T31" fmla="*/ 2147483646 h 74"/>
              <a:gd name="T32" fmla="*/ 2147483646 w 68"/>
              <a:gd name="T33" fmla="*/ 2147483646 h 74"/>
              <a:gd name="T34" fmla="*/ 2147483646 w 68"/>
              <a:gd name="T35" fmla="*/ 2147483646 h 74"/>
              <a:gd name="T36" fmla="*/ 2147483646 w 68"/>
              <a:gd name="T37" fmla="*/ 2147483646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8" h="74">
                <a:moveTo>
                  <a:pt x="42" y="0"/>
                </a:moveTo>
                <a:lnTo>
                  <a:pt x="26" y="0"/>
                </a:lnTo>
                <a:lnTo>
                  <a:pt x="0" y="74"/>
                </a:lnTo>
                <a:lnTo>
                  <a:pt x="16" y="74"/>
                </a:lnTo>
                <a:lnTo>
                  <a:pt x="22" y="58"/>
                </a:lnTo>
                <a:lnTo>
                  <a:pt x="48" y="58"/>
                </a:lnTo>
                <a:lnTo>
                  <a:pt x="54" y="74"/>
                </a:lnTo>
                <a:lnTo>
                  <a:pt x="68" y="74"/>
                </a:lnTo>
                <a:lnTo>
                  <a:pt x="42" y="0"/>
                </a:lnTo>
                <a:close/>
                <a:moveTo>
                  <a:pt x="26" y="46"/>
                </a:moveTo>
                <a:lnTo>
                  <a:pt x="34" y="14"/>
                </a:lnTo>
                <a:lnTo>
                  <a:pt x="44" y="46"/>
                </a:lnTo>
                <a:lnTo>
                  <a:pt x="26"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97" name="Freeform 427"/>
          <p:cNvSpPr>
            <a:spLocks noEditPoints="1"/>
          </p:cNvSpPr>
          <p:nvPr/>
        </p:nvSpPr>
        <p:spPr bwMode="gray">
          <a:xfrm>
            <a:off x="11542184" y="644525"/>
            <a:ext cx="57149" cy="52388"/>
          </a:xfrm>
          <a:custGeom>
            <a:avLst/>
            <a:gdLst>
              <a:gd name="T0" fmla="*/ 2147483646 w 60"/>
              <a:gd name="T1" fmla="*/ 2147483646 h 74"/>
              <a:gd name="T2" fmla="*/ 2147483646 w 60"/>
              <a:gd name="T3" fmla="*/ 2147483646 h 74"/>
              <a:gd name="T4" fmla="*/ 2147483646 w 60"/>
              <a:gd name="T5" fmla="*/ 2147483646 h 74"/>
              <a:gd name="T6" fmla="*/ 2147483646 w 60"/>
              <a:gd name="T7" fmla="*/ 2147483646 h 74"/>
              <a:gd name="T8" fmla="*/ 2147483646 w 60"/>
              <a:gd name="T9" fmla="*/ 2147483646 h 74"/>
              <a:gd name="T10" fmla="*/ 2147483646 w 60"/>
              <a:gd name="T11" fmla="*/ 2147483646 h 74"/>
              <a:gd name="T12" fmla="*/ 2147483646 w 60"/>
              <a:gd name="T13" fmla="*/ 2147483646 h 74"/>
              <a:gd name="T14" fmla="*/ 2147483646 w 60"/>
              <a:gd name="T15" fmla="*/ 2147483646 h 74"/>
              <a:gd name="T16" fmla="*/ 2147483646 w 60"/>
              <a:gd name="T17" fmla="*/ 2147483646 h 74"/>
              <a:gd name="T18" fmla="*/ 2147483646 w 60"/>
              <a:gd name="T19" fmla="*/ 0 h 74"/>
              <a:gd name="T20" fmla="*/ 2147483646 w 60"/>
              <a:gd name="T21" fmla="*/ 0 h 74"/>
              <a:gd name="T22" fmla="*/ 2147483646 w 60"/>
              <a:gd name="T23" fmla="*/ 0 h 74"/>
              <a:gd name="T24" fmla="*/ 0 w 60"/>
              <a:gd name="T25" fmla="*/ 0 h 74"/>
              <a:gd name="T26" fmla="*/ 0 w 60"/>
              <a:gd name="T27" fmla="*/ 2147483646 h 74"/>
              <a:gd name="T28" fmla="*/ 2147483646 w 60"/>
              <a:gd name="T29" fmla="*/ 2147483646 h 74"/>
              <a:gd name="T30" fmla="*/ 2147483646 w 60"/>
              <a:gd name="T31" fmla="*/ 2147483646 h 74"/>
              <a:gd name="T32" fmla="*/ 2147483646 w 60"/>
              <a:gd name="T33" fmla="*/ 2147483646 h 74"/>
              <a:gd name="T34" fmla="*/ 2147483646 w 60"/>
              <a:gd name="T35" fmla="*/ 2147483646 h 74"/>
              <a:gd name="T36" fmla="*/ 2147483646 w 60"/>
              <a:gd name="T37" fmla="*/ 2147483646 h 74"/>
              <a:gd name="T38" fmla="*/ 2147483646 w 60"/>
              <a:gd name="T39" fmla="*/ 2147483646 h 74"/>
              <a:gd name="T40" fmla="*/ 2147483646 w 60"/>
              <a:gd name="T41" fmla="*/ 2147483646 h 74"/>
              <a:gd name="T42" fmla="*/ 2147483646 w 60"/>
              <a:gd name="T43" fmla="*/ 2147483646 h 74"/>
              <a:gd name="T44" fmla="*/ 2147483646 w 60"/>
              <a:gd name="T45" fmla="*/ 2147483646 h 74"/>
              <a:gd name="T46" fmla="*/ 2147483646 w 60"/>
              <a:gd name="T47" fmla="*/ 2147483646 h 74"/>
              <a:gd name="T48" fmla="*/ 2147483646 w 60"/>
              <a:gd name="T49" fmla="*/ 2147483646 h 74"/>
              <a:gd name="T50" fmla="*/ 2147483646 w 60"/>
              <a:gd name="T51" fmla="*/ 2147483646 h 74"/>
              <a:gd name="T52" fmla="*/ 2147483646 w 60"/>
              <a:gd name="T53" fmla="*/ 2147483646 h 74"/>
              <a:gd name="T54" fmla="*/ 2147483646 w 60"/>
              <a:gd name="T55" fmla="*/ 2147483646 h 74"/>
              <a:gd name="T56" fmla="*/ 2147483646 w 60"/>
              <a:gd name="T57" fmla="*/ 2147483646 h 74"/>
              <a:gd name="T58" fmla="*/ 2147483646 w 60"/>
              <a:gd name="T59" fmla="*/ 2147483646 h 74"/>
              <a:gd name="T60" fmla="*/ 2147483646 w 60"/>
              <a:gd name="T61" fmla="*/ 2147483646 h 74"/>
              <a:gd name="T62" fmla="*/ 2147483646 w 60"/>
              <a:gd name="T63" fmla="*/ 2147483646 h 74"/>
              <a:gd name="T64" fmla="*/ 2147483646 w 60"/>
              <a:gd name="T65" fmla="*/ 2147483646 h 74"/>
              <a:gd name="T66" fmla="*/ 2147483646 w 60"/>
              <a:gd name="T67" fmla="*/ 2147483646 h 74"/>
              <a:gd name="T68" fmla="*/ 2147483646 w 60"/>
              <a:gd name="T69" fmla="*/ 2147483646 h 74"/>
              <a:gd name="T70" fmla="*/ 2147483646 w 60"/>
              <a:gd name="T71" fmla="*/ 2147483646 h 74"/>
              <a:gd name="T72" fmla="*/ 2147483646 w 60"/>
              <a:gd name="T73" fmla="*/ 2147483646 h 74"/>
              <a:gd name="T74" fmla="*/ 2147483646 w 60"/>
              <a:gd name="T75" fmla="*/ 2147483646 h 74"/>
              <a:gd name="T76" fmla="*/ 2147483646 w 60"/>
              <a:gd name="T77" fmla="*/ 2147483646 h 74"/>
              <a:gd name="T78" fmla="*/ 2147483646 w 60"/>
              <a:gd name="T79" fmla="*/ 2147483646 h 74"/>
              <a:gd name="T80" fmla="*/ 2147483646 w 60"/>
              <a:gd name="T81" fmla="*/ 2147483646 h 74"/>
              <a:gd name="T82" fmla="*/ 2147483646 w 60"/>
              <a:gd name="T83" fmla="*/ 2147483646 h 74"/>
              <a:gd name="T84" fmla="*/ 2147483646 w 60"/>
              <a:gd name="T85" fmla="*/ 2147483646 h 74"/>
              <a:gd name="T86" fmla="*/ 2147483646 w 60"/>
              <a:gd name="T87" fmla="*/ 2147483646 h 74"/>
              <a:gd name="T88" fmla="*/ 2147483646 w 60"/>
              <a:gd name="T89" fmla="*/ 2147483646 h 74"/>
              <a:gd name="T90" fmla="*/ 2147483646 w 60"/>
              <a:gd name="T91" fmla="*/ 2147483646 h 74"/>
              <a:gd name="T92" fmla="*/ 2147483646 w 60"/>
              <a:gd name="T93" fmla="*/ 2147483646 h 74"/>
              <a:gd name="T94" fmla="*/ 2147483646 w 60"/>
              <a:gd name="T95" fmla="*/ 2147483646 h 74"/>
              <a:gd name="T96" fmla="*/ 2147483646 w 60"/>
              <a:gd name="T97" fmla="*/ 2147483646 h 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 h="74">
                <a:moveTo>
                  <a:pt x="44" y="38"/>
                </a:moveTo>
                <a:lnTo>
                  <a:pt x="44" y="38"/>
                </a:lnTo>
                <a:lnTo>
                  <a:pt x="48" y="36"/>
                </a:lnTo>
                <a:lnTo>
                  <a:pt x="54" y="32"/>
                </a:lnTo>
                <a:lnTo>
                  <a:pt x="58" y="26"/>
                </a:lnTo>
                <a:lnTo>
                  <a:pt x="58" y="18"/>
                </a:lnTo>
                <a:lnTo>
                  <a:pt x="56" y="10"/>
                </a:lnTo>
                <a:lnTo>
                  <a:pt x="50" y="4"/>
                </a:lnTo>
                <a:lnTo>
                  <a:pt x="42" y="0"/>
                </a:lnTo>
                <a:lnTo>
                  <a:pt x="34" y="0"/>
                </a:lnTo>
                <a:lnTo>
                  <a:pt x="0" y="0"/>
                </a:lnTo>
                <a:lnTo>
                  <a:pt x="0" y="74"/>
                </a:lnTo>
                <a:lnTo>
                  <a:pt x="14" y="74"/>
                </a:lnTo>
                <a:lnTo>
                  <a:pt x="14" y="44"/>
                </a:lnTo>
                <a:lnTo>
                  <a:pt x="34" y="44"/>
                </a:lnTo>
                <a:lnTo>
                  <a:pt x="38" y="46"/>
                </a:lnTo>
                <a:lnTo>
                  <a:pt x="40" y="48"/>
                </a:lnTo>
                <a:lnTo>
                  <a:pt x="42" y="60"/>
                </a:lnTo>
                <a:lnTo>
                  <a:pt x="44" y="70"/>
                </a:lnTo>
                <a:lnTo>
                  <a:pt x="44" y="72"/>
                </a:lnTo>
                <a:lnTo>
                  <a:pt x="44" y="74"/>
                </a:lnTo>
                <a:lnTo>
                  <a:pt x="60" y="74"/>
                </a:lnTo>
                <a:lnTo>
                  <a:pt x="58" y="64"/>
                </a:lnTo>
                <a:lnTo>
                  <a:pt x="56" y="52"/>
                </a:lnTo>
                <a:lnTo>
                  <a:pt x="54" y="48"/>
                </a:lnTo>
                <a:lnTo>
                  <a:pt x="52" y="44"/>
                </a:lnTo>
                <a:lnTo>
                  <a:pt x="48" y="40"/>
                </a:lnTo>
                <a:lnTo>
                  <a:pt x="44" y="38"/>
                </a:lnTo>
                <a:close/>
                <a:moveTo>
                  <a:pt x="36" y="30"/>
                </a:moveTo>
                <a:lnTo>
                  <a:pt x="36" y="30"/>
                </a:lnTo>
                <a:lnTo>
                  <a:pt x="14" y="30"/>
                </a:lnTo>
                <a:lnTo>
                  <a:pt x="14" y="12"/>
                </a:lnTo>
                <a:lnTo>
                  <a:pt x="34" y="12"/>
                </a:lnTo>
                <a:lnTo>
                  <a:pt x="40" y="14"/>
                </a:lnTo>
                <a:lnTo>
                  <a:pt x="42" y="16"/>
                </a:lnTo>
                <a:lnTo>
                  <a:pt x="42" y="20"/>
                </a:lnTo>
                <a:lnTo>
                  <a:pt x="40" y="28"/>
                </a:lnTo>
                <a:lnTo>
                  <a:pt x="38" y="30"/>
                </a:lnTo>
                <a:lnTo>
                  <a:pt x="3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98" name="Freeform 428"/>
          <p:cNvSpPr>
            <a:spLocks/>
          </p:cNvSpPr>
          <p:nvPr/>
        </p:nvSpPr>
        <p:spPr bwMode="gray">
          <a:xfrm>
            <a:off x="11309351" y="738189"/>
            <a:ext cx="61383" cy="53975"/>
          </a:xfrm>
          <a:custGeom>
            <a:avLst/>
            <a:gdLst>
              <a:gd name="T0" fmla="*/ 2147483646 w 66"/>
              <a:gd name="T1" fmla="*/ 2147483646 h 76"/>
              <a:gd name="T2" fmla="*/ 0 w 66"/>
              <a:gd name="T3" fmla="*/ 0 h 76"/>
              <a:gd name="T4" fmla="*/ 2147483646 w 66"/>
              <a:gd name="T5" fmla="*/ 0 h 76"/>
              <a:gd name="T6" fmla="*/ 2147483646 w 66"/>
              <a:gd name="T7" fmla="*/ 0 h 76"/>
              <a:gd name="T8" fmla="*/ 2147483646 w 66"/>
              <a:gd name="T9" fmla="*/ 2147483646 h 76"/>
              <a:gd name="T10" fmla="*/ 2147483646 w 66"/>
              <a:gd name="T11" fmla="*/ 2147483646 h 76"/>
              <a:gd name="T12" fmla="*/ 2147483646 w 66"/>
              <a:gd name="T13" fmla="*/ 2147483646 h 76"/>
              <a:gd name="T14" fmla="*/ 2147483646 w 66"/>
              <a:gd name="T15" fmla="*/ 2147483646 h 76"/>
              <a:gd name="T16" fmla="*/ 2147483646 w 66"/>
              <a:gd name="T17" fmla="*/ 0 h 76"/>
              <a:gd name="T18" fmla="*/ 2147483646 w 66"/>
              <a:gd name="T19" fmla="*/ 0 h 76"/>
              <a:gd name="T20" fmla="*/ 2147483646 w 66"/>
              <a:gd name="T21" fmla="*/ 2147483646 h 76"/>
              <a:gd name="T22" fmla="*/ 2147483646 w 66"/>
              <a:gd name="T23" fmla="*/ 2147483646 h 76"/>
              <a:gd name="T24" fmla="*/ 2147483646 w 66"/>
              <a:gd name="T25" fmla="*/ 2147483646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 h="76">
                <a:moveTo>
                  <a:pt x="26" y="76"/>
                </a:moveTo>
                <a:lnTo>
                  <a:pt x="0" y="0"/>
                </a:lnTo>
                <a:lnTo>
                  <a:pt x="16" y="0"/>
                </a:lnTo>
                <a:lnTo>
                  <a:pt x="24" y="30"/>
                </a:lnTo>
                <a:lnTo>
                  <a:pt x="32" y="56"/>
                </a:lnTo>
                <a:lnTo>
                  <a:pt x="42" y="30"/>
                </a:lnTo>
                <a:lnTo>
                  <a:pt x="50" y="0"/>
                </a:lnTo>
                <a:lnTo>
                  <a:pt x="66" y="0"/>
                </a:lnTo>
                <a:lnTo>
                  <a:pt x="40" y="76"/>
                </a:lnTo>
                <a:lnTo>
                  <a:pt x="26"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099" name="Freeform 429"/>
          <p:cNvSpPr>
            <a:spLocks/>
          </p:cNvSpPr>
          <p:nvPr/>
        </p:nvSpPr>
        <p:spPr bwMode="gray">
          <a:xfrm>
            <a:off x="11413067" y="738189"/>
            <a:ext cx="52917" cy="53975"/>
          </a:xfrm>
          <a:custGeom>
            <a:avLst/>
            <a:gdLst>
              <a:gd name="T0" fmla="*/ 2147483646 w 56"/>
              <a:gd name="T1" fmla="*/ 2147483646 h 76"/>
              <a:gd name="T2" fmla="*/ 2147483646 w 56"/>
              <a:gd name="T3" fmla="*/ 2147483646 h 76"/>
              <a:gd name="T4" fmla="*/ 2147483646 w 56"/>
              <a:gd name="T5" fmla="*/ 2147483646 h 76"/>
              <a:gd name="T6" fmla="*/ 2147483646 w 56"/>
              <a:gd name="T7" fmla="*/ 2147483646 h 76"/>
              <a:gd name="T8" fmla="*/ 2147483646 w 56"/>
              <a:gd name="T9" fmla="*/ 0 h 76"/>
              <a:gd name="T10" fmla="*/ 0 w 56"/>
              <a:gd name="T11" fmla="*/ 0 h 76"/>
              <a:gd name="T12" fmla="*/ 0 w 56"/>
              <a:gd name="T13" fmla="*/ 2147483646 h 76"/>
              <a:gd name="T14" fmla="*/ 2147483646 w 56"/>
              <a:gd name="T15" fmla="*/ 2147483646 h 76"/>
              <a:gd name="T16" fmla="*/ 2147483646 w 56"/>
              <a:gd name="T17" fmla="*/ 2147483646 h 76"/>
              <a:gd name="T18" fmla="*/ 2147483646 w 56"/>
              <a:gd name="T19" fmla="*/ 2147483646 h 76"/>
              <a:gd name="T20" fmla="*/ 2147483646 w 56"/>
              <a:gd name="T21" fmla="*/ 2147483646 h 76"/>
              <a:gd name="T22" fmla="*/ 2147483646 w 56"/>
              <a:gd name="T23" fmla="*/ 2147483646 h 76"/>
              <a:gd name="T24" fmla="*/ 2147483646 w 56"/>
              <a:gd name="T25" fmla="*/ 2147483646 h 76"/>
              <a:gd name="T26" fmla="*/ 2147483646 w 56"/>
              <a:gd name="T27" fmla="*/ 2147483646 h 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6" h="76">
                <a:moveTo>
                  <a:pt x="50" y="28"/>
                </a:moveTo>
                <a:lnTo>
                  <a:pt x="16" y="28"/>
                </a:lnTo>
                <a:lnTo>
                  <a:pt x="16" y="12"/>
                </a:lnTo>
                <a:lnTo>
                  <a:pt x="56" y="12"/>
                </a:lnTo>
                <a:lnTo>
                  <a:pt x="56" y="0"/>
                </a:lnTo>
                <a:lnTo>
                  <a:pt x="0" y="0"/>
                </a:lnTo>
                <a:lnTo>
                  <a:pt x="0" y="76"/>
                </a:lnTo>
                <a:lnTo>
                  <a:pt x="56" y="76"/>
                </a:lnTo>
                <a:lnTo>
                  <a:pt x="56" y="62"/>
                </a:lnTo>
                <a:lnTo>
                  <a:pt x="16" y="62"/>
                </a:lnTo>
                <a:lnTo>
                  <a:pt x="16" y="42"/>
                </a:lnTo>
                <a:lnTo>
                  <a:pt x="50" y="42"/>
                </a:lnTo>
                <a:lnTo>
                  <a:pt x="5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100" name="Freeform 430"/>
          <p:cNvSpPr>
            <a:spLocks/>
          </p:cNvSpPr>
          <p:nvPr/>
        </p:nvSpPr>
        <p:spPr bwMode="gray">
          <a:xfrm>
            <a:off x="11626851" y="738189"/>
            <a:ext cx="12700" cy="53975"/>
          </a:xfrm>
          <a:custGeom>
            <a:avLst/>
            <a:gdLst>
              <a:gd name="T0" fmla="*/ 2147483646 w 14"/>
              <a:gd name="T1" fmla="*/ 0 h 76"/>
              <a:gd name="T2" fmla="*/ 2147483646 w 14"/>
              <a:gd name="T3" fmla="*/ 2147483646 h 76"/>
              <a:gd name="T4" fmla="*/ 0 w 14"/>
              <a:gd name="T5" fmla="*/ 2147483646 h 76"/>
              <a:gd name="T6" fmla="*/ 0 w 14"/>
              <a:gd name="T7" fmla="*/ 0 h 76"/>
              <a:gd name="T8" fmla="*/ 2147483646 w 14"/>
              <a:gd name="T9" fmla="*/ 0 h 76"/>
              <a:gd name="T10" fmla="*/ 2147483646 w 14"/>
              <a:gd name="T11" fmla="*/ 0 h 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6">
                <a:moveTo>
                  <a:pt x="14" y="0"/>
                </a:moveTo>
                <a:lnTo>
                  <a:pt x="14" y="76"/>
                </a:lnTo>
                <a:lnTo>
                  <a:pt x="0" y="76"/>
                </a:lnTo>
                <a:lnTo>
                  <a:pt x="0" y="0"/>
                </a:ln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101" name="Freeform 431"/>
          <p:cNvSpPr>
            <a:spLocks/>
          </p:cNvSpPr>
          <p:nvPr/>
        </p:nvSpPr>
        <p:spPr bwMode="gray">
          <a:xfrm>
            <a:off x="11681884" y="738189"/>
            <a:ext cx="57149" cy="53975"/>
          </a:xfrm>
          <a:custGeom>
            <a:avLst/>
            <a:gdLst>
              <a:gd name="T0" fmla="*/ 0 w 60"/>
              <a:gd name="T1" fmla="*/ 2147483646 h 76"/>
              <a:gd name="T2" fmla="*/ 0 w 60"/>
              <a:gd name="T3" fmla="*/ 0 h 76"/>
              <a:gd name="T4" fmla="*/ 2147483646 w 60"/>
              <a:gd name="T5" fmla="*/ 0 h 76"/>
              <a:gd name="T6" fmla="*/ 2147483646 w 60"/>
              <a:gd name="T7" fmla="*/ 2147483646 h 76"/>
              <a:gd name="T8" fmla="*/ 2147483646 w 60"/>
              <a:gd name="T9" fmla="*/ 2147483646 h 76"/>
              <a:gd name="T10" fmla="*/ 2147483646 w 60"/>
              <a:gd name="T11" fmla="*/ 2147483646 h 76"/>
              <a:gd name="T12" fmla="*/ 2147483646 w 60"/>
              <a:gd name="T13" fmla="*/ 2147483646 h 76"/>
              <a:gd name="T14" fmla="*/ 2147483646 w 60"/>
              <a:gd name="T15" fmla="*/ 2147483646 h 76"/>
              <a:gd name="T16" fmla="*/ 0 w 60"/>
              <a:gd name="T17" fmla="*/ 2147483646 h 76"/>
              <a:gd name="T18" fmla="*/ 0 w 60"/>
              <a:gd name="T19" fmla="*/ 2147483646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76">
                <a:moveTo>
                  <a:pt x="0" y="14"/>
                </a:moveTo>
                <a:lnTo>
                  <a:pt x="0" y="0"/>
                </a:lnTo>
                <a:lnTo>
                  <a:pt x="60" y="0"/>
                </a:lnTo>
                <a:lnTo>
                  <a:pt x="60" y="14"/>
                </a:lnTo>
                <a:lnTo>
                  <a:pt x="38" y="14"/>
                </a:lnTo>
                <a:lnTo>
                  <a:pt x="38" y="76"/>
                </a:lnTo>
                <a:lnTo>
                  <a:pt x="22" y="76"/>
                </a:lnTo>
                <a:lnTo>
                  <a:pt x="22" y="14"/>
                </a:ln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102" name="Freeform 432"/>
          <p:cNvSpPr>
            <a:spLocks noEditPoints="1"/>
          </p:cNvSpPr>
          <p:nvPr/>
        </p:nvSpPr>
        <p:spPr bwMode="gray">
          <a:xfrm>
            <a:off x="11768668" y="738189"/>
            <a:ext cx="65617" cy="53975"/>
          </a:xfrm>
          <a:custGeom>
            <a:avLst/>
            <a:gdLst>
              <a:gd name="T0" fmla="*/ 2147483646 w 70"/>
              <a:gd name="T1" fmla="*/ 0 h 76"/>
              <a:gd name="T2" fmla="*/ 2147483646 w 70"/>
              <a:gd name="T3" fmla="*/ 0 h 76"/>
              <a:gd name="T4" fmla="*/ 0 w 70"/>
              <a:gd name="T5" fmla="*/ 2147483646 h 76"/>
              <a:gd name="T6" fmla="*/ 2147483646 w 70"/>
              <a:gd name="T7" fmla="*/ 2147483646 h 76"/>
              <a:gd name="T8" fmla="*/ 2147483646 w 70"/>
              <a:gd name="T9" fmla="*/ 2147483646 h 76"/>
              <a:gd name="T10" fmla="*/ 2147483646 w 70"/>
              <a:gd name="T11" fmla="*/ 2147483646 h 76"/>
              <a:gd name="T12" fmla="*/ 2147483646 w 70"/>
              <a:gd name="T13" fmla="*/ 2147483646 h 76"/>
              <a:gd name="T14" fmla="*/ 2147483646 w 70"/>
              <a:gd name="T15" fmla="*/ 2147483646 h 76"/>
              <a:gd name="T16" fmla="*/ 2147483646 w 70"/>
              <a:gd name="T17" fmla="*/ 0 h 76"/>
              <a:gd name="T18" fmla="*/ 2147483646 w 70"/>
              <a:gd name="T19" fmla="*/ 0 h 76"/>
              <a:gd name="T20" fmla="*/ 2147483646 w 70"/>
              <a:gd name="T21" fmla="*/ 2147483646 h 76"/>
              <a:gd name="T22" fmla="*/ 2147483646 w 70"/>
              <a:gd name="T23" fmla="*/ 2147483646 h 76"/>
              <a:gd name="T24" fmla="*/ 2147483646 w 70"/>
              <a:gd name="T25" fmla="*/ 2147483646 h 76"/>
              <a:gd name="T26" fmla="*/ 2147483646 w 70"/>
              <a:gd name="T27" fmla="*/ 2147483646 h 76"/>
              <a:gd name="T28" fmla="*/ 2147483646 w 70"/>
              <a:gd name="T29" fmla="*/ 2147483646 h 76"/>
              <a:gd name="T30" fmla="*/ 2147483646 w 70"/>
              <a:gd name="T31" fmla="*/ 2147483646 h 76"/>
              <a:gd name="T32" fmla="*/ 2147483646 w 70"/>
              <a:gd name="T33" fmla="*/ 2147483646 h 76"/>
              <a:gd name="T34" fmla="*/ 2147483646 w 70"/>
              <a:gd name="T35" fmla="*/ 2147483646 h 76"/>
              <a:gd name="T36" fmla="*/ 2147483646 w 70"/>
              <a:gd name="T37" fmla="*/ 2147483646 h 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0" h="76">
                <a:moveTo>
                  <a:pt x="44" y="0"/>
                </a:moveTo>
                <a:lnTo>
                  <a:pt x="26" y="0"/>
                </a:lnTo>
                <a:lnTo>
                  <a:pt x="0" y="76"/>
                </a:lnTo>
                <a:lnTo>
                  <a:pt x="16" y="76"/>
                </a:lnTo>
                <a:lnTo>
                  <a:pt x="22" y="58"/>
                </a:lnTo>
                <a:lnTo>
                  <a:pt x="48" y="58"/>
                </a:lnTo>
                <a:lnTo>
                  <a:pt x="54" y="76"/>
                </a:lnTo>
                <a:lnTo>
                  <a:pt x="70" y="76"/>
                </a:lnTo>
                <a:lnTo>
                  <a:pt x="44" y="0"/>
                </a:lnTo>
                <a:close/>
                <a:moveTo>
                  <a:pt x="26" y="46"/>
                </a:moveTo>
                <a:lnTo>
                  <a:pt x="34" y="16"/>
                </a:lnTo>
                <a:lnTo>
                  <a:pt x="34" y="14"/>
                </a:lnTo>
                <a:lnTo>
                  <a:pt x="36" y="16"/>
                </a:lnTo>
                <a:lnTo>
                  <a:pt x="36" y="14"/>
                </a:lnTo>
                <a:lnTo>
                  <a:pt x="36" y="16"/>
                </a:lnTo>
                <a:lnTo>
                  <a:pt x="44" y="46"/>
                </a:lnTo>
                <a:lnTo>
                  <a:pt x="26"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103" name="Freeform 433"/>
          <p:cNvSpPr>
            <a:spLocks noEditPoints="1"/>
          </p:cNvSpPr>
          <p:nvPr/>
        </p:nvSpPr>
        <p:spPr bwMode="gray">
          <a:xfrm>
            <a:off x="11516784" y="738189"/>
            <a:ext cx="57149" cy="52387"/>
          </a:xfrm>
          <a:custGeom>
            <a:avLst/>
            <a:gdLst>
              <a:gd name="T0" fmla="*/ 2147483646 w 60"/>
              <a:gd name="T1" fmla="*/ 2147483646 h 74"/>
              <a:gd name="T2" fmla="*/ 2147483646 w 60"/>
              <a:gd name="T3" fmla="*/ 2147483646 h 74"/>
              <a:gd name="T4" fmla="*/ 2147483646 w 60"/>
              <a:gd name="T5" fmla="*/ 2147483646 h 74"/>
              <a:gd name="T6" fmla="*/ 2147483646 w 60"/>
              <a:gd name="T7" fmla="*/ 2147483646 h 74"/>
              <a:gd name="T8" fmla="*/ 2147483646 w 60"/>
              <a:gd name="T9" fmla="*/ 2147483646 h 74"/>
              <a:gd name="T10" fmla="*/ 2147483646 w 60"/>
              <a:gd name="T11" fmla="*/ 2147483646 h 74"/>
              <a:gd name="T12" fmla="*/ 2147483646 w 60"/>
              <a:gd name="T13" fmla="*/ 2147483646 h 74"/>
              <a:gd name="T14" fmla="*/ 2147483646 w 60"/>
              <a:gd name="T15" fmla="*/ 2147483646 h 74"/>
              <a:gd name="T16" fmla="*/ 2147483646 w 60"/>
              <a:gd name="T17" fmla="*/ 2147483646 h 74"/>
              <a:gd name="T18" fmla="*/ 2147483646 w 60"/>
              <a:gd name="T19" fmla="*/ 2147483646 h 74"/>
              <a:gd name="T20" fmla="*/ 2147483646 w 60"/>
              <a:gd name="T21" fmla="*/ 0 h 74"/>
              <a:gd name="T22" fmla="*/ 2147483646 w 60"/>
              <a:gd name="T23" fmla="*/ 0 h 74"/>
              <a:gd name="T24" fmla="*/ 0 w 60"/>
              <a:gd name="T25" fmla="*/ 0 h 74"/>
              <a:gd name="T26" fmla="*/ 0 w 60"/>
              <a:gd name="T27" fmla="*/ 2147483646 h 74"/>
              <a:gd name="T28" fmla="*/ 2147483646 w 60"/>
              <a:gd name="T29" fmla="*/ 2147483646 h 74"/>
              <a:gd name="T30" fmla="*/ 2147483646 w 60"/>
              <a:gd name="T31" fmla="*/ 2147483646 h 74"/>
              <a:gd name="T32" fmla="*/ 2147483646 w 60"/>
              <a:gd name="T33" fmla="*/ 2147483646 h 74"/>
              <a:gd name="T34" fmla="*/ 2147483646 w 60"/>
              <a:gd name="T35" fmla="*/ 2147483646 h 74"/>
              <a:gd name="T36" fmla="*/ 2147483646 w 60"/>
              <a:gd name="T37" fmla="*/ 2147483646 h 74"/>
              <a:gd name="T38" fmla="*/ 2147483646 w 60"/>
              <a:gd name="T39" fmla="*/ 2147483646 h 74"/>
              <a:gd name="T40" fmla="*/ 2147483646 w 60"/>
              <a:gd name="T41" fmla="*/ 2147483646 h 74"/>
              <a:gd name="T42" fmla="*/ 2147483646 w 60"/>
              <a:gd name="T43" fmla="*/ 2147483646 h 74"/>
              <a:gd name="T44" fmla="*/ 2147483646 w 60"/>
              <a:gd name="T45" fmla="*/ 2147483646 h 74"/>
              <a:gd name="T46" fmla="*/ 2147483646 w 60"/>
              <a:gd name="T47" fmla="*/ 2147483646 h 74"/>
              <a:gd name="T48" fmla="*/ 2147483646 w 60"/>
              <a:gd name="T49" fmla="*/ 2147483646 h 74"/>
              <a:gd name="T50" fmla="*/ 2147483646 w 60"/>
              <a:gd name="T51" fmla="*/ 2147483646 h 74"/>
              <a:gd name="T52" fmla="*/ 2147483646 w 60"/>
              <a:gd name="T53" fmla="*/ 2147483646 h 74"/>
              <a:gd name="T54" fmla="*/ 2147483646 w 60"/>
              <a:gd name="T55" fmla="*/ 2147483646 h 74"/>
              <a:gd name="T56" fmla="*/ 2147483646 w 60"/>
              <a:gd name="T57" fmla="*/ 2147483646 h 74"/>
              <a:gd name="T58" fmla="*/ 2147483646 w 60"/>
              <a:gd name="T59" fmla="*/ 2147483646 h 74"/>
              <a:gd name="T60" fmla="*/ 2147483646 w 60"/>
              <a:gd name="T61" fmla="*/ 2147483646 h 74"/>
              <a:gd name="T62" fmla="*/ 2147483646 w 60"/>
              <a:gd name="T63" fmla="*/ 2147483646 h 74"/>
              <a:gd name="T64" fmla="*/ 2147483646 w 60"/>
              <a:gd name="T65" fmla="*/ 2147483646 h 74"/>
              <a:gd name="T66" fmla="*/ 2147483646 w 60"/>
              <a:gd name="T67" fmla="*/ 2147483646 h 74"/>
              <a:gd name="T68" fmla="*/ 2147483646 w 60"/>
              <a:gd name="T69" fmla="*/ 2147483646 h 74"/>
              <a:gd name="T70" fmla="*/ 2147483646 w 60"/>
              <a:gd name="T71" fmla="*/ 2147483646 h 74"/>
              <a:gd name="T72" fmla="*/ 2147483646 w 60"/>
              <a:gd name="T73" fmla="*/ 2147483646 h 74"/>
              <a:gd name="T74" fmla="*/ 2147483646 w 60"/>
              <a:gd name="T75" fmla="*/ 2147483646 h 74"/>
              <a:gd name="T76" fmla="*/ 2147483646 w 60"/>
              <a:gd name="T77" fmla="*/ 2147483646 h 74"/>
              <a:gd name="T78" fmla="*/ 2147483646 w 60"/>
              <a:gd name="T79" fmla="*/ 2147483646 h 74"/>
              <a:gd name="T80" fmla="*/ 2147483646 w 60"/>
              <a:gd name="T81" fmla="*/ 2147483646 h 74"/>
              <a:gd name="T82" fmla="*/ 2147483646 w 60"/>
              <a:gd name="T83" fmla="*/ 2147483646 h 74"/>
              <a:gd name="T84" fmla="*/ 2147483646 w 60"/>
              <a:gd name="T85" fmla="*/ 2147483646 h 74"/>
              <a:gd name="T86" fmla="*/ 2147483646 w 60"/>
              <a:gd name="T87" fmla="*/ 2147483646 h 74"/>
              <a:gd name="T88" fmla="*/ 2147483646 w 60"/>
              <a:gd name="T89" fmla="*/ 2147483646 h 74"/>
              <a:gd name="T90" fmla="*/ 2147483646 w 60"/>
              <a:gd name="T91" fmla="*/ 2147483646 h 74"/>
              <a:gd name="T92" fmla="*/ 2147483646 w 60"/>
              <a:gd name="T93" fmla="*/ 2147483646 h 74"/>
              <a:gd name="T94" fmla="*/ 2147483646 w 60"/>
              <a:gd name="T95" fmla="*/ 2147483646 h 74"/>
              <a:gd name="T96" fmla="*/ 2147483646 w 60"/>
              <a:gd name="T97" fmla="*/ 2147483646 h 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 h="74">
                <a:moveTo>
                  <a:pt x="44" y="38"/>
                </a:moveTo>
                <a:lnTo>
                  <a:pt x="44" y="38"/>
                </a:lnTo>
                <a:lnTo>
                  <a:pt x="50" y="36"/>
                </a:lnTo>
                <a:lnTo>
                  <a:pt x="54" y="32"/>
                </a:lnTo>
                <a:lnTo>
                  <a:pt x="58" y="28"/>
                </a:lnTo>
                <a:lnTo>
                  <a:pt x="60" y="18"/>
                </a:lnTo>
                <a:lnTo>
                  <a:pt x="56" y="10"/>
                </a:lnTo>
                <a:lnTo>
                  <a:pt x="52" y="4"/>
                </a:lnTo>
                <a:lnTo>
                  <a:pt x="44" y="2"/>
                </a:lnTo>
                <a:lnTo>
                  <a:pt x="36" y="0"/>
                </a:lnTo>
                <a:lnTo>
                  <a:pt x="0" y="0"/>
                </a:lnTo>
                <a:lnTo>
                  <a:pt x="0" y="74"/>
                </a:lnTo>
                <a:lnTo>
                  <a:pt x="16" y="74"/>
                </a:lnTo>
                <a:lnTo>
                  <a:pt x="16" y="44"/>
                </a:lnTo>
                <a:lnTo>
                  <a:pt x="34" y="44"/>
                </a:lnTo>
                <a:lnTo>
                  <a:pt x="38" y="46"/>
                </a:lnTo>
                <a:lnTo>
                  <a:pt x="40" y="50"/>
                </a:lnTo>
                <a:lnTo>
                  <a:pt x="44" y="60"/>
                </a:lnTo>
                <a:lnTo>
                  <a:pt x="44" y="70"/>
                </a:lnTo>
                <a:lnTo>
                  <a:pt x="44" y="74"/>
                </a:lnTo>
                <a:lnTo>
                  <a:pt x="46" y="74"/>
                </a:lnTo>
                <a:lnTo>
                  <a:pt x="60" y="74"/>
                </a:lnTo>
                <a:lnTo>
                  <a:pt x="58" y="64"/>
                </a:lnTo>
                <a:lnTo>
                  <a:pt x="58" y="54"/>
                </a:lnTo>
                <a:lnTo>
                  <a:pt x="56" y="48"/>
                </a:lnTo>
                <a:lnTo>
                  <a:pt x="54" y="44"/>
                </a:lnTo>
                <a:lnTo>
                  <a:pt x="50" y="40"/>
                </a:lnTo>
                <a:lnTo>
                  <a:pt x="44" y="38"/>
                </a:lnTo>
                <a:close/>
                <a:moveTo>
                  <a:pt x="36" y="32"/>
                </a:moveTo>
                <a:lnTo>
                  <a:pt x="36" y="32"/>
                </a:lnTo>
                <a:lnTo>
                  <a:pt x="16" y="32"/>
                </a:lnTo>
                <a:lnTo>
                  <a:pt x="16" y="12"/>
                </a:lnTo>
                <a:lnTo>
                  <a:pt x="36" y="12"/>
                </a:lnTo>
                <a:lnTo>
                  <a:pt x="42" y="16"/>
                </a:lnTo>
                <a:lnTo>
                  <a:pt x="44" y="18"/>
                </a:lnTo>
                <a:lnTo>
                  <a:pt x="44" y="22"/>
                </a:lnTo>
                <a:lnTo>
                  <a:pt x="42" y="28"/>
                </a:lnTo>
                <a:lnTo>
                  <a:pt x="40" y="30"/>
                </a:lnTo>
                <a:lnTo>
                  <a:pt x="36"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104" name="Freeform 434"/>
          <p:cNvSpPr>
            <a:spLocks/>
          </p:cNvSpPr>
          <p:nvPr/>
        </p:nvSpPr>
        <p:spPr bwMode="gray">
          <a:xfrm>
            <a:off x="11868151" y="736601"/>
            <a:ext cx="59267" cy="55563"/>
          </a:xfrm>
          <a:custGeom>
            <a:avLst/>
            <a:gdLst>
              <a:gd name="T0" fmla="*/ 0 w 64"/>
              <a:gd name="T1" fmla="*/ 2147483646 h 78"/>
              <a:gd name="T2" fmla="*/ 2147483646 w 64"/>
              <a:gd name="T3" fmla="*/ 2147483646 h 78"/>
              <a:gd name="T4" fmla="*/ 2147483646 w 64"/>
              <a:gd name="T5" fmla="*/ 2147483646 h 78"/>
              <a:gd name="T6" fmla="*/ 2147483646 w 64"/>
              <a:gd name="T7" fmla="*/ 2147483646 h 78"/>
              <a:gd name="T8" fmla="*/ 2147483646 w 64"/>
              <a:gd name="T9" fmla="*/ 2147483646 h 78"/>
              <a:gd name="T10" fmla="*/ 2147483646 w 64"/>
              <a:gd name="T11" fmla="*/ 2147483646 h 78"/>
              <a:gd name="T12" fmla="*/ 2147483646 w 64"/>
              <a:gd name="T13" fmla="*/ 2147483646 h 78"/>
              <a:gd name="T14" fmla="*/ 2147483646 w 64"/>
              <a:gd name="T15" fmla="*/ 2147483646 h 78"/>
              <a:gd name="T16" fmla="*/ 2147483646 w 64"/>
              <a:gd name="T17" fmla="*/ 2147483646 h 78"/>
              <a:gd name="T18" fmla="*/ 2147483646 w 64"/>
              <a:gd name="T19" fmla="*/ 2147483646 h 78"/>
              <a:gd name="T20" fmla="*/ 2147483646 w 64"/>
              <a:gd name="T21" fmla="*/ 2147483646 h 78"/>
              <a:gd name="T22" fmla="*/ 2147483646 w 64"/>
              <a:gd name="T23" fmla="*/ 2147483646 h 78"/>
              <a:gd name="T24" fmla="*/ 2147483646 w 64"/>
              <a:gd name="T25" fmla="*/ 2147483646 h 78"/>
              <a:gd name="T26" fmla="*/ 2147483646 w 64"/>
              <a:gd name="T27" fmla="*/ 2147483646 h 78"/>
              <a:gd name="T28" fmla="*/ 2147483646 w 64"/>
              <a:gd name="T29" fmla="*/ 2147483646 h 78"/>
              <a:gd name="T30" fmla="*/ 2147483646 w 64"/>
              <a:gd name="T31" fmla="*/ 2147483646 h 78"/>
              <a:gd name="T32" fmla="*/ 2147483646 w 64"/>
              <a:gd name="T33" fmla="*/ 2147483646 h 78"/>
              <a:gd name="T34" fmla="*/ 2147483646 w 64"/>
              <a:gd name="T35" fmla="*/ 2147483646 h 78"/>
              <a:gd name="T36" fmla="*/ 2147483646 w 64"/>
              <a:gd name="T37" fmla="*/ 2147483646 h 78"/>
              <a:gd name="T38" fmla="*/ 2147483646 w 64"/>
              <a:gd name="T39" fmla="*/ 0 h 78"/>
              <a:gd name="T40" fmla="*/ 2147483646 w 64"/>
              <a:gd name="T41" fmla="*/ 0 h 78"/>
              <a:gd name="T42" fmla="*/ 2147483646 w 64"/>
              <a:gd name="T43" fmla="*/ 2147483646 h 78"/>
              <a:gd name="T44" fmla="*/ 2147483646 w 64"/>
              <a:gd name="T45" fmla="*/ 2147483646 h 78"/>
              <a:gd name="T46" fmla="*/ 2147483646 w 64"/>
              <a:gd name="T47" fmla="*/ 2147483646 h 78"/>
              <a:gd name="T48" fmla="*/ 2147483646 w 64"/>
              <a:gd name="T49" fmla="*/ 2147483646 h 78"/>
              <a:gd name="T50" fmla="*/ 2147483646 w 64"/>
              <a:gd name="T51" fmla="*/ 2147483646 h 78"/>
              <a:gd name="T52" fmla="*/ 2147483646 w 64"/>
              <a:gd name="T53" fmla="*/ 2147483646 h 78"/>
              <a:gd name="T54" fmla="*/ 2147483646 w 64"/>
              <a:gd name="T55" fmla="*/ 2147483646 h 78"/>
              <a:gd name="T56" fmla="*/ 2147483646 w 64"/>
              <a:gd name="T57" fmla="*/ 2147483646 h 78"/>
              <a:gd name="T58" fmla="*/ 2147483646 w 64"/>
              <a:gd name="T59" fmla="*/ 2147483646 h 78"/>
              <a:gd name="T60" fmla="*/ 2147483646 w 64"/>
              <a:gd name="T61" fmla="*/ 2147483646 h 78"/>
              <a:gd name="T62" fmla="*/ 2147483646 w 64"/>
              <a:gd name="T63" fmla="*/ 2147483646 h 78"/>
              <a:gd name="T64" fmla="*/ 0 w 64"/>
              <a:gd name="T65" fmla="*/ 2147483646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4" h="78">
                <a:moveTo>
                  <a:pt x="0" y="54"/>
                </a:moveTo>
                <a:lnTo>
                  <a:pt x="0" y="54"/>
                </a:lnTo>
                <a:lnTo>
                  <a:pt x="2" y="62"/>
                </a:lnTo>
                <a:lnTo>
                  <a:pt x="8" y="70"/>
                </a:lnTo>
                <a:lnTo>
                  <a:pt x="12" y="74"/>
                </a:lnTo>
                <a:lnTo>
                  <a:pt x="18" y="76"/>
                </a:lnTo>
                <a:lnTo>
                  <a:pt x="24" y="78"/>
                </a:lnTo>
                <a:lnTo>
                  <a:pt x="32" y="78"/>
                </a:lnTo>
                <a:lnTo>
                  <a:pt x="46" y="78"/>
                </a:lnTo>
                <a:lnTo>
                  <a:pt x="54" y="72"/>
                </a:lnTo>
                <a:lnTo>
                  <a:pt x="58" y="68"/>
                </a:lnTo>
                <a:lnTo>
                  <a:pt x="62" y="64"/>
                </a:lnTo>
                <a:lnTo>
                  <a:pt x="64" y="60"/>
                </a:lnTo>
                <a:lnTo>
                  <a:pt x="64" y="54"/>
                </a:lnTo>
                <a:lnTo>
                  <a:pt x="62" y="46"/>
                </a:lnTo>
                <a:lnTo>
                  <a:pt x="56" y="40"/>
                </a:lnTo>
                <a:lnTo>
                  <a:pt x="50" y="36"/>
                </a:lnTo>
                <a:lnTo>
                  <a:pt x="42" y="34"/>
                </a:lnTo>
                <a:lnTo>
                  <a:pt x="26" y="28"/>
                </a:lnTo>
                <a:lnTo>
                  <a:pt x="20" y="26"/>
                </a:lnTo>
                <a:lnTo>
                  <a:pt x="18" y="22"/>
                </a:lnTo>
                <a:lnTo>
                  <a:pt x="20" y="18"/>
                </a:lnTo>
                <a:lnTo>
                  <a:pt x="22" y="14"/>
                </a:lnTo>
                <a:lnTo>
                  <a:pt x="26" y="12"/>
                </a:lnTo>
                <a:lnTo>
                  <a:pt x="34" y="12"/>
                </a:lnTo>
                <a:lnTo>
                  <a:pt x="40" y="12"/>
                </a:lnTo>
                <a:lnTo>
                  <a:pt x="44" y="16"/>
                </a:lnTo>
                <a:lnTo>
                  <a:pt x="46" y="20"/>
                </a:lnTo>
                <a:lnTo>
                  <a:pt x="48" y="24"/>
                </a:lnTo>
                <a:lnTo>
                  <a:pt x="62" y="24"/>
                </a:lnTo>
                <a:lnTo>
                  <a:pt x="62" y="18"/>
                </a:lnTo>
                <a:lnTo>
                  <a:pt x="58" y="10"/>
                </a:lnTo>
                <a:lnTo>
                  <a:pt x="54" y="6"/>
                </a:lnTo>
                <a:lnTo>
                  <a:pt x="48" y="2"/>
                </a:lnTo>
                <a:lnTo>
                  <a:pt x="42" y="0"/>
                </a:lnTo>
                <a:lnTo>
                  <a:pt x="32" y="0"/>
                </a:lnTo>
                <a:lnTo>
                  <a:pt x="20" y="2"/>
                </a:lnTo>
                <a:lnTo>
                  <a:pt x="10" y="8"/>
                </a:lnTo>
                <a:lnTo>
                  <a:pt x="4" y="16"/>
                </a:lnTo>
                <a:lnTo>
                  <a:pt x="4" y="24"/>
                </a:lnTo>
                <a:lnTo>
                  <a:pt x="6" y="32"/>
                </a:lnTo>
                <a:lnTo>
                  <a:pt x="10" y="38"/>
                </a:lnTo>
                <a:lnTo>
                  <a:pt x="18" y="42"/>
                </a:lnTo>
                <a:lnTo>
                  <a:pt x="26" y="44"/>
                </a:lnTo>
                <a:lnTo>
                  <a:pt x="42" y="48"/>
                </a:lnTo>
                <a:lnTo>
                  <a:pt x="46" y="52"/>
                </a:lnTo>
                <a:lnTo>
                  <a:pt x="48" y="56"/>
                </a:lnTo>
                <a:lnTo>
                  <a:pt x="46" y="62"/>
                </a:lnTo>
                <a:lnTo>
                  <a:pt x="42" y="64"/>
                </a:lnTo>
                <a:lnTo>
                  <a:pt x="38" y="66"/>
                </a:lnTo>
                <a:lnTo>
                  <a:pt x="32" y="66"/>
                </a:lnTo>
                <a:lnTo>
                  <a:pt x="24" y="66"/>
                </a:lnTo>
                <a:lnTo>
                  <a:pt x="20" y="62"/>
                </a:lnTo>
                <a:lnTo>
                  <a:pt x="16" y="58"/>
                </a:lnTo>
                <a:lnTo>
                  <a:pt x="16" y="54"/>
                </a:lnTo>
                <a:lnTo>
                  <a:pt x="0" y="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19324B"/>
              </a:solidFill>
            </a:endParaRPr>
          </a:p>
        </p:txBody>
      </p:sp>
      <p:sp>
        <p:nvSpPr>
          <p:cNvPr id="1105" name="Text Box 435"/>
          <p:cNvSpPr txBox="1">
            <a:spLocks noChangeArrowheads="1"/>
          </p:cNvSpPr>
          <p:nvPr/>
        </p:nvSpPr>
        <p:spPr bwMode="gray">
          <a:xfrm>
            <a:off x="11336868" y="6573839"/>
            <a:ext cx="84243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fontAlgn="base">
              <a:spcBef>
                <a:spcPct val="50000"/>
              </a:spcBef>
              <a:spcAft>
                <a:spcPct val="0"/>
              </a:spcAft>
              <a:defRPr/>
            </a:pPr>
            <a:fld id="{150291EA-9D6C-4B77-B267-02199BC0078D}" type="slidenum">
              <a:rPr lang="en-GB" altLang="en-US" sz="1200" smtClean="0">
                <a:solidFill>
                  <a:srgbClr val="B0002D"/>
                </a:solidFill>
              </a:rPr>
              <a:pPr algn="ctr" fontAlgn="base">
                <a:spcBef>
                  <a:spcPct val="50000"/>
                </a:spcBef>
                <a:spcAft>
                  <a:spcPct val="0"/>
                </a:spcAft>
                <a:defRPr/>
              </a:pPr>
              <a:t>‹#›</a:t>
            </a:fld>
            <a:endParaRPr lang="en-GB" altLang="en-US" sz="1200">
              <a:solidFill>
                <a:srgbClr val="B0002D"/>
              </a:solidFill>
            </a:endParaRPr>
          </a:p>
        </p:txBody>
      </p:sp>
      <p:sp>
        <p:nvSpPr>
          <p:cNvPr id="1106" name="Rectangle 442"/>
          <p:cNvSpPr>
            <a:spLocks noChangeArrowheads="1"/>
          </p:cNvSpPr>
          <p:nvPr/>
        </p:nvSpPr>
        <p:spPr bwMode="gray">
          <a:xfrm flipH="1">
            <a:off x="910168" y="6550026"/>
            <a:ext cx="11281833" cy="22225"/>
          </a:xfrm>
          <a:prstGeom prst="rect">
            <a:avLst/>
          </a:prstGeom>
          <a:gradFill rotWithShape="1">
            <a:gsLst>
              <a:gs pos="0">
                <a:schemeClr val="hlink"/>
              </a:gs>
              <a:gs pos="100000">
                <a:srgbClr val="F1F0E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lnSpc>
                <a:spcPct val="90000"/>
              </a:lnSpc>
              <a:spcBef>
                <a:spcPct val="70000"/>
              </a:spcBef>
              <a:spcAft>
                <a:spcPct val="0"/>
              </a:spcAft>
              <a:buChar char="•"/>
              <a:defRPr sz="1600">
                <a:solidFill>
                  <a:schemeClr val="tx1"/>
                </a:solidFill>
                <a:latin typeface="Arial" pitchFamily="34" charset="0"/>
              </a:defRPr>
            </a:lvl6pPr>
            <a:lvl7pPr marL="2971800" indent="-228600" eaLnBrk="0" fontAlgn="base" hangingPunct="0">
              <a:lnSpc>
                <a:spcPct val="90000"/>
              </a:lnSpc>
              <a:spcBef>
                <a:spcPct val="70000"/>
              </a:spcBef>
              <a:spcAft>
                <a:spcPct val="0"/>
              </a:spcAft>
              <a:buChar char="•"/>
              <a:defRPr sz="1600">
                <a:solidFill>
                  <a:schemeClr val="tx1"/>
                </a:solidFill>
                <a:latin typeface="Arial" pitchFamily="34" charset="0"/>
              </a:defRPr>
            </a:lvl7pPr>
            <a:lvl8pPr marL="3429000" indent="-228600" eaLnBrk="0" fontAlgn="base" hangingPunct="0">
              <a:lnSpc>
                <a:spcPct val="90000"/>
              </a:lnSpc>
              <a:spcBef>
                <a:spcPct val="70000"/>
              </a:spcBef>
              <a:spcAft>
                <a:spcPct val="0"/>
              </a:spcAft>
              <a:buChar char="•"/>
              <a:defRPr sz="1600">
                <a:solidFill>
                  <a:schemeClr val="tx1"/>
                </a:solidFill>
                <a:latin typeface="Arial" pitchFamily="34" charset="0"/>
              </a:defRPr>
            </a:lvl8pPr>
            <a:lvl9pPr marL="3886200" indent="-228600" eaLnBrk="0" fontAlgn="base" hangingPunct="0">
              <a:lnSpc>
                <a:spcPct val="90000"/>
              </a:lnSpc>
              <a:spcBef>
                <a:spcPct val="70000"/>
              </a:spcBef>
              <a:spcAft>
                <a:spcPct val="0"/>
              </a:spcAft>
              <a:buChar char="•"/>
              <a:defRPr sz="1600">
                <a:solidFill>
                  <a:schemeClr val="tx1"/>
                </a:solidFill>
                <a:latin typeface="Arial" pitchFamily="34" charset="0"/>
              </a:defRPr>
            </a:lvl9pPr>
          </a:lstStyle>
          <a:p>
            <a:pPr eaLnBrk="1" fontAlgn="base" hangingPunct="1">
              <a:lnSpc>
                <a:spcPct val="90000"/>
              </a:lnSpc>
              <a:spcBef>
                <a:spcPct val="70000"/>
              </a:spcBef>
              <a:spcAft>
                <a:spcPct val="0"/>
              </a:spcAft>
              <a:buFontTx/>
              <a:buChar char="•"/>
              <a:defRPr/>
            </a:pPr>
            <a:endParaRPr lang="en-US" altLang="en-US" sz="1600">
              <a:solidFill>
                <a:srgbClr val="19324B"/>
              </a:solidFill>
            </a:endParaRPr>
          </a:p>
        </p:txBody>
      </p:sp>
      <p:sp>
        <p:nvSpPr>
          <p:cNvPr id="1107" name="Text Box 447"/>
          <p:cNvSpPr txBox="1">
            <a:spLocks noChangeArrowheads="1"/>
          </p:cNvSpPr>
          <p:nvPr/>
        </p:nvSpPr>
        <p:spPr bwMode="auto">
          <a:xfrm>
            <a:off x="0" y="6581776"/>
            <a:ext cx="12192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lnSpc>
                <a:spcPct val="90000"/>
              </a:lnSpc>
              <a:spcBef>
                <a:spcPct val="70000"/>
              </a:spcBef>
              <a:spcAft>
                <a:spcPct val="0"/>
              </a:spcAft>
              <a:buChar char="•"/>
              <a:defRPr sz="1600">
                <a:solidFill>
                  <a:schemeClr val="tx1"/>
                </a:solidFill>
                <a:latin typeface="Arial" pitchFamily="34" charset="0"/>
              </a:defRPr>
            </a:lvl6pPr>
            <a:lvl7pPr marL="2971800" indent="-228600" eaLnBrk="0" fontAlgn="base" hangingPunct="0">
              <a:lnSpc>
                <a:spcPct val="90000"/>
              </a:lnSpc>
              <a:spcBef>
                <a:spcPct val="70000"/>
              </a:spcBef>
              <a:spcAft>
                <a:spcPct val="0"/>
              </a:spcAft>
              <a:buChar char="•"/>
              <a:defRPr sz="1600">
                <a:solidFill>
                  <a:schemeClr val="tx1"/>
                </a:solidFill>
                <a:latin typeface="Arial" pitchFamily="34" charset="0"/>
              </a:defRPr>
            </a:lvl7pPr>
            <a:lvl8pPr marL="3429000" indent="-228600" eaLnBrk="0" fontAlgn="base" hangingPunct="0">
              <a:lnSpc>
                <a:spcPct val="90000"/>
              </a:lnSpc>
              <a:spcBef>
                <a:spcPct val="70000"/>
              </a:spcBef>
              <a:spcAft>
                <a:spcPct val="0"/>
              </a:spcAft>
              <a:buChar char="•"/>
              <a:defRPr sz="1600">
                <a:solidFill>
                  <a:schemeClr val="tx1"/>
                </a:solidFill>
                <a:latin typeface="Arial" pitchFamily="34" charset="0"/>
              </a:defRPr>
            </a:lvl8pPr>
            <a:lvl9pPr marL="3886200" indent="-228600" eaLnBrk="0" fontAlgn="base" hangingPunct="0">
              <a:lnSpc>
                <a:spcPct val="90000"/>
              </a:lnSpc>
              <a:spcBef>
                <a:spcPct val="70000"/>
              </a:spcBef>
              <a:spcAft>
                <a:spcPct val="0"/>
              </a:spcAft>
              <a:buChar char="•"/>
              <a:defRPr sz="1600">
                <a:solidFill>
                  <a:schemeClr val="tx1"/>
                </a:solidFill>
                <a:latin typeface="Arial" pitchFamily="34" charset="0"/>
              </a:defRPr>
            </a:lvl9pPr>
          </a:lstStyle>
          <a:p>
            <a:pPr eaLnBrk="1" fontAlgn="base" hangingPunct="1">
              <a:spcBef>
                <a:spcPct val="50000"/>
              </a:spcBef>
              <a:spcAft>
                <a:spcPct val="0"/>
              </a:spcAft>
              <a:defRPr/>
            </a:pPr>
            <a:r>
              <a:rPr lang="en-GB" sz="1000" b="1" dirty="0">
                <a:solidFill>
                  <a:srgbClr val="B0002D"/>
                </a:solidFill>
              </a:rPr>
              <a:t>Oct 2015			ISO 9001:2015 Training Course</a:t>
            </a:r>
          </a:p>
        </p:txBody>
      </p:sp>
    </p:spTree>
    <p:extLst>
      <p:ext uri="{BB962C8B-B14F-4D97-AF65-F5344CB8AC3E}">
        <p14:creationId xmlns:p14="http://schemas.microsoft.com/office/powerpoint/2010/main" val="27292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advClick="0"/>
  <p:hf hdr="0"/>
  <p:txStyles>
    <p:titleStyle>
      <a:lvl1pPr marL="457200" indent="-457200" algn="l" rtl="0" eaLnBrk="0" fontAlgn="base" hangingPunct="0">
        <a:spcBef>
          <a:spcPct val="0"/>
        </a:spcBef>
        <a:spcAft>
          <a:spcPct val="0"/>
        </a:spcAft>
        <a:defRPr sz="2400" b="1">
          <a:solidFill>
            <a:schemeClr val="hlink"/>
          </a:solidFill>
          <a:latin typeface="+mj-lt"/>
          <a:ea typeface="+mj-ea"/>
          <a:cs typeface="+mj-cs"/>
        </a:defRPr>
      </a:lvl1pPr>
      <a:lvl2pPr marL="457200" indent="-457200" algn="l" rtl="0" eaLnBrk="0" fontAlgn="base" hangingPunct="0">
        <a:spcBef>
          <a:spcPct val="0"/>
        </a:spcBef>
        <a:spcAft>
          <a:spcPct val="0"/>
        </a:spcAft>
        <a:defRPr sz="2400" b="1">
          <a:solidFill>
            <a:schemeClr val="hlink"/>
          </a:solidFill>
          <a:latin typeface="Arial" pitchFamily="34" charset="0"/>
        </a:defRPr>
      </a:lvl2pPr>
      <a:lvl3pPr marL="457200" indent="-457200" algn="l" rtl="0" eaLnBrk="0" fontAlgn="base" hangingPunct="0">
        <a:spcBef>
          <a:spcPct val="0"/>
        </a:spcBef>
        <a:spcAft>
          <a:spcPct val="0"/>
        </a:spcAft>
        <a:defRPr sz="2400" b="1">
          <a:solidFill>
            <a:schemeClr val="hlink"/>
          </a:solidFill>
          <a:latin typeface="Arial" pitchFamily="34" charset="0"/>
        </a:defRPr>
      </a:lvl3pPr>
      <a:lvl4pPr marL="457200" indent="-457200" algn="l" rtl="0" eaLnBrk="0" fontAlgn="base" hangingPunct="0">
        <a:spcBef>
          <a:spcPct val="0"/>
        </a:spcBef>
        <a:spcAft>
          <a:spcPct val="0"/>
        </a:spcAft>
        <a:defRPr sz="2400" b="1">
          <a:solidFill>
            <a:schemeClr val="hlink"/>
          </a:solidFill>
          <a:latin typeface="Arial" pitchFamily="34" charset="0"/>
        </a:defRPr>
      </a:lvl4pPr>
      <a:lvl5pPr marL="457200" indent="-457200" algn="l" rtl="0" eaLnBrk="0" fontAlgn="base" hangingPunct="0">
        <a:spcBef>
          <a:spcPct val="0"/>
        </a:spcBef>
        <a:spcAft>
          <a:spcPct val="0"/>
        </a:spcAft>
        <a:defRPr sz="2400" b="1">
          <a:solidFill>
            <a:schemeClr val="hlink"/>
          </a:solidFill>
          <a:latin typeface="Arial" pitchFamily="34" charset="0"/>
        </a:defRPr>
      </a:lvl5pPr>
      <a:lvl6pPr marL="914400" indent="-457200" algn="l" rtl="0" fontAlgn="base">
        <a:spcBef>
          <a:spcPct val="0"/>
        </a:spcBef>
        <a:spcAft>
          <a:spcPct val="0"/>
        </a:spcAft>
        <a:defRPr sz="2400" b="1">
          <a:solidFill>
            <a:schemeClr val="hlink"/>
          </a:solidFill>
          <a:latin typeface="Arial" pitchFamily="34" charset="0"/>
        </a:defRPr>
      </a:lvl6pPr>
      <a:lvl7pPr marL="1371600" indent="-457200" algn="l" rtl="0" fontAlgn="base">
        <a:spcBef>
          <a:spcPct val="0"/>
        </a:spcBef>
        <a:spcAft>
          <a:spcPct val="0"/>
        </a:spcAft>
        <a:defRPr sz="2400" b="1">
          <a:solidFill>
            <a:schemeClr val="hlink"/>
          </a:solidFill>
          <a:latin typeface="Arial" pitchFamily="34" charset="0"/>
        </a:defRPr>
      </a:lvl7pPr>
      <a:lvl8pPr marL="1828800" indent="-457200" algn="l" rtl="0" fontAlgn="base">
        <a:spcBef>
          <a:spcPct val="0"/>
        </a:spcBef>
        <a:spcAft>
          <a:spcPct val="0"/>
        </a:spcAft>
        <a:defRPr sz="2400" b="1">
          <a:solidFill>
            <a:schemeClr val="hlink"/>
          </a:solidFill>
          <a:latin typeface="Arial" pitchFamily="34" charset="0"/>
        </a:defRPr>
      </a:lvl8pPr>
      <a:lvl9pPr marL="2286000" indent="-457200" algn="l" rtl="0" fontAlgn="base">
        <a:spcBef>
          <a:spcPct val="0"/>
        </a:spcBef>
        <a:spcAft>
          <a:spcPct val="0"/>
        </a:spcAft>
        <a:defRPr sz="2400" b="1">
          <a:solidFill>
            <a:schemeClr val="hlink"/>
          </a:solidFill>
          <a:latin typeface="Arial" pitchFamily="34" charset="0"/>
        </a:defRPr>
      </a:lvl9pPr>
    </p:titleStyle>
    <p:bodyStyle>
      <a:lvl1pPr marL="261938" indent="-261938" algn="l" rtl="0" eaLnBrk="0" fontAlgn="base" hangingPunct="0">
        <a:lnSpc>
          <a:spcPct val="90000"/>
        </a:lnSpc>
        <a:spcBef>
          <a:spcPct val="70000"/>
        </a:spcBef>
        <a:spcAft>
          <a:spcPct val="0"/>
        </a:spcAft>
        <a:buClr>
          <a:schemeClr val="hlink"/>
        </a:buClr>
        <a:buSzPct val="85000"/>
        <a:buFont typeface="Arial" panose="020B0604020202020204" pitchFamily="34" charset="0"/>
        <a:buChar char="►"/>
        <a:defRPr sz="2000">
          <a:solidFill>
            <a:schemeClr val="tx1"/>
          </a:solidFill>
          <a:latin typeface="+mn-lt"/>
          <a:ea typeface="+mn-ea"/>
          <a:cs typeface="+mn-cs"/>
        </a:defRPr>
      </a:lvl1pPr>
      <a:lvl2pPr marL="438150" indent="-174625" algn="l" rtl="0" eaLnBrk="0" fontAlgn="base" hangingPunct="0">
        <a:lnSpc>
          <a:spcPct val="90000"/>
        </a:lnSpc>
        <a:spcBef>
          <a:spcPct val="70000"/>
        </a:spcBef>
        <a:spcAft>
          <a:spcPct val="0"/>
        </a:spcAft>
        <a:buClr>
          <a:schemeClr val="accent1"/>
        </a:buClr>
        <a:buSzPct val="50000"/>
        <a:buFont typeface="Wingdings" pitchFamily="2" charset="2"/>
        <a:buChar char="l"/>
        <a:defRPr>
          <a:solidFill>
            <a:schemeClr val="tx1"/>
          </a:solidFill>
          <a:latin typeface="+mn-lt"/>
        </a:defRPr>
      </a:lvl2pPr>
      <a:lvl3pPr marL="860425" indent="-288925" algn="l" rtl="0" eaLnBrk="0" fontAlgn="base" hangingPunct="0">
        <a:lnSpc>
          <a:spcPct val="90000"/>
        </a:lnSpc>
        <a:spcBef>
          <a:spcPct val="70000"/>
        </a:spcBef>
        <a:spcAft>
          <a:spcPct val="0"/>
        </a:spcAft>
        <a:buChar char="•"/>
        <a:defRPr>
          <a:solidFill>
            <a:schemeClr val="tx1"/>
          </a:solidFill>
          <a:latin typeface="+mn-lt"/>
        </a:defRPr>
      </a:lvl3pPr>
      <a:lvl4pPr marL="1141413" indent="-279400" algn="l" rtl="0" eaLnBrk="0" fontAlgn="base" hangingPunct="0">
        <a:lnSpc>
          <a:spcPct val="90000"/>
        </a:lnSpc>
        <a:spcBef>
          <a:spcPct val="70000"/>
        </a:spcBef>
        <a:spcAft>
          <a:spcPct val="0"/>
        </a:spcAft>
        <a:buChar char="•"/>
        <a:defRPr sz="1600">
          <a:solidFill>
            <a:schemeClr val="tx1"/>
          </a:solidFill>
          <a:latin typeface="+mn-lt"/>
        </a:defRPr>
      </a:lvl4pPr>
      <a:lvl5pPr marL="1457325" indent="-314325" algn="l" rtl="0" eaLnBrk="0" fontAlgn="base" hangingPunct="0">
        <a:lnSpc>
          <a:spcPct val="90000"/>
        </a:lnSpc>
        <a:spcBef>
          <a:spcPct val="70000"/>
        </a:spcBef>
        <a:spcAft>
          <a:spcPct val="0"/>
        </a:spcAft>
        <a:buChar char="•"/>
        <a:defRPr sz="1600">
          <a:solidFill>
            <a:schemeClr val="tx1"/>
          </a:solidFill>
          <a:latin typeface="+mn-lt"/>
        </a:defRPr>
      </a:lvl5pPr>
      <a:lvl6pPr marL="1914525" indent="-314325" algn="l" rtl="0" fontAlgn="base">
        <a:lnSpc>
          <a:spcPct val="90000"/>
        </a:lnSpc>
        <a:spcBef>
          <a:spcPct val="70000"/>
        </a:spcBef>
        <a:spcAft>
          <a:spcPct val="0"/>
        </a:spcAft>
        <a:buChar char="•"/>
        <a:defRPr sz="1600">
          <a:solidFill>
            <a:schemeClr val="tx1"/>
          </a:solidFill>
          <a:latin typeface="+mn-lt"/>
        </a:defRPr>
      </a:lvl6pPr>
      <a:lvl7pPr marL="2371725" indent="-314325" algn="l" rtl="0" fontAlgn="base">
        <a:lnSpc>
          <a:spcPct val="90000"/>
        </a:lnSpc>
        <a:spcBef>
          <a:spcPct val="70000"/>
        </a:spcBef>
        <a:spcAft>
          <a:spcPct val="0"/>
        </a:spcAft>
        <a:buChar char="•"/>
        <a:defRPr sz="1600">
          <a:solidFill>
            <a:schemeClr val="tx1"/>
          </a:solidFill>
          <a:latin typeface="+mn-lt"/>
        </a:defRPr>
      </a:lvl7pPr>
      <a:lvl8pPr marL="2828925" indent="-314325" algn="l" rtl="0" fontAlgn="base">
        <a:lnSpc>
          <a:spcPct val="90000"/>
        </a:lnSpc>
        <a:spcBef>
          <a:spcPct val="70000"/>
        </a:spcBef>
        <a:spcAft>
          <a:spcPct val="0"/>
        </a:spcAft>
        <a:buChar char="•"/>
        <a:defRPr sz="1600">
          <a:solidFill>
            <a:schemeClr val="tx1"/>
          </a:solidFill>
          <a:latin typeface="+mn-lt"/>
        </a:defRPr>
      </a:lvl8pPr>
      <a:lvl9pPr marL="3286125" indent="-314325" algn="l" rtl="0" fontAlgn="base">
        <a:lnSpc>
          <a:spcPct val="90000"/>
        </a:lnSpc>
        <a:spcBef>
          <a:spcPct val="7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4098" name="Image 92" descr="BV_logo_SG_RVB_E-bdf.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067552" y="5519738"/>
            <a:ext cx="4728633"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Image 92" descr="BVPPT-bdf-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3"/>
          <p:cNvSpPr>
            <a:spLocks noGrp="1" noChangeArrowheads="1"/>
          </p:cNvSpPr>
          <p:nvPr>
            <p:ph type="body" idx="1"/>
          </p:nvPr>
        </p:nvSpPr>
        <p:spPr bwMode="gray">
          <a:xfrm>
            <a:off x="355601" y="987425"/>
            <a:ext cx="11410951"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Cliquez pour modifier les styles du texte du masque</a:t>
            </a:r>
          </a:p>
          <a:p>
            <a:pPr lvl="1"/>
            <a:r>
              <a:rPr lang="en-GB" altLang="en-US"/>
              <a:t>Deuxième niveau</a:t>
            </a:r>
          </a:p>
          <a:p>
            <a:pPr lvl="2"/>
            <a:r>
              <a:rPr lang="en-GB" altLang="en-US"/>
              <a:t>Troisième niveau</a:t>
            </a:r>
          </a:p>
          <a:p>
            <a:pPr lvl="3"/>
            <a:r>
              <a:rPr lang="en-GB" altLang="en-US"/>
              <a:t>Quatrième niveau</a:t>
            </a:r>
          </a:p>
          <a:p>
            <a:pPr lvl="4"/>
            <a:r>
              <a:rPr lang="en-GB" altLang="en-US"/>
              <a:t>Cinquième niveau</a:t>
            </a:r>
          </a:p>
        </p:txBody>
      </p:sp>
      <p:sp>
        <p:nvSpPr>
          <p:cNvPr id="4101" name="Rectangle 2"/>
          <p:cNvSpPr>
            <a:spLocks noGrp="1" noChangeArrowheads="1"/>
          </p:cNvSpPr>
          <p:nvPr>
            <p:ph type="title"/>
          </p:nvPr>
        </p:nvSpPr>
        <p:spPr bwMode="gray">
          <a:xfrm>
            <a:off x="336551" y="101600"/>
            <a:ext cx="1052406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Cliquez pour modifier le style du titre</a:t>
            </a:r>
          </a:p>
        </p:txBody>
      </p:sp>
    </p:spTree>
    <p:extLst>
      <p:ext uri="{BB962C8B-B14F-4D97-AF65-F5344CB8AC3E}">
        <p14:creationId xmlns:p14="http://schemas.microsoft.com/office/powerpoint/2010/main" val="103110260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advClick="0"/>
  <p:hf hdr="0"/>
  <p:txStyles>
    <p:titleStyle>
      <a:lvl1pPr marL="457200" indent="-457200" algn="l" rtl="0" eaLnBrk="0" fontAlgn="base" hangingPunct="0">
        <a:spcBef>
          <a:spcPct val="0"/>
        </a:spcBef>
        <a:spcAft>
          <a:spcPct val="0"/>
        </a:spcAft>
        <a:defRPr sz="2400" b="1">
          <a:solidFill>
            <a:srgbClr val="800000"/>
          </a:solidFill>
          <a:latin typeface="+mj-lt"/>
          <a:ea typeface="ＭＳ Ｐゴシック" pitchFamily="34" charset="-128"/>
          <a:cs typeface="+mj-cs"/>
        </a:defRPr>
      </a:lvl1pPr>
      <a:lvl2pPr marL="457200" indent="-457200" algn="l" rtl="0" eaLnBrk="0" fontAlgn="base" hangingPunct="0">
        <a:spcBef>
          <a:spcPct val="0"/>
        </a:spcBef>
        <a:spcAft>
          <a:spcPct val="0"/>
        </a:spcAft>
        <a:defRPr sz="2400" b="1">
          <a:solidFill>
            <a:srgbClr val="800000"/>
          </a:solidFill>
          <a:latin typeface="Arial" charset="0"/>
          <a:ea typeface="ＭＳ Ｐゴシック" pitchFamily="34" charset="-128"/>
        </a:defRPr>
      </a:lvl2pPr>
      <a:lvl3pPr marL="457200" indent="-457200" algn="l" rtl="0" eaLnBrk="0" fontAlgn="base" hangingPunct="0">
        <a:spcBef>
          <a:spcPct val="0"/>
        </a:spcBef>
        <a:spcAft>
          <a:spcPct val="0"/>
        </a:spcAft>
        <a:defRPr sz="2400" b="1">
          <a:solidFill>
            <a:srgbClr val="800000"/>
          </a:solidFill>
          <a:latin typeface="Arial" charset="0"/>
          <a:ea typeface="ＭＳ Ｐゴシック" pitchFamily="34" charset="-128"/>
        </a:defRPr>
      </a:lvl3pPr>
      <a:lvl4pPr marL="457200" indent="-457200" algn="l" rtl="0" eaLnBrk="0" fontAlgn="base" hangingPunct="0">
        <a:spcBef>
          <a:spcPct val="0"/>
        </a:spcBef>
        <a:spcAft>
          <a:spcPct val="0"/>
        </a:spcAft>
        <a:defRPr sz="2400" b="1">
          <a:solidFill>
            <a:srgbClr val="800000"/>
          </a:solidFill>
          <a:latin typeface="Arial" charset="0"/>
          <a:ea typeface="ＭＳ Ｐゴシック" pitchFamily="34" charset="-128"/>
        </a:defRPr>
      </a:lvl4pPr>
      <a:lvl5pPr marL="457200" indent="-457200" algn="l" rtl="0" eaLnBrk="0" fontAlgn="base" hangingPunct="0">
        <a:spcBef>
          <a:spcPct val="0"/>
        </a:spcBef>
        <a:spcAft>
          <a:spcPct val="0"/>
        </a:spcAft>
        <a:defRPr sz="2400" b="1">
          <a:solidFill>
            <a:srgbClr val="800000"/>
          </a:solidFill>
          <a:latin typeface="Arial" charset="0"/>
          <a:ea typeface="ＭＳ Ｐゴシック" pitchFamily="34" charset="-128"/>
        </a:defRPr>
      </a:lvl5pPr>
      <a:lvl6pPr marL="914400" indent="-457200" algn="l" rtl="0" eaLnBrk="0" fontAlgn="base" hangingPunct="0">
        <a:spcBef>
          <a:spcPct val="0"/>
        </a:spcBef>
        <a:spcAft>
          <a:spcPct val="0"/>
        </a:spcAft>
        <a:defRPr sz="2400" b="1">
          <a:solidFill>
            <a:srgbClr val="800000"/>
          </a:solidFill>
          <a:latin typeface="Arial" charset="0"/>
          <a:ea typeface="MS PGothic" pitchFamily="34" charset="-128"/>
        </a:defRPr>
      </a:lvl6pPr>
      <a:lvl7pPr marL="1371600" indent="-457200" algn="l" rtl="0" eaLnBrk="0" fontAlgn="base" hangingPunct="0">
        <a:spcBef>
          <a:spcPct val="0"/>
        </a:spcBef>
        <a:spcAft>
          <a:spcPct val="0"/>
        </a:spcAft>
        <a:defRPr sz="2400" b="1">
          <a:solidFill>
            <a:srgbClr val="800000"/>
          </a:solidFill>
          <a:latin typeface="Arial" charset="0"/>
          <a:ea typeface="MS PGothic" pitchFamily="34" charset="-128"/>
        </a:defRPr>
      </a:lvl7pPr>
      <a:lvl8pPr marL="1828800" indent="-457200" algn="l" rtl="0" eaLnBrk="0" fontAlgn="base" hangingPunct="0">
        <a:spcBef>
          <a:spcPct val="0"/>
        </a:spcBef>
        <a:spcAft>
          <a:spcPct val="0"/>
        </a:spcAft>
        <a:defRPr sz="2400" b="1">
          <a:solidFill>
            <a:srgbClr val="800000"/>
          </a:solidFill>
          <a:latin typeface="Arial" charset="0"/>
          <a:ea typeface="MS PGothic" pitchFamily="34" charset="-128"/>
        </a:defRPr>
      </a:lvl8pPr>
      <a:lvl9pPr marL="2286000" indent="-457200" algn="l" rtl="0" eaLnBrk="0" fontAlgn="base" hangingPunct="0">
        <a:spcBef>
          <a:spcPct val="0"/>
        </a:spcBef>
        <a:spcAft>
          <a:spcPct val="0"/>
        </a:spcAft>
        <a:defRPr sz="2400" b="1">
          <a:solidFill>
            <a:srgbClr val="800000"/>
          </a:solidFill>
          <a:latin typeface="Arial" charset="0"/>
          <a:ea typeface="MS PGothic" pitchFamily="34" charset="-128"/>
        </a:defRPr>
      </a:lvl9pPr>
    </p:titleStyle>
    <p:bodyStyle>
      <a:lvl1pPr marL="261938" indent="-261938" algn="l" rtl="0" eaLnBrk="0" fontAlgn="base" hangingPunct="0">
        <a:lnSpc>
          <a:spcPct val="90000"/>
        </a:lnSpc>
        <a:spcBef>
          <a:spcPct val="70000"/>
        </a:spcBef>
        <a:spcAft>
          <a:spcPct val="0"/>
        </a:spcAft>
        <a:buClr>
          <a:schemeClr val="hlink"/>
        </a:buClr>
        <a:buSzPct val="85000"/>
        <a:buFont typeface="Arial" panose="020B0604020202020204" pitchFamily="34" charset="0"/>
        <a:buChar char="►"/>
        <a:defRPr sz="2000">
          <a:solidFill>
            <a:schemeClr val="tx1"/>
          </a:solidFill>
          <a:latin typeface="+mn-lt"/>
          <a:ea typeface="ＭＳ Ｐゴシック" pitchFamily="34" charset="-128"/>
          <a:cs typeface="+mn-cs"/>
        </a:defRPr>
      </a:lvl1pPr>
      <a:lvl2pPr marL="438150" indent="-174625" algn="l" rtl="0" eaLnBrk="0" fontAlgn="base" hangingPunct="0">
        <a:lnSpc>
          <a:spcPct val="90000"/>
        </a:lnSpc>
        <a:spcBef>
          <a:spcPct val="70000"/>
        </a:spcBef>
        <a:spcAft>
          <a:spcPct val="0"/>
        </a:spcAft>
        <a:buClr>
          <a:schemeClr val="accent1"/>
        </a:buClr>
        <a:buSzPct val="50000"/>
        <a:buFont typeface="Wingdings" pitchFamily="2" charset="2"/>
        <a:buChar char="l"/>
        <a:defRPr sz="2800">
          <a:solidFill>
            <a:schemeClr val="tx1"/>
          </a:solidFill>
          <a:latin typeface="+mn-lt"/>
          <a:ea typeface="ＭＳ Ｐゴシック" pitchFamily="34" charset="-128"/>
        </a:defRPr>
      </a:lvl2pPr>
      <a:lvl3pPr marL="860425" indent="-288925" algn="l" rtl="0" eaLnBrk="0" fontAlgn="base" hangingPunct="0">
        <a:lnSpc>
          <a:spcPct val="90000"/>
        </a:lnSpc>
        <a:spcBef>
          <a:spcPct val="70000"/>
        </a:spcBef>
        <a:spcAft>
          <a:spcPct val="0"/>
        </a:spcAft>
        <a:buChar char="•"/>
        <a:defRPr sz="2400">
          <a:solidFill>
            <a:schemeClr val="tx1"/>
          </a:solidFill>
          <a:latin typeface="+mn-lt"/>
          <a:ea typeface="ＭＳ Ｐゴシック" pitchFamily="34" charset="-128"/>
        </a:defRPr>
      </a:lvl3pPr>
      <a:lvl4pPr marL="1141413" indent="-279400" algn="l" rtl="0" eaLnBrk="0" fontAlgn="base" hangingPunct="0">
        <a:lnSpc>
          <a:spcPct val="90000"/>
        </a:lnSpc>
        <a:spcBef>
          <a:spcPct val="70000"/>
        </a:spcBef>
        <a:spcAft>
          <a:spcPct val="0"/>
        </a:spcAft>
        <a:buChar char="•"/>
        <a:defRPr sz="1600">
          <a:solidFill>
            <a:schemeClr val="tx1"/>
          </a:solidFill>
          <a:latin typeface="+mn-lt"/>
          <a:ea typeface="ＭＳ Ｐゴシック" pitchFamily="34" charset="-128"/>
        </a:defRPr>
      </a:lvl4pPr>
      <a:lvl5pPr marL="1457325" indent="-314325" algn="l" rtl="0" eaLnBrk="0" fontAlgn="base" hangingPunct="0">
        <a:lnSpc>
          <a:spcPct val="90000"/>
        </a:lnSpc>
        <a:spcBef>
          <a:spcPct val="70000"/>
        </a:spcBef>
        <a:spcAft>
          <a:spcPct val="0"/>
        </a:spcAft>
        <a:buChar char="•"/>
        <a:defRPr sz="1600">
          <a:solidFill>
            <a:schemeClr val="tx1"/>
          </a:solidFill>
          <a:latin typeface="+mn-lt"/>
          <a:ea typeface="ＭＳ Ｐゴシック" pitchFamily="34" charset="-128"/>
        </a:defRPr>
      </a:lvl5pPr>
      <a:lvl6pPr marL="1914525" indent="-314325" algn="l" rtl="0" eaLnBrk="0" fontAlgn="base" hangingPunct="0">
        <a:lnSpc>
          <a:spcPct val="90000"/>
        </a:lnSpc>
        <a:spcBef>
          <a:spcPct val="70000"/>
        </a:spcBef>
        <a:spcAft>
          <a:spcPct val="0"/>
        </a:spcAft>
        <a:buChar char="•"/>
        <a:defRPr sz="1600">
          <a:solidFill>
            <a:schemeClr val="tx1"/>
          </a:solidFill>
          <a:latin typeface="+mn-lt"/>
          <a:ea typeface="+mn-ea"/>
        </a:defRPr>
      </a:lvl6pPr>
      <a:lvl7pPr marL="2371725" indent="-314325" algn="l" rtl="0" eaLnBrk="0" fontAlgn="base" hangingPunct="0">
        <a:lnSpc>
          <a:spcPct val="90000"/>
        </a:lnSpc>
        <a:spcBef>
          <a:spcPct val="70000"/>
        </a:spcBef>
        <a:spcAft>
          <a:spcPct val="0"/>
        </a:spcAft>
        <a:buChar char="•"/>
        <a:defRPr sz="1600">
          <a:solidFill>
            <a:schemeClr val="tx1"/>
          </a:solidFill>
          <a:latin typeface="+mn-lt"/>
          <a:ea typeface="+mn-ea"/>
        </a:defRPr>
      </a:lvl7pPr>
      <a:lvl8pPr marL="2828925" indent="-314325" algn="l" rtl="0" eaLnBrk="0" fontAlgn="base" hangingPunct="0">
        <a:lnSpc>
          <a:spcPct val="90000"/>
        </a:lnSpc>
        <a:spcBef>
          <a:spcPct val="70000"/>
        </a:spcBef>
        <a:spcAft>
          <a:spcPct val="0"/>
        </a:spcAft>
        <a:buChar char="•"/>
        <a:defRPr sz="1600">
          <a:solidFill>
            <a:schemeClr val="tx1"/>
          </a:solidFill>
          <a:latin typeface="+mn-lt"/>
          <a:ea typeface="+mn-ea"/>
        </a:defRPr>
      </a:lvl8pPr>
      <a:lvl9pPr marL="3286125" indent="-314325" algn="l" rtl="0" eaLnBrk="0" fontAlgn="base" hangingPunct="0">
        <a:lnSpc>
          <a:spcPct val="90000"/>
        </a:lnSpc>
        <a:spcBef>
          <a:spcPct val="700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4BC575-4899-5625-D543-E59A4E76BB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184A8A-3455-48BF-94D2-565AEFF484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B4BAE-0EBB-4C6D-D678-A9AEB590F1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F17B62EC-524E-4FD5-3131-A671F84287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84CC2D-E596-CC93-2912-1EF42B4270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97BCE9-A9DA-4D85-AD16-1BADFC8DF9B0}" type="slidenum">
              <a:rPr lang="en-US" smtClean="0"/>
              <a:t>‹#›</a:t>
            </a:fld>
            <a:endParaRPr lang="en-US"/>
          </a:p>
        </p:txBody>
      </p:sp>
    </p:spTree>
    <p:extLst>
      <p:ext uri="{BB962C8B-B14F-4D97-AF65-F5344CB8AC3E}">
        <p14:creationId xmlns:p14="http://schemas.microsoft.com/office/powerpoint/2010/main" val="392830722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2" r:id="rId12"/>
    <p:sldLayoutId id="2147483833"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3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image" Target="../media/image18.jpg"/><Relationship Id="rId1" Type="http://schemas.openxmlformats.org/officeDocument/2006/relationships/slideLayout" Target="../slideLayouts/slideLayout3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9.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jp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40.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40.xml"/><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40.xm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8" Type="http://schemas.openxmlformats.org/officeDocument/2006/relationships/hyperlink" Target="https://www.intertek.com/government/product-conformity/ghana/" TargetMode="External"/><Relationship Id="rId13" Type="http://schemas.openxmlformats.org/officeDocument/2006/relationships/hyperlink" Target="https://www.intertek.com/government/product-conformity/kuwait/" TargetMode="External"/><Relationship Id="rId18" Type="http://schemas.openxmlformats.org/officeDocument/2006/relationships/hyperlink" Target="https://www.intertek.com/government/product-conformity/saudi-arabia/" TargetMode="External"/><Relationship Id="rId3" Type="http://schemas.openxmlformats.org/officeDocument/2006/relationships/image" Target="../media/image8.jpeg"/><Relationship Id="rId21" Type="http://schemas.openxmlformats.org/officeDocument/2006/relationships/hyperlink" Target="https://www.intertek.com/government/product-conformity/food-exports-saudi-arabia/" TargetMode="External"/><Relationship Id="rId7" Type="http://schemas.openxmlformats.org/officeDocument/2006/relationships/hyperlink" Target="https://www.intertek.com/government/product-conformity/certificate-of-conformity-for-exports-to-gabon/" TargetMode="External"/><Relationship Id="rId12" Type="http://schemas.openxmlformats.org/officeDocument/2006/relationships/hyperlink" Target="https://www.intertek.com/government/product-conformity/exports-kurdistan/" TargetMode="External"/><Relationship Id="rId17" Type="http://schemas.openxmlformats.org/officeDocument/2006/relationships/hyperlink" Target="https://www.intertek.com/government/product-conformity/certificate-of-conformity-for-exports-of-food-to-qatar/" TargetMode="External"/><Relationship Id="rId2" Type="http://schemas.openxmlformats.org/officeDocument/2006/relationships/notesSlide" Target="../notesSlides/notesSlide26.xml"/><Relationship Id="rId16" Type="http://schemas.openxmlformats.org/officeDocument/2006/relationships/hyperlink" Target="https://www.intertek.com/government/product-conformity/certificate-of-conformity-for-exports-to-qatar/" TargetMode="External"/><Relationship Id="rId20" Type="http://schemas.openxmlformats.org/officeDocument/2006/relationships/hyperlink" Target="https://www.intertek.com/government/product-conformity/saudi-arabia-cosmetics/" TargetMode="External"/><Relationship Id="rId1" Type="http://schemas.openxmlformats.org/officeDocument/2006/relationships/slideLayout" Target="../slideLayouts/slideLayout40.xml"/><Relationship Id="rId6" Type="http://schemas.openxmlformats.org/officeDocument/2006/relationships/hyperlink" Target="https://www.intertek.com/government/product-conformity/ethiopia/" TargetMode="External"/><Relationship Id="rId11" Type="http://schemas.openxmlformats.org/officeDocument/2006/relationships/hyperlink" Target="https://www.intertek.com/government/product-conformity/certificate-of-conformity-for-exports-to-russia/" TargetMode="External"/><Relationship Id="rId24" Type="http://schemas.openxmlformats.org/officeDocument/2006/relationships/hyperlink" Target="https://www.intertek.com/government/product-conformity/exports-to-uganda/" TargetMode="External"/><Relationship Id="rId5" Type="http://schemas.openxmlformats.org/officeDocument/2006/relationships/hyperlink" Target="https://www.intertek.com/government/product-conformity/certificate-of-inspection-for-exports-of-food-to-egypt/" TargetMode="External"/><Relationship Id="rId15" Type="http://schemas.openxmlformats.org/officeDocument/2006/relationships/hyperlink" Target="https://www.intertek.com/government/product-conformity/mozambique/" TargetMode="External"/><Relationship Id="rId23" Type="http://schemas.openxmlformats.org/officeDocument/2006/relationships/hyperlink" Target="https://www.intertek.com/government/product-conformity/exports-to-tanzania-pvoc/" TargetMode="External"/><Relationship Id="rId10" Type="http://schemas.openxmlformats.org/officeDocument/2006/relationships/hyperlink" Target="https://www.intertek.com/government/product-conformity/certificate-of-conformity-exports-ivory-coast/" TargetMode="External"/><Relationship Id="rId19" Type="http://schemas.openxmlformats.org/officeDocument/2006/relationships/hyperlink" Target="https://www.intertek.com/government/export-import/regulatory-news-updates/news-saudi-arabia/saudi-arabia-quality-mark/" TargetMode="External"/><Relationship Id="rId4" Type="http://schemas.openxmlformats.org/officeDocument/2006/relationships/hyperlink" Target="https://www.intertek.com/government/export-import/regulatory-news-updates/news-egypt/certificate-of-inspection-for-exports-to-egypt/" TargetMode="External"/><Relationship Id="rId9" Type="http://schemas.openxmlformats.org/officeDocument/2006/relationships/hyperlink" Target="https://www.intertek.com/government/product-conformity/exports-to-iraq/" TargetMode="External"/><Relationship Id="rId14" Type="http://schemas.openxmlformats.org/officeDocument/2006/relationships/hyperlink" Target="https://www.intertek.com/government/product-conformity/certificate-of-conformity-for-exports-to-morocco/" TargetMode="External"/><Relationship Id="rId22" Type="http://schemas.openxmlformats.org/officeDocument/2006/relationships/hyperlink" Target="https://www.intertek.com/government/product-conformity/certificate-of-inspection-used-vehicles-saudi-arabia/"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40.xml"/><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40.xml"/><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40.xml"/><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2.xml"/><Relationship Id="rId1" Type="http://schemas.openxmlformats.org/officeDocument/2006/relationships/slideLayout" Target="../slideLayouts/slideLayout40.xml"/><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3.xml"/><Relationship Id="rId1" Type="http://schemas.openxmlformats.org/officeDocument/2006/relationships/slideLayout" Target="../slideLayouts/slideLayout40.xml"/><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4.xml"/><Relationship Id="rId1" Type="http://schemas.openxmlformats.org/officeDocument/2006/relationships/slideLayout" Target="../slideLayouts/slideLayout40.xml"/><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5.xml"/><Relationship Id="rId1" Type="http://schemas.openxmlformats.org/officeDocument/2006/relationships/slideLayout" Target="../slideLayouts/slideLayout40.xml"/><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6.xml"/><Relationship Id="rId1" Type="http://schemas.openxmlformats.org/officeDocument/2006/relationships/slideLayout" Target="../slideLayouts/slideLayout40.xml"/><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7.xml"/><Relationship Id="rId1" Type="http://schemas.openxmlformats.org/officeDocument/2006/relationships/slideLayout" Target="../slideLayouts/slideLayout40.xml"/><Relationship Id="rId4" Type="http://schemas.openxmlformats.org/officeDocument/2006/relationships/image" Target="../media/image43.png"/></Relationships>
</file>

<file path=ppt/slides/_rels/slide5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8.xml"/><Relationship Id="rId1" Type="http://schemas.openxmlformats.org/officeDocument/2006/relationships/slideLayout" Target="../slideLayouts/slideLayout40.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40.xml"/><Relationship Id="rId4" Type="http://schemas.openxmlformats.org/officeDocument/2006/relationships/image" Target="../media/image8.jpeg"/></Relationships>
</file>

<file path=ppt/slides/_rels/slide6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0.xml"/><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1.xml"/><Relationship Id="rId1" Type="http://schemas.openxmlformats.org/officeDocument/2006/relationships/slideLayout" Target="../slideLayouts/slideLayout35.xml"/><Relationship Id="rId4" Type="http://schemas.openxmlformats.org/officeDocument/2006/relationships/image" Target="../media/image47.png"/></Relationships>
</file>

<file path=ppt/slides/_rels/slide6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2.xml"/><Relationship Id="rId1" Type="http://schemas.openxmlformats.org/officeDocument/2006/relationships/slideLayout" Target="../slideLayouts/slideLayout35.xml"/><Relationship Id="rId4" Type="http://schemas.openxmlformats.org/officeDocument/2006/relationships/image" Target="../media/image48.png"/></Relationships>
</file>

<file path=ppt/slides/_rels/slide6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3.xml"/><Relationship Id="rId1" Type="http://schemas.openxmlformats.org/officeDocument/2006/relationships/slideLayout" Target="../slideLayouts/slideLayout35.xml"/><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4.xml"/><Relationship Id="rId1" Type="http://schemas.openxmlformats.org/officeDocument/2006/relationships/slideLayout" Target="../slideLayouts/slideLayout35.xml"/><Relationship Id="rId4" Type="http://schemas.openxmlformats.org/officeDocument/2006/relationships/image" Target="../media/image50.png"/></Relationships>
</file>

<file path=ppt/slides/_rels/slide6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5.xml"/><Relationship Id="rId1" Type="http://schemas.openxmlformats.org/officeDocument/2006/relationships/slideLayout" Target="../slideLayouts/slideLayout35.xml"/><Relationship Id="rId4" Type="http://schemas.openxmlformats.org/officeDocument/2006/relationships/image" Target="../media/image51.png"/></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7.xml"/><Relationship Id="rId1" Type="http://schemas.openxmlformats.org/officeDocument/2006/relationships/slideLayout" Target="../slideLayouts/slideLayout34.xml"/><Relationship Id="rId4" Type="http://schemas.openxmlformats.org/officeDocument/2006/relationships/image" Target="../media/image53.png"/></Relationships>
</file>

<file path=ppt/slides/_rels/slide6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8.xml"/><Relationship Id="rId1" Type="http://schemas.openxmlformats.org/officeDocument/2006/relationships/slideLayout" Target="../slideLayouts/slideLayout34.xml"/><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7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9.xml"/><Relationship Id="rId1" Type="http://schemas.openxmlformats.org/officeDocument/2006/relationships/slideLayout" Target="../slideLayouts/slideLayout34.xml"/><Relationship Id="rId4" Type="http://schemas.openxmlformats.org/officeDocument/2006/relationships/image" Target="../media/image55.png"/></Relationships>
</file>

<file path=ppt/slides/_rels/slide7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0.xml"/><Relationship Id="rId1" Type="http://schemas.openxmlformats.org/officeDocument/2006/relationships/slideLayout" Target="../slideLayouts/slideLayout34.xml"/><Relationship Id="rId4" Type="http://schemas.openxmlformats.org/officeDocument/2006/relationships/image" Target="../media/image56.png"/></Relationships>
</file>

<file path=ppt/slides/_rels/slide7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1.xml"/><Relationship Id="rId1" Type="http://schemas.openxmlformats.org/officeDocument/2006/relationships/slideLayout" Target="../slideLayouts/slideLayout34.xml"/><Relationship Id="rId4" Type="http://schemas.openxmlformats.org/officeDocument/2006/relationships/image" Target="../media/image57.png"/></Relationships>
</file>

<file path=ppt/slides/_rels/slide7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2.xml"/><Relationship Id="rId1" Type="http://schemas.openxmlformats.org/officeDocument/2006/relationships/slideLayout" Target="../slideLayouts/slideLayout34.xml"/><Relationship Id="rId4" Type="http://schemas.openxmlformats.org/officeDocument/2006/relationships/image" Target="../media/image58.png"/></Relationships>
</file>

<file path=ppt/slides/_rels/slide7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3.xml"/><Relationship Id="rId1" Type="http://schemas.openxmlformats.org/officeDocument/2006/relationships/slideLayout" Target="../slideLayouts/slideLayout34.xml"/><Relationship Id="rId4" Type="http://schemas.openxmlformats.org/officeDocument/2006/relationships/image" Target="../media/image59.png"/></Relationships>
</file>

<file path=ppt/slides/_rels/slide7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4.xml"/><Relationship Id="rId1" Type="http://schemas.openxmlformats.org/officeDocument/2006/relationships/slideLayout" Target="../slideLayouts/slideLayout34.xml"/><Relationship Id="rId4" Type="http://schemas.openxmlformats.org/officeDocument/2006/relationships/image" Target="../media/image60.png"/></Relationships>
</file>

<file path=ppt/slides/_rels/slide7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5.xml"/><Relationship Id="rId1" Type="http://schemas.openxmlformats.org/officeDocument/2006/relationships/slideLayout" Target="../slideLayouts/slideLayout34.xml"/><Relationship Id="rId5" Type="http://schemas.openxmlformats.org/officeDocument/2006/relationships/hyperlink" Target="https://eucertification.net/check-certificate/" TargetMode="External"/><Relationship Id="rId4" Type="http://schemas.openxmlformats.org/officeDocument/2006/relationships/image" Target="../media/image61.png"/></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13"/>
          <p:cNvSpPr>
            <a:spLocks noGrp="1" noChangeArrowheads="1"/>
          </p:cNvSpPr>
          <p:nvPr>
            <p:ph type="ctrTitle"/>
          </p:nvPr>
        </p:nvSpPr>
        <p:spPr>
          <a:xfrm>
            <a:off x="-103517" y="2320507"/>
            <a:ext cx="11645660" cy="1930930"/>
          </a:xfrm>
        </p:spPr>
        <p:txBody>
          <a:bodyPr/>
          <a:lstStyle/>
          <a:p>
            <a:pPr algn="ctr" eaLnBrk="1" hangingPunct="1"/>
            <a:br>
              <a:rPr lang="en-US" altLang="en-US" sz="3700" b="1" dirty="0"/>
            </a:br>
            <a:r>
              <a:rPr lang="en-US" altLang="en-US" sz="3700" b="1" dirty="0"/>
              <a:t>2 Days Awareness Session </a:t>
            </a:r>
            <a:br>
              <a:rPr lang="en-US" altLang="en-US" sz="3700" b="1" dirty="0"/>
            </a:br>
            <a:r>
              <a:rPr lang="en-US" altLang="en-US" sz="3700" b="1" dirty="0"/>
              <a:t>Product Conformity Assessment</a:t>
            </a:r>
            <a:br>
              <a:rPr lang="en-US" altLang="en-US" sz="3700" b="1" dirty="0"/>
            </a:br>
            <a:br>
              <a:rPr lang="en-US" altLang="en-US" sz="3700" b="1" dirty="0"/>
            </a:br>
            <a:endParaRPr lang="fr-FR" altLang="en-US" b="1" i="1" dirty="0"/>
          </a:p>
        </p:txBody>
      </p:sp>
      <p:pic>
        <p:nvPicPr>
          <p:cNvPr id="5123" name="Picture 117" descr="BV_NewLogo2007_Qv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2201" y="5221288"/>
            <a:ext cx="2378075"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3973254"/>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5106" name="Rectangle 2"/>
          <p:cNvSpPr>
            <a:spLocks noGrp="1" noChangeArrowheads="1"/>
          </p:cNvSpPr>
          <p:nvPr>
            <p:ph type="title"/>
          </p:nvPr>
        </p:nvSpPr>
        <p:spPr>
          <a:xfrm>
            <a:off x="2012950" y="1036638"/>
            <a:ext cx="8229600" cy="900112"/>
          </a:xfrm>
          <a:noFill/>
        </p:spPr>
        <p:txBody>
          <a:bodyPr/>
          <a:lstStyle/>
          <a:p>
            <a:pPr algn="ctr" eaLnBrk="1" hangingPunct="1"/>
            <a:r>
              <a:rPr lang="en-US" altLang="en-US" sz="2500">
                <a:solidFill>
                  <a:schemeClr val="tx1"/>
                </a:solidFill>
              </a:rPr>
              <a:t>Surveillance audits</a:t>
            </a:r>
          </a:p>
        </p:txBody>
      </p:sp>
      <p:sp>
        <p:nvSpPr>
          <p:cNvPr id="1455107" name="Rectangle 3"/>
          <p:cNvSpPr>
            <a:spLocks noGrp="1" noChangeArrowheads="1"/>
          </p:cNvSpPr>
          <p:nvPr>
            <p:ph sz="half" idx="1"/>
          </p:nvPr>
        </p:nvSpPr>
        <p:spPr>
          <a:xfrm>
            <a:off x="1165407" y="1874883"/>
            <a:ext cx="8559800" cy="4087812"/>
          </a:xfrm>
        </p:spPr>
        <p:txBody>
          <a:bodyPr/>
          <a:lstStyle/>
          <a:p>
            <a:pPr eaLnBrk="1" hangingPunct="1"/>
            <a:r>
              <a:rPr lang="en-GB" altLang="en-US" sz="2000" b="1" dirty="0">
                <a:solidFill>
                  <a:schemeClr val="hlink"/>
                </a:solidFill>
              </a:rPr>
              <a:t>Conducted at least once per year (some at 6 months) on site.</a:t>
            </a:r>
          </a:p>
          <a:p>
            <a:pPr eaLnBrk="1" hangingPunct="1"/>
            <a:r>
              <a:rPr lang="en-GB" altLang="en-US" sz="2000" b="1" dirty="0"/>
              <a:t>Covers all functions/processes  over a 3 year period subsequent to certification / Re certification audits</a:t>
            </a:r>
          </a:p>
          <a:p>
            <a:pPr eaLnBrk="1" hangingPunct="1"/>
            <a:r>
              <a:rPr lang="en-GB" altLang="en-US" sz="2000" b="1" dirty="0">
                <a:solidFill>
                  <a:schemeClr val="hlink"/>
                </a:solidFill>
              </a:rPr>
              <a:t>Audit plan based upon results of previous audits &amp;  importance &amp; status of processes.</a:t>
            </a:r>
          </a:p>
          <a:p>
            <a:pPr eaLnBrk="1" hangingPunct="1"/>
            <a:r>
              <a:rPr lang="en-GB" altLang="en-US" sz="2000" b="1" dirty="0"/>
              <a:t>Internal audits may be taken into account</a:t>
            </a:r>
          </a:p>
          <a:p>
            <a:pPr eaLnBrk="1" hangingPunct="1"/>
            <a:r>
              <a:rPr lang="en-GB" altLang="en-US" sz="2000" b="1" dirty="0">
                <a:solidFill>
                  <a:schemeClr val="hlink"/>
                </a:solidFill>
              </a:rPr>
              <a:t>Assess organisations’ continued conformance to the certified standard requirements</a:t>
            </a:r>
          </a:p>
          <a:p>
            <a:pPr eaLnBrk="1" hangingPunct="1"/>
            <a:r>
              <a:rPr lang="en-GB" altLang="en-US" sz="2000" b="1" dirty="0">
                <a:solidFill>
                  <a:schemeClr val="hlink"/>
                </a:solidFill>
              </a:rPr>
              <a:t>What shall be checked during surveillance audits ….?</a:t>
            </a:r>
          </a:p>
          <a:p>
            <a:pPr eaLnBrk="1" hangingPunct="1">
              <a:buFont typeface="Arial" charset="0"/>
              <a:buNone/>
            </a:pPr>
            <a:endParaRPr lang="en-US" altLang="en-US" sz="2000" b="1" dirty="0">
              <a:solidFill>
                <a:schemeClr val="hlink"/>
              </a:solidFill>
            </a:endParaRPr>
          </a:p>
        </p:txBody>
      </p:sp>
      <p:sp>
        <p:nvSpPr>
          <p:cNvPr id="17412" name="Text Box 4"/>
          <p:cNvSpPr txBox="1">
            <a:spLocks noChangeArrowheads="1"/>
          </p:cNvSpPr>
          <p:nvPr/>
        </p:nvSpPr>
        <p:spPr bwMode="auto">
          <a:xfrm>
            <a:off x="1524001" y="244476"/>
            <a:ext cx="5315879" cy="461665"/>
          </a:xfrm>
          <a:prstGeom prst="rect">
            <a:avLst/>
          </a:prstGeom>
          <a:noFill/>
          <a:ln w="9525">
            <a:noFill/>
            <a:miter lim="800000"/>
            <a:headEnd/>
            <a:tailEnd/>
          </a:ln>
        </p:spPr>
        <p:txBody>
          <a:bodyPr wrap="none">
            <a:spAutoFit/>
          </a:bodyPr>
          <a:lstStyle/>
          <a:p>
            <a:pPr marL="261938" indent="-261938"/>
            <a:r>
              <a:rPr lang="en-US" altLang="en-US" sz="2400" b="1">
                <a:solidFill>
                  <a:schemeClr val="hlink"/>
                </a:solidFill>
              </a:rPr>
              <a:t>Accreditation/Certification Process</a:t>
            </a:r>
          </a:p>
        </p:txBody>
      </p:sp>
      <p:sp>
        <p:nvSpPr>
          <p:cNvPr id="17413" name="Text Box 5"/>
          <p:cNvSpPr txBox="1">
            <a:spLocks noChangeArrowheads="1"/>
          </p:cNvSpPr>
          <p:nvPr/>
        </p:nvSpPr>
        <p:spPr bwMode="auto">
          <a:xfrm>
            <a:off x="9290050" y="6135689"/>
            <a:ext cx="1309974" cy="246221"/>
          </a:xfrm>
          <a:prstGeom prst="rect">
            <a:avLst/>
          </a:prstGeom>
          <a:noFill/>
          <a:ln w="9525">
            <a:noFill/>
            <a:miter lim="800000"/>
            <a:headEnd/>
            <a:tailEnd/>
          </a:ln>
        </p:spPr>
        <p:txBody>
          <a:bodyPr wrap="none">
            <a:spAutoFit/>
          </a:bodyPr>
          <a:lstStyle/>
          <a:p>
            <a:pPr marL="261938" indent="-261938"/>
            <a:r>
              <a:rPr lang="en-US" altLang="en-US" sz="1000" i="1"/>
              <a:t>Ref :ISO/IEC 17021</a:t>
            </a:r>
          </a:p>
        </p:txBody>
      </p:sp>
      <p:pic>
        <p:nvPicPr>
          <p:cNvPr id="2" name="Image 92" descr="BV_logo_SG_RVB_E-bdf.jpg">
            <a:extLst>
              <a:ext uri="{FF2B5EF4-FFF2-40B4-BE49-F238E27FC236}">
                <a16:creationId xmlns:a16="http://schemas.microsoft.com/office/drawing/2014/main" id="{67AE34B8-652B-E579-DF1B-F633D792A280}"/>
              </a:ext>
            </a:extLst>
          </p:cNvPr>
          <p:cNvPicPr>
            <a:picLocks noChangeAspect="1"/>
          </p:cNvPicPr>
          <p:nvPr/>
        </p:nvPicPr>
        <p:blipFill>
          <a:blip r:embed="rId3" cstate="print"/>
          <a:srcRect/>
          <a:stretch>
            <a:fillRect/>
          </a:stretch>
        </p:blipFill>
        <p:spPr bwMode="auto">
          <a:xfrm>
            <a:off x="10667999" y="103390"/>
            <a:ext cx="1340478" cy="433825"/>
          </a:xfrm>
          <a:prstGeom prst="rect">
            <a:avLst/>
          </a:prstGeom>
          <a:noFill/>
          <a:ln w="9525">
            <a:noFill/>
            <a:miter lim="800000"/>
            <a:headEnd/>
            <a:tailEnd/>
          </a:ln>
        </p:spPr>
      </p:pic>
    </p:spTree>
    <p:extLst>
      <p:ext uri="{BB962C8B-B14F-4D97-AF65-F5344CB8AC3E}">
        <p14:creationId xmlns:p14="http://schemas.microsoft.com/office/powerpoint/2010/main" val="3709832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55106"/>
                                        </p:tgtEl>
                                        <p:attrNameLst>
                                          <p:attrName>style.visibility</p:attrName>
                                        </p:attrNameLst>
                                      </p:cBhvr>
                                      <p:to>
                                        <p:strVal val="visible"/>
                                      </p:to>
                                    </p:set>
                                    <p:animEffect transition="in" filter="box(in)">
                                      <p:cBhvr>
                                        <p:cTn id="7" dur="500"/>
                                        <p:tgtEl>
                                          <p:spTgt spid="1455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455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5106" grpId="0" autoUpdateAnimBg="0"/>
      <p:bldP spid="1455107"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398AD6-7C3A-DE85-F8DD-A6339FD83B22}"/>
              </a:ext>
            </a:extLst>
          </p:cNvPr>
          <p:cNvPicPr>
            <a:picLocks noChangeAspect="1"/>
          </p:cNvPicPr>
          <p:nvPr/>
        </p:nvPicPr>
        <p:blipFill rotWithShape="1">
          <a:blip r:embed="rId2">
            <a:extLst>
              <a:ext uri="{28A0092B-C50C-407E-A947-70E740481C1C}">
                <a14:useLocalDpi xmlns:a14="http://schemas.microsoft.com/office/drawing/2010/main" val="0"/>
              </a:ext>
            </a:extLst>
          </a:blip>
          <a:srcRect t="10943" r="71627" b="11321"/>
          <a:stretch/>
        </p:blipFill>
        <p:spPr>
          <a:xfrm>
            <a:off x="370937" y="638355"/>
            <a:ext cx="3459192" cy="5331125"/>
          </a:xfrm>
          <a:prstGeom prst="rect">
            <a:avLst/>
          </a:prstGeom>
        </p:spPr>
      </p:pic>
      <p:sp>
        <p:nvSpPr>
          <p:cNvPr id="2" name="Rectangle 2">
            <a:extLst>
              <a:ext uri="{FF2B5EF4-FFF2-40B4-BE49-F238E27FC236}">
                <a16:creationId xmlns:a16="http://schemas.microsoft.com/office/drawing/2014/main" id="{A5B8D386-5070-4A6C-58F3-1B45D0CBEF7B}"/>
              </a:ext>
            </a:extLst>
          </p:cNvPr>
          <p:cNvSpPr>
            <a:spLocks noChangeArrowheads="1"/>
          </p:cNvSpPr>
          <p:nvPr/>
        </p:nvSpPr>
        <p:spPr bwMode="gray">
          <a:xfrm>
            <a:off x="3769744" y="2456610"/>
            <a:ext cx="8422256" cy="240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nchor="ctr"/>
          <a:lstStyle>
            <a:lvl1pPr defTabSz="911225" eaLnBrk="0" hangingPunct="0">
              <a:defRPr sz="1600">
                <a:solidFill>
                  <a:schemeClr val="tx1"/>
                </a:solidFill>
                <a:latin typeface="Arial" panose="020B0604020202020204" pitchFamily="34" charset="0"/>
              </a:defRPr>
            </a:lvl1pPr>
            <a:lvl2pPr marL="742950" indent="-285750" defTabSz="911225" eaLnBrk="0" hangingPunct="0">
              <a:defRPr sz="1600">
                <a:solidFill>
                  <a:schemeClr val="tx1"/>
                </a:solidFill>
                <a:latin typeface="Arial" panose="020B0604020202020204" pitchFamily="34" charset="0"/>
              </a:defRPr>
            </a:lvl2pPr>
            <a:lvl3pPr marL="1143000" indent="-228600" defTabSz="911225" eaLnBrk="0" hangingPunct="0">
              <a:defRPr sz="1600">
                <a:solidFill>
                  <a:schemeClr val="tx1"/>
                </a:solidFill>
                <a:latin typeface="Arial" panose="020B0604020202020204" pitchFamily="34" charset="0"/>
              </a:defRPr>
            </a:lvl3pPr>
            <a:lvl4pPr marL="1600200" indent="-228600" defTabSz="911225" eaLnBrk="0" hangingPunct="0">
              <a:defRPr sz="1600">
                <a:solidFill>
                  <a:schemeClr val="tx1"/>
                </a:solidFill>
                <a:latin typeface="Arial" panose="020B0604020202020204" pitchFamily="34" charset="0"/>
              </a:defRPr>
            </a:lvl4pPr>
            <a:lvl5pPr marL="2057400" indent="-228600" defTabSz="911225" eaLnBrk="0" hangingPunct="0">
              <a:defRPr sz="1600">
                <a:solidFill>
                  <a:schemeClr val="tx1"/>
                </a:solidFill>
                <a:latin typeface="Arial" panose="020B0604020202020204" pitchFamily="34" charset="0"/>
              </a:defRPr>
            </a:lvl5pPr>
            <a:lvl6pPr marL="25146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342900" marR="0" lvl="0" indent="-342900" defTabSz="911225" rtl="0" eaLnBrk="0" fontAlgn="auto" latinLnBrk="0" hangingPunct="0">
              <a:lnSpc>
                <a:spcPct val="100000"/>
              </a:lnSpc>
              <a:spcBef>
                <a:spcPts val="0"/>
              </a:spcBef>
              <a:spcAft>
                <a:spcPts val="0"/>
              </a:spcAft>
              <a:buClrTx/>
              <a:buSzTx/>
              <a:buFont typeface="Arial" panose="020B0604020202020204" pitchFamily="34" charset="0"/>
              <a:buChar char="•"/>
              <a:tabLst/>
              <a:defRPr/>
            </a:pPr>
            <a:r>
              <a:rPr lang="en-GB" altLang="en-US" sz="2400" b="1" dirty="0">
                <a:solidFill>
                  <a:srgbClr val="B0002D"/>
                </a:solidFill>
                <a:ea typeface="SimSun" panose="02010600030101010101" pitchFamily="2" charset="-122"/>
              </a:rPr>
              <a:t>Introduction</a:t>
            </a:r>
          </a:p>
          <a:p>
            <a:pPr marL="342900" marR="0" lvl="0" indent="-342900" defTabSz="911225"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altLang="en-US" sz="2400" b="1" i="0" u="none" strike="noStrike" kern="1200" cap="none" spc="0" normalizeH="0" baseline="0" noProof="0" dirty="0">
                <a:ln>
                  <a:noFill/>
                </a:ln>
                <a:solidFill>
                  <a:srgbClr val="B0002D"/>
                </a:solidFill>
                <a:effectLst/>
                <a:uLnTx/>
                <a:uFillTx/>
                <a:latin typeface="Arial" panose="020B0604020202020204" pitchFamily="34" charset="0"/>
                <a:ea typeface="SimSun" panose="02010600030101010101" pitchFamily="2" charset="-122"/>
                <a:cs typeface="+mn-cs"/>
              </a:rPr>
              <a:t>What</a:t>
            </a:r>
            <a:r>
              <a:rPr kumimoji="0" lang="en-GB" altLang="en-US" sz="2400" b="1" i="0" u="none" strike="noStrike" kern="1200" cap="none" spc="0" normalizeH="0" noProof="0" dirty="0">
                <a:ln>
                  <a:noFill/>
                </a:ln>
                <a:solidFill>
                  <a:srgbClr val="B0002D"/>
                </a:solidFill>
                <a:effectLst/>
                <a:uLnTx/>
                <a:uFillTx/>
                <a:latin typeface="Arial" panose="020B0604020202020204" pitchFamily="34" charset="0"/>
                <a:ea typeface="SimSun" panose="02010600030101010101" pitchFamily="2" charset="-122"/>
                <a:cs typeface="+mn-cs"/>
              </a:rPr>
              <a:t> is Conformity Assessment</a:t>
            </a:r>
          </a:p>
          <a:p>
            <a:pPr marL="342900" lvl="0" indent="-342900">
              <a:buFont typeface="Arial" panose="020B0604020202020204" pitchFamily="34" charset="0"/>
              <a:buChar char="•"/>
              <a:defRPr/>
            </a:pPr>
            <a:r>
              <a:rPr lang="en-GB" altLang="en-US" sz="2400" b="1" dirty="0">
                <a:solidFill>
                  <a:srgbClr val="B0002D"/>
                </a:solidFill>
                <a:ea typeface="SimSun" panose="02010600030101010101" pitchFamily="2" charset="-122"/>
              </a:rPr>
              <a:t>Overview of Conformity Assessment</a:t>
            </a:r>
          </a:p>
          <a:p>
            <a:pPr marL="342900" lvl="0" indent="-342900">
              <a:buFont typeface="Arial" panose="020B0604020202020204" pitchFamily="34" charset="0"/>
              <a:buChar char="•"/>
              <a:defRPr/>
            </a:pPr>
            <a:r>
              <a:rPr lang="en-GB" altLang="en-US" sz="2400" b="1" dirty="0">
                <a:solidFill>
                  <a:srgbClr val="B0002D"/>
                </a:solidFill>
                <a:ea typeface="SimSun" panose="02010600030101010101" pitchFamily="2" charset="-122"/>
              </a:rPr>
              <a:t>ISO/CASCO</a:t>
            </a:r>
          </a:p>
          <a:p>
            <a:pPr marL="342900" lvl="0" indent="-342900">
              <a:buFont typeface="Arial" panose="020B0604020202020204" pitchFamily="34" charset="0"/>
              <a:buChar char="•"/>
              <a:defRPr/>
            </a:pPr>
            <a:r>
              <a:rPr kumimoji="0" lang="en-GB" altLang="en-US" sz="2400" b="1" i="0" u="none" strike="noStrike" kern="1200" cap="none" spc="0" normalizeH="0" noProof="0" dirty="0">
                <a:ln>
                  <a:noFill/>
                </a:ln>
                <a:solidFill>
                  <a:srgbClr val="B0002D"/>
                </a:solidFill>
                <a:effectLst/>
                <a:uLnTx/>
                <a:uFillTx/>
                <a:latin typeface="Arial" panose="020B0604020202020204" pitchFamily="34" charset="0"/>
                <a:ea typeface="SimSun" panose="02010600030101010101" pitchFamily="2" charset="-122"/>
                <a:cs typeface="+mn-cs"/>
              </a:rPr>
              <a:t>Objects of Conformity Assessment</a:t>
            </a:r>
          </a:p>
          <a:p>
            <a:pPr marL="342900" indent="-342900">
              <a:buFont typeface="Arial" panose="020B0604020202020204" pitchFamily="34" charset="0"/>
              <a:buChar char="•"/>
              <a:defRPr/>
            </a:pPr>
            <a:r>
              <a:rPr lang="en-GB" altLang="en-US" sz="2400" b="1" dirty="0">
                <a:solidFill>
                  <a:srgbClr val="B0002D"/>
                </a:solidFill>
                <a:ea typeface="SimSun" panose="02010600030101010101" pitchFamily="2" charset="-122"/>
              </a:rPr>
              <a:t>European &amp; Gulf Conformity Assessment Programs / Directives</a:t>
            </a:r>
          </a:p>
          <a:p>
            <a:pPr marL="342900" indent="-342900">
              <a:buFont typeface="Arial" panose="020B0604020202020204" pitchFamily="34" charset="0"/>
              <a:buChar char="•"/>
              <a:defRPr/>
            </a:pPr>
            <a:r>
              <a:rPr lang="en-GB" altLang="en-US" sz="2400" b="1" dirty="0">
                <a:solidFill>
                  <a:srgbClr val="B0002D"/>
                </a:solidFill>
                <a:ea typeface="SimSun" panose="02010600030101010101" pitchFamily="2" charset="-122"/>
              </a:rPr>
              <a:t>Conformity Assessment Process   </a:t>
            </a:r>
          </a:p>
          <a:p>
            <a:pPr marL="342900" indent="-342900">
              <a:buFont typeface="Arial" panose="020B0604020202020204" pitchFamily="34" charset="0"/>
              <a:buChar char="•"/>
              <a:defRPr/>
            </a:pPr>
            <a:r>
              <a:rPr lang="en-GB" altLang="en-US" sz="2400" b="1" dirty="0">
                <a:solidFill>
                  <a:srgbClr val="B0002D"/>
                </a:solidFill>
                <a:ea typeface="SimSun" panose="02010600030101010101" pitchFamily="2" charset="-122"/>
              </a:rPr>
              <a:t>European Conformity Assessment Program CE Marking  </a:t>
            </a:r>
          </a:p>
          <a:p>
            <a:pPr marL="342900" indent="-342900">
              <a:buFont typeface="Arial" panose="020B0604020202020204" pitchFamily="34" charset="0"/>
              <a:buChar char="•"/>
              <a:defRPr/>
            </a:pPr>
            <a:r>
              <a:rPr lang="en-GB" altLang="en-US" sz="2400" b="1" dirty="0">
                <a:solidFill>
                  <a:srgbClr val="B0002D"/>
                </a:solidFill>
                <a:ea typeface="SimSun" panose="02010600030101010101" pitchFamily="2" charset="-122"/>
              </a:rPr>
              <a:t>Trademarks, Copyrights, Patents </a:t>
            </a:r>
          </a:p>
          <a:p>
            <a:pPr marL="342900" indent="-342900">
              <a:buFont typeface="Arial" panose="020B0604020202020204" pitchFamily="34" charset="0"/>
              <a:buChar char="•"/>
              <a:defRPr/>
            </a:pPr>
            <a:r>
              <a:rPr lang="en-GB" altLang="en-US" sz="2400" b="1" dirty="0">
                <a:solidFill>
                  <a:srgbClr val="B0002D"/>
                </a:solidFill>
                <a:ea typeface="SimSun" panose="02010600030101010101" pitchFamily="2" charset="-122"/>
              </a:rPr>
              <a:t>ISO 17001:2015 Review</a:t>
            </a:r>
          </a:p>
          <a:p>
            <a:pPr>
              <a:defRPr/>
            </a:pPr>
            <a:r>
              <a:rPr lang="en-GB" altLang="en-US" sz="2400" b="1" dirty="0">
                <a:solidFill>
                  <a:srgbClr val="B0002D"/>
                </a:solidFill>
                <a:ea typeface="SimSun" panose="02010600030101010101" pitchFamily="2" charset="-122"/>
              </a:rPr>
              <a:t> </a:t>
            </a:r>
          </a:p>
          <a:p>
            <a:pPr marL="342900" indent="-342900">
              <a:buFont typeface="Arial" panose="020B0604020202020204" pitchFamily="34" charset="0"/>
              <a:buChar char="•"/>
              <a:defRPr/>
            </a:pPr>
            <a:endParaRPr lang="en-GB" altLang="en-US" sz="2400" b="1" dirty="0">
              <a:solidFill>
                <a:srgbClr val="B0002D"/>
              </a:solidFill>
              <a:ea typeface="SimSun" panose="02010600030101010101" pitchFamily="2" charset="-122"/>
            </a:endParaRPr>
          </a:p>
          <a:p>
            <a:pPr marL="342900" marR="0" lvl="0" indent="-342900" defTabSz="911225" rtl="0" eaLnBrk="0"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altLang="en-US" sz="2400" b="1" i="0" u="none" strike="noStrike" kern="1200" cap="none" spc="0" normalizeH="0" noProof="0" dirty="0">
              <a:ln>
                <a:noFill/>
              </a:ln>
              <a:solidFill>
                <a:srgbClr val="B0002D"/>
              </a:solidFill>
              <a:effectLst/>
              <a:uLnTx/>
              <a:uFillTx/>
              <a:latin typeface="Arial" panose="020B0604020202020204" pitchFamily="34" charset="0"/>
              <a:ea typeface="SimSun" panose="02010600030101010101" pitchFamily="2" charset="-122"/>
              <a:cs typeface="+mn-cs"/>
            </a:endParaRPr>
          </a:p>
          <a:p>
            <a:pPr marR="0" lvl="0" algn="l" defTabSz="911225" rtl="0" eaLnBrk="0" fontAlgn="auto" latinLnBrk="0" hangingPunct="0">
              <a:lnSpc>
                <a:spcPct val="100000"/>
              </a:lnSpc>
              <a:spcBef>
                <a:spcPts val="0"/>
              </a:spcBef>
              <a:spcAft>
                <a:spcPts val="0"/>
              </a:spcAft>
              <a:buClrTx/>
              <a:buSzTx/>
              <a:tabLst/>
              <a:defRPr/>
            </a:pPr>
            <a:endParaRPr kumimoji="0" lang="en-GB" altLang="en-US" sz="2400" b="1" i="0" u="none" strike="noStrike" kern="1200" cap="none" spc="0" normalizeH="0" noProof="0" dirty="0">
              <a:ln>
                <a:noFill/>
              </a:ln>
              <a:solidFill>
                <a:srgbClr val="B0002D"/>
              </a:solidFill>
              <a:effectLst/>
              <a:uLnTx/>
              <a:uFillTx/>
              <a:latin typeface="Arial" panose="020B0604020202020204" pitchFamily="34" charset="0"/>
              <a:ea typeface="SimSun" panose="02010600030101010101" pitchFamily="2" charset="-122"/>
              <a:cs typeface="+mn-cs"/>
            </a:endParaRPr>
          </a:p>
          <a:p>
            <a:pPr marL="342900" marR="0" lvl="0" indent="-342900" algn="l" defTabSz="911225" rtl="0" eaLnBrk="0"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altLang="en-US" sz="2400" b="1" i="0" u="none" strike="noStrike" kern="1200" cap="none" spc="0" normalizeH="0" baseline="0" noProof="0" dirty="0">
              <a:ln>
                <a:noFill/>
              </a:ln>
              <a:solidFill>
                <a:srgbClr val="B0002D"/>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7169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fade">
                                      <p:cBhvr>
                                        <p:cTn id="49" dur="1000"/>
                                        <p:tgtEl>
                                          <p:spTgt spid="2">
                                            <p:txEl>
                                              <p:pRg st="7" end="7"/>
                                            </p:txEl>
                                          </p:spTgt>
                                        </p:tgtEl>
                                      </p:cBhvr>
                                    </p:animEffect>
                                    <p:anim calcmode="lin" valueType="num">
                                      <p:cBhvr>
                                        <p:cTn id="50"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8" end="8"/>
                                            </p:txEl>
                                          </p:spTgt>
                                        </p:tgtEl>
                                        <p:attrNameLst>
                                          <p:attrName>style.visibility</p:attrName>
                                        </p:attrNameLst>
                                      </p:cBhvr>
                                      <p:to>
                                        <p:strVal val="visible"/>
                                      </p:to>
                                    </p:set>
                                    <p:animEffect transition="in" filter="fade">
                                      <p:cBhvr>
                                        <p:cTn id="56" dur="1000"/>
                                        <p:tgtEl>
                                          <p:spTgt spid="2">
                                            <p:txEl>
                                              <p:pRg st="8" end="8"/>
                                            </p:txEl>
                                          </p:spTgt>
                                        </p:tgtEl>
                                      </p:cBhvr>
                                    </p:animEffect>
                                    <p:anim calcmode="lin" valueType="num">
                                      <p:cBhvr>
                                        <p:cTn id="57"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
                                            <p:txEl>
                                              <p:pRg st="9" end="9"/>
                                            </p:txEl>
                                          </p:spTgt>
                                        </p:tgtEl>
                                        <p:attrNameLst>
                                          <p:attrName>style.visibility</p:attrName>
                                        </p:attrNameLst>
                                      </p:cBhvr>
                                      <p:to>
                                        <p:strVal val="visible"/>
                                      </p:to>
                                    </p:set>
                                    <p:animEffect transition="in" filter="fade">
                                      <p:cBhvr>
                                        <p:cTn id="63" dur="1000"/>
                                        <p:tgtEl>
                                          <p:spTgt spid="2">
                                            <p:txEl>
                                              <p:pRg st="9" end="9"/>
                                            </p:txEl>
                                          </p:spTgt>
                                        </p:tgtEl>
                                      </p:cBhvr>
                                    </p:animEffect>
                                    <p:anim calcmode="lin" valueType="num">
                                      <p:cBhvr>
                                        <p:cTn id="64"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
                                            <p:txEl>
                                              <p:pRg st="10" end="10"/>
                                            </p:txEl>
                                          </p:spTgt>
                                        </p:tgtEl>
                                        <p:attrNameLst>
                                          <p:attrName>style.visibility</p:attrName>
                                        </p:attrNameLst>
                                      </p:cBhvr>
                                      <p:to>
                                        <p:strVal val="visible"/>
                                      </p:to>
                                    </p:set>
                                    <p:animEffect transition="in" filter="fade">
                                      <p:cBhvr>
                                        <p:cTn id="70" dur="1000"/>
                                        <p:tgtEl>
                                          <p:spTgt spid="2">
                                            <p:txEl>
                                              <p:pRg st="10" end="10"/>
                                            </p:txEl>
                                          </p:spTgt>
                                        </p:tgtEl>
                                      </p:cBhvr>
                                    </p:animEffect>
                                    <p:anim calcmode="lin" valueType="num">
                                      <p:cBhvr>
                                        <p:cTn id="71"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72"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
                                            <p:txEl>
                                              <p:pRg st="6" end="6"/>
                                            </p:txEl>
                                          </p:spTgt>
                                        </p:tgtEl>
                                        <p:attrNameLst>
                                          <p:attrName>style.visibility</p:attrName>
                                        </p:attrNameLst>
                                      </p:cBhvr>
                                      <p:to>
                                        <p:strVal val="visible"/>
                                      </p:to>
                                    </p:set>
                                    <p:animEffect transition="in" filter="fade">
                                      <p:cBhvr>
                                        <p:cTn id="77" dur="1000"/>
                                        <p:tgtEl>
                                          <p:spTgt spid="2">
                                            <p:txEl>
                                              <p:pRg st="6" end="6"/>
                                            </p:txEl>
                                          </p:spTgt>
                                        </p:tgtEl>
                                      </p:cBhvr>
                                    </p:animEffect>
                                    <p:anim calcmode="lin" valueType="num">
                                      <p:cBhvr>
                                        <p:cTn id="7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79"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34665" y="1132460"/>
            <a:ext cx="6129655" cy="3302635"/>
          </a:xfrm>
          <a:prstGeom prst="rect">
            <a:avLst/>
          </a:prstGeom>
        </p:spPr>
        <p:txBody>
          <a:bodyPr vert="horz" wrap="square" lIns="0" tIns="12065" rIns="0" bIns="0" rtlCol="0">
            <a:spAutoFit/>
          </a:bodyPr>
          <a:lstStyle/>
          <a:p>
            <a:pPr marL="1469390" marR="1467485" algn="ctr">
              <a:spcBef>
                <a:spcPts val="95"/>
              </a:spcBef>
            </a:pPr>
            <a:r>
              <a:rPr sz="4300" b="1" spc="-10" dirty="0">
                <a:latin typeface="Arial"/>
                <a:cs typeface="Arial"/>
              </a:rPr>
              <a:t>Introduction </a:t>
            </a:r>
            <a:r>
              <a:rPr sz="4300" b="1" spc="-25" dirty="0">
                <a:latin typeface="Arial"/>
                <a:cs typeface="Arial"/>
              </a:rPr>
              <a:t>to</a:t>
            </a:r>
            <a:endParaRPr sz="4300">
              <a:latin typeface="Arial"/>
              <a:cs typeface="Arial"/>
            </a:endParaRPr>
          </a:p>
          <a:p>
            <a:pPr marL="12700" marR="5080" algn="ctr"/>
            <a:r>
              <a:rPr sz="4300" b="1" dirty="0">
                <a:latin typeface="Arial"/>
                <a:cs typeface="Arial"/>
              </a:rPr>
              <a:t>conformity</a:t>
            </a:r>
            <a:r>
              <a:rPr sz="4300" b="1" spc="-185" dirty="0">
                <a:latin typeface="Arial"/>
                <a:cs typeface="Arial"/>
              </a:rPr>
              <a:t> </a:t>
            </a:r>
            <a:r>
              <a:rPr sz="4300" b="1" spc="-10" dirty="0">
                <a:latin typeface="Arial"/>
                <a:cs typeface="Arial"/>
              </a:rPr>
              <a:t>assessment </a:t>
            </a:r>
            <a:r>
              <a:rPr sz="4300" b="1" spc="-25" dirty="0">
                <a:latin typeface="Arial"/>
                <a:cs typeface="Arial"/>
              </a:rPr>
              <a:t>and</a:t>
            </a:r>
            <a:endParaRPr sz="4300">
              <a:latin typeface="Arial"/>
              <a:cs typeface="Arial"/>
            </a:endParaRPr>
          </a:p>
          <a:p>
            <a:pPr algn="ctr">
              <a:spcBef>
                <a:spcPts val="5"/>
              </a:spcBef>
            </a:pPr>
            <a:r>
              <a:rPr sz="4300" b="1" spc="-10" dirty="0">
                <a:latin typeface="Arial"/>
                <a:cs typeface="Arial"/>
              </a:rPr>
              <a:t>ISO/CASCO</a:t>
            </a:r>
            <a:endParaRPr sz="4300">
              <a:latin typeface="Arial"/>
              <a:cs typeface="Arial"/>
            </a:endParaRPr>
          </a:p>
        </p:txBody>
      </p:sp>
      <p:grpSp>
        <p:nvGrpSpPr>
          <p:cNvPr id="3" name="object 3"/>
          <p:cNvGrpSpPr/>
          <p:nvPr/>
        </p:nvGrpSpPr>
        <p:grpSpPr>
          <a:xfrm>
            <a:off x="1524761" y="764"/>
            <a:ext cx="9144000" cy="845819"/>
            <a:chOff x="761" y="763"/>
            <a:chExt cx="9144000" cy="845819"/>
          </a:xfrm>
        </p:grpSpPr>
        <p:sp>
          <p:nvSpPr>
            <p:cNvPr id="4" name="object 4"/>
            <p:cNvSpPr/>
            <p:nvPr/>
          </p:nvSpPr>
          <p:spPr>
            <a:xfrm>
              <a:off x="762" y="774"/>
              <a:ext cx="9144000" cy="845819"/>
            </a:xfrm>
            <a:custGeom>
              <a:avLst/>
              <a:gdLst/>
              <a:ahLst/>
              <a:cxnLst/>
              <a:rect l="l" t="t" r="r" b="b"/>
              <a:pathLst>
                <a:path w="9144000" h="845819">
                  <a:moveTo>
                    <a:pt x="9143873" y="0"/>
                  </a:moveTo>
                  <a:lnTo>
                    <a:pt x="9134348" y="0"/>
                  </a:lnTo>
                  <a:lnTo>
                    <a:pt x="9512" y="0"/>
                  </a:lnTo>
                  <a:lnTo>
                    <a:pt x="0" y="0"/>
                  </a:lnTo>
                  <a:lnTo>
                    <a:pt x="0" y="107505"/>
                  </a:lnTo>
                  <a:lnTo>
                    <a:pt x="0" y="117284"/>
                  </a:lnTo>
                  <a:lnTo>
                    <a:pt x="571500" y="117284"/>
                  </a:lnTo>
                  <a:lnTo>
                    <a:pt x="571500" y="838885"/>
                  </a:lnTo>
                  <a:lnTo>
                    <a:pt x="571487" y="845299"/>
                  </a:lnTo>
                  <a:lnTo>
                    <a:pt x="1126096" y="845299"/>
                  </a:lnTo>
                  <a:lnTo>
                    <a:pt x="1135659" y="845299"/>
                  </a:lnTo>
                  <a:lnTo>
                    <a:pt x="1135659" y="117284"/>
                  </a:lnTo>
                  <a:lnTo>
                    <a:pt x="9134348" y="117284"/>
                  </a:lnTo>
                  <a:lnTo>
                    <a:pt x="9143873" y="117284"/>
                  </a:lnTo>
                  <a:lnTo>
                    <a:pt x="9143873" y="0"/>
                  </a:lnTo>
                  <a:close/>
                </a:path>
              </a:pathLst>
            </a:custGeom>
            <a:solidFill>
              <a:srgbClr val="FF0000"/>
            </a:solidFill>
          </p:spPr>
          <p:txBody>
            <a:bodyPr wrap="square" lIns="0" tIns="0" rIns="0" bIns="0" rtlCol="0"/>
            <a:lstStyle/>
            <a:p>
              <a:endParaRPr/>
            </a:p>
          </p:txBody>
        </p:sp>
        <p:pic>
          <p:nvPicPr>
            <p:cNvPr id="5" name="object 5"/>
            <p:cNvPicPr/>
            <p:nvPr/>
          </p:nvPicPr>
          <p:blipFill>
            <a:blip r:embed="rId2" cstate="print"/>
            <a:stretch>
              <a:fillRect/>
            </a:stretch>
          </p:blipFill>
          <p:spPr>
            <a:xfrm>
              <a:off x="610361" y="362268"/>
              <a:ext cx="502475" cy="413063"/>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37713" y="844426"/>
            <a:ext cx="6115050" cy="1367682"/>
          </a:xfrm>
          <a:prstGeom prst="rect">
            <a:avLst/>
          </a:prstGeom>
        </p:spPr>
        <p:txBody>
          <a:bodyPr vert="horz" wrap="square" lIns="0" tIns="13335" rIns="0" bIns="0" rtlCol="0" anchor="ctr">
            <a:spAutoFit/>
          </a:bodyPr>
          <a:lstStyle/>
          <a:p>
            <a:pPr marL="12700">
              <a:lnSpc>
                <a:spcPct val="100000"/>
              </a:lnSpc>
              <a:spcBef>
                <a:spcPts val="105"/>
              </a:spcBef>
            </a:pPr>
            <a:r>
              <a:rPr dirty="0"/>
              <a:t>What</a:t>
            </a:r>
            <a:r>
              <a:rPr spc="-35" dirty="0"/>
              <a:t> </a:t>
            </a:r>
            <a:r>
              <a:rPr dirty="0"/>
              <a:t>is</a:t>
            </a:r>
            <a:r>
              <a:rPr spc="-25" dirty="0"/>
              <a:t> </a:t>
            </a:r>
            <a:r>
              <a:rPr dirty="0"/>
              <a:t>conformity</a:t>
            </a:r>
            <a:r>
              <a:rPr spc="-40" dirty="0"/>
              <a:t> </a:t>
            </a:r>
            <a:r>
              <a:rPr spc="-10" dirty="0"/>
              <a:t>assessment</a:t>
            </a:r>
          </a:p>
        </p:txBody>
      </p:sp>
      <p:sp>
        <p:nvSpPr>
          <p:cNvPr id="3" name="object 3"/>
          <p:cNvSpPr txBox="1"/>
          <p:nvPr/>
        </p:nvSpPr>
        <p:spPr>
          <a:xfrm>
            <a:off x="2281835" y="2803651"/>
            <a:ext cx="7907655" cy="3191386"/>
          </a:xfrm>
          <a:prstGeom prst="rect">
            <a:avLst/>
          </a:prstGeom>
        </p:spPr>
        <p:txBody>
          <a:bodyPr vert="horz" wrap="square" lIns="0" tIns="49530" rIns="0" bIns="0" rtlCol="0">
            <a:spAutoFit/>
          </a:bodyPr>
          <a:lstStyle/>
          <a:p>
            <a:pPr marL="355600" marR="128270" indent="-342900">
              <a:lnSpc>
                <a:spcPts val="2380"/>
              </a:lnSpc>
              <a:spcBef>
                <a:spcPts val="390"/>
              </a:spcBef>
              <a:buFont typeface="Wingdings"/>
              <a:buChar char=""/>
              <a:tabLst>
                <a:tab pos="355600" algn="l"/>
                <a:tab pos="6201410" algn="l"/>
                <a:tab pos="7522209" algn="l"/>
              </a:tabLst>
            </a:pPr>
            <a:r>
              <a:rPr sz="2200" dirty="0">
                <a:solidFill>
                  <a:srgbClr val="3C3C3E"/>
                </a:solidFill>
                <a:latin typeface="Arial"/>
                <a:cs typeface="Arial"/>
              </a:rPr>
              <a:t>Is</a:t>
            </a:r>
            <a:r>
              <a:rPr sz="2200" spc="-60" dirty="0">
                <a:solidFill>
                  <a:srgbClr val="3C3C3E"/>
                </a:solidFill>
                <a:latin typeface="Arial"/>
                <a:cs typeface="Arial"/>
              </a:rPr>
              <a:t> </a:t>
            </a:r>
            <a:r>
              <a:rPr sz="2200" dirty="0">
                <a:solidFill>
                  <a:srgbClr val="3C3C3E"/>
                </a:solidFill>
                <a:latin typeface="Arial"/>
                <a:cs typeface="Arial"/>
              </a:rPr>
              <a:t>all</a:t>
            </a:r>
            <a:r>
              <a:rPr sz="2200" spc="-60" dirty="0">
                <a:solidFill>
                  <a:srgbClr val="3C3C3E"/>
                </a:solidFill>
                <a:latin typeface="Arial"/>
                <a:cs typeface="Arial"/>
              </a:rPr>
              <a:t> </a:t>
            </a:r>
            <a:r>
              <a:rPr sz="2200" dirty="0">
                <a:solidFill>
                  <a:srgbClr val="3C3C3E"/>
                </a:solidFill>
                <a:latin typeface="Arial"/>
                <a:cs typeface="Arial"/>
              </a:rPr>
              <a:t>the</a:t>
            </a:r>
            <a:r>
              <a:rPr sz="2200" spc="-50" dirty="0">
                <a:solidFill>
                  <a:srgbClr val="3C3C3E"/>
                </a:solidFill>
                <a:latin typeface="Arial"/>
                <a:cs typeface="Arial"/>
              </a:rPr>
              <a:t> </a:t>
            </a:r>
            <a:r>
              <a:rPr sz="2200" dirty="0">
                <a:solidFill>
                  <a:srgbClr val="FF0000"/>
                </a:solidFill>
                <a:latin typeface="Arial"/>
                <a:cs typeface="Arial"/>
              </a:rPr>
              <a:t>activities</a:t>
            </a:r>
            <a:r>
              <a:rPr sz="2200" spc="-45" dirty="0">
                <a:solidFill>
                  <a:srgbClr val="FF0000"/>
                </a:solidFill>
                <a:latin typeface="Arial"/>
                <a:cs typeface="Arial"/>
              </a:rPr>
              <a:t> </a:t>
            </a:r>
            <a:r>
              <a:rPr sz="2200" dirty="0">
                <a:solidFill>
                  <a:srgbClr val="3C3C3E"/>
                </a:solidFill>
                <a:latin typeface="Arial"/>
                <a:cs typeface="Arial"/>
              </a:rPr>
              <a:t>we</a:t>
            </a:r>
            <a:r>
              <a:rPr sz="2200" spc="-60" dirty="0">
                <a:solidFill>
                  <a:srgbClr val="3C3C3E"/>
                </a:solidFill>
                <a:latin typeface="Arial"/>
                <a:cs typeface="Arial"/>
              </a:rPr>
              <a:t> </a:t>
            </a:r>
            <a:r>
              <a:rPr sz="2200" dirty="0">
                <a:solidFill>
                  <a:srgbClr val="3C3C3E"/>
                </a:solidFill>
                <a:latin typeface="Arial"/>
                <a:cs typeface="Arial"/>
              </a:rPr>
              <a:t>complete</a:t>
            </a:r>
            <a:r>
              <a:rPr sz="2200" spc="-40" dirty="0">
                <a:solidFill>
                  <a:srgbClr val="3C3C3E"/>
                </a:solidFill>
                <a:latin typeface="Arial"/>
                <a:cs typeface="Arial"/>
              </a:rPr>
              <a:t> </a:t>
            </a:r>
            <a:r>
              <a:rPr sz="2200" dirty="0">
                <a:solidFill>
                  <a:srgbClr val="FF0000"/>
                </a:solidFill>
                <a:latin typeface="Arial"/>
                <a:cs typeface="Arial"/>
              </a:rPr>
              <a:t>to</a:t>
            </a:r>
            <a:r>
              <a:rPr sz="2200" spc="-60" dirty="0">
                <a:solidFill>
                  <a:srgbClr val="FF0000"/>
                </a:solidFill>
                <a:latin typeface="Arial"/>
                <a:cs typeface="Arial"/>
              </a:rPr>
              <a:t> </a:t>
            </a:r>
            <a:r>
              <a:rPr sz="2200" dirty="0">
                <a:solidFill>
                  <a:srgbClr val="FF0000"/>
                </a:solidFill>
                <a:latin typeface="Arial"/>
                <a:cs typeface="Arial"/>
              </a:rPr>
              <a:t>determine</a:t>
            </a:r>
            <a:r>
              <a:rPr sz="2200" spc="-20" dirty="0">
                <a:solidFill>
                  <a:srgbClr val="FF0000"/>
                </a:solidFill>
                <a:latin typeface="Arial"/>
                <a:cs typeface="Arial"/>
              </a:rPr>
              <a:t> </a:t>
            </a:r>
            <a:r>
              <a:rPr sz="2200" spc="-25" dirty="0">
                <a:solidFill>
                  <a:srgbClr val="3C3C3E"/>
                </a:solidFill>
                <a:latin typeface="Arial"/>
                <a:cs typeface="Arial"/>
              </a:rPr>
              <a:t>if</a:t>
            </a:r>
            <a:r>
              <a:rPr sz="2200" dirty="0">
                <a:solidFill>
                  <a:srgbClr val="3C3C3E"/>
                </a:solidFill>
                <a:latin typeface="Arial"/>
                <a:cs typeface="Arial"/>
              </a:rPr>
              <a:t>	a</a:t>
            </a:r>
            <a:r>
              <a:rPr sz="2200" spc="-10" dirty="0">
                <a:solidFill>
                  <a:srgbClr val="3C3C3E"/>
                </a:solidFill>
                <a:latin typeface="Arial"/>
                <a:cs typeface="Arial"/>
              </a:rPr>
              <a:t> product</a:t>
            </a:r>
            <a:r>
              <a:rPr sz="2200" dirty="0">
                <a:solidFill>
                  <a:srgbClr val="3C3C3E"/>
                </a:solidFill>
                <a:latin typeface="Arial"/>
                <a:cs typeface="Arial"/>
              </a:rPr>
              <a:t>	</a:t>
            </a:r>
            <a:r>
              <a:rPr sz="2200" spc="-25" dirty="0">
                <a:solidFill>
                  <a:srgbClr val="3C3C3E"/>
                </a:solidFill>
                <a:latin typeface="Arial"/>
                <a:cs typeface="Arial"/>
              </a:rPr>
              <a:t>or </a:t>
            </a:r>
            <a:r>
              <a:rPr sz="2200" dirty="0">
                <a:solidFill>
                  <a:srgbClr val="3C3C3E"/>
                </a:solidFill>
                <a:latin typeface="Arial"/>
                <a:cs typeface="Arial"/>
              </a:rPr>
              <a:t>service</a:t>
            </a:r>
            <a:r>
              <a:rPr sz="2200" spc="-75" dirty="0">
                <a:solidFill>
                  <a:srgbClr val="3C3C3E"/>
                </a:solidFill>
                <a:latin typeface="Arial"/>
                <a:cs typeface="Arial"/>
              </a:rPr>
              <a:t> </a:t>
            </a:r>
            <a:r>
              <a:rPr sz="2200" dirty="0">
                <a:solidFill>
                  <a:srgbClr val="FF0000"/>
                </a:solidFill>
                <a:latin typeface="Arial"/>
                <a:cs typeface="Arial"/>
              </a:rPr>
              <a:t>meets</a:t>
            </a:r>
            <a:r>
              <a:rPr sz="2200" spc="-70" dirty="0">
                <a:solidFill>
                  <a:srgbClr val="FF0000"/>
                </a:solidFill>
                <a:latin typeface="Arial"/>
                <a:cs typeface="Arial"/>
              </a:rPr>
              <a:t> </a:t>
            </a:r>
            <a:r>
              <a:rPr sz="2200" dirty="0">
                <a:solidFill>
                  <a:srgbClr val="FF0000"/>
                </a:solidFill>
                <a:latin typeface="Arial"/>
                <a:cs typeface="Arial"/>
              </a:rPr>
              <a:t>specific</a:t>
            </a:r>
            <a:r>
              <a:rPr sz="2200" spc="-85" dirty="0">
                <a:solidFill>
                  <a:srgbClr val="FF0000"/>
                </a:solidFill>
                <a:latin typeface="Arial"/>
                <a:cs typeface="Arial"/>
              </a:rPr>
              <a:t> </a:t>
            </a:r>
            <a:r>
              <a:rPr sz="2200" dirty="0">
                <a:solidFill>
                  <a:srgbClr val="FF0000"/>
                </a:solidFill>
                <a:latin typeface="Arial"/>
                <a:cs typeface="Arial"/>
              </a:rPr>
              <a:t>requirements</a:t>
            </a:r>
            <a:r>
              <a:rPr sz="2200" spc="-35" dirty="0">
                <a:solidFill>
                  <a:srgbClr val="FF0000"/>
                </a:solidFill>
                <a:latin typeface="Arial"/>
                <a:cs typeface="Arial"/>
              </a:rPr>
              <a:t> </a:t>
            </a:r>
            <a:r>
              <a:rPr sz="2200" dirty="0">
                <a:solidFill>
                  <a:srgbClr val="3C3C3E"/>
                </a:solidFill>
                <a:latin typeface="Arial"/>
                <a:cs typeface="Arial"/>
              </a:rPr>
              <a:t>(usually</a:t>
            </a:r>
            <a:r>
              <a:rPr sz="2200" spc="-85" dirty="0">
                <a:solidFill>
                  <a:srgbClr val="3C3C3E"/>
                </a:solidFill>
                <a:latin typeface="Arial"/>
                <a:cs typeface="Arial"/>
              </a:rPr>
              <a:t> </a:t>
            </a:r>
            <a:r>
              <a:rPr sz="2200" dirty="0">
                <a:solidFill>
                  <a:srgbClr val="3C3C3E"/>
                </a:solidFill>
                <a:latin typeface="Arial"/>
                <a:cs typeface="Arial"/>
              </a:rPr>
              <a:t>contained</a:t>
            </a:r>
            <a:r>
              <a:rPr sz="2200" spc="-80" dirty="0">
                <a:solidFill>
                  <a:srgbClr val="3C3C3E"/>
                </a:solidFill>
                <a:latin typeface="Arial"/>
                <a:cs typeface="Arial"/>
              </a:rPr>
              <a:t> </a:t>
            </a:r>
            <a:r>
              <a:rPr sz="2200" dirty="0">
                <a:solidFill>
                  <a:srgbClr val="3C3C3E"/>
                </a:solidFill>
                <a:latin typeface="Arial"/>
                <a:cs typeface="Arial"/>
              </a:rPr>
              <a:t>in</a:t>
            </a:r>
            <a:r>
              <a:rPr sz="2200" spc="-85" dirty="0">
                <a:solidFill>
                  <a:srgbClr val="3C3C3E"/>
                </a:solidFill>
                <a:latin typeface="Arial"/>
                <a:cs typeface="Arial"/>
              </a:rPr>
              <a:t> </a:t>
            </a:r>
            <a:r>
              <a:rPr sz="2200" spc="-50" dirty="0">
                <a:solidFill>
                  <a:srgbClr val="3C3C3E"/>
                </a:solidFill>
                <a:latin typeface="Arial"/>
                <a:cs typeface="Arial"/>
              </a:rPr>
              <a:t>a </a:t>
            </a:r>
            <a:r>
              <a:rPr sz="2200" spc="-10" dirty="0">
                <a:solidFill>
                  <a:srgbClr val="3C3C3E"/>
                </a:solidFill>
                <a:latin typeface="Arial"/>
                <a:cs typeface="Arial"/>
              </a:rPr>
              <a:t>standard)</a:t>
            </a:r>
            <a:endParaRPr sz="2200">
              <a:latin typeface="Arial"/>
              <a:cs typeface="Arial"/>
            </a:endParaRPr>
          </a:p>
          <a:p>
            <a:pPr>
              <a:lnSpc>
                <a:spcPct val="100000"/>
              </a:lnSpc>
              <a:buFont typeface="Wingdings"/>
              <a:buChar char=""/>
            </a:pPr>
            <a:endParaRPr sz="2200">
              <a:latin typeface="Arial"/>
              <a:cs typeface="Arial"/>
            </a:endParaRPr>
          </a:p>
          <a:p>
            <a:pPr>
              <a:spcBef>
                <a:spcPts val="969"/>
              </a:spcBef>
              <a:buFont typeface="Wingdings"/>
              <a:buChar char=""/>
            </a:pPr>
            <a:endParaRPr sz="2200">
              <a:latin typeface="Arial"/>
              <a:cs typeface="Arial"/>
            </a:endParaRPr>
          </a:p>
          <a:p>
            <a:pPr marL="12700"/>
            <a:r>
              <a:rPr sz="2200" b="1" i="1" u="sng" spc="-10" dirty="0">
                <a:solidFill>
                  <a:srgbClr val="3C3C3E"/>
                </a:solidFill>
                <a:uFill>
                  <a:solidFill>
                    <a:srgbClr val="3C3C3E"/>
                  </a:solidFill>
                </a:uFill>
                <a:latin typeface="Arial"/>
                <a:cs typeface="Arial"/>
              </a:rPr>
              <a:t>definition</a:t>
            </a:r>
            <a:endParaRPr sz="2200">
              <a:latin typeface="Arial"/>
              <a:cs typeface="Arial"/>
            </a:endParaRPr>
          </a:p>
          <a:p>
            <a:pPr marL="355600" marR="5080" indent="-342900">
              <a:lnSpc>
                <a:spcPct val="90000"/>
              </a:lnSpc>
              <a:spcBef>
                <a:spcPts val="580"/>
              </a:spcBef>
              <a:buFont typeface="Wingdings"/>
              <a:buChar char=""/>
              <a:tabLst>
                <a:tab pos="355600" algn="l"/>
              </a:tabLst>
            </a:pPr>
            <a:r>
              <a:rPr sz="2400" dirty="0">
                <a:solidFill>
                  <a:srgbClr val="3C3C3E"/>
                </a:solidFill>
                <a:latin typeface="Arial"/>
                <a:cs typeface="Arial"/>
              </a:rPr>
              <a:t>the</a:t>
            </a:r>
            <a:r>
              <a:rPr sz="2400" spc="-90" dirty="0">
                <a:solidFill>
                  <a:srgbClr val="3C3C3E"/>
                </a:solidFill>
                <a:latin typeface="Arial"/>
                <a:cs typeface="Arial"/>
              </a:rPr>
              <a:t> </a:t>
            </a:r>
            <a:r>
              <a:rPr sz="2400" dirty="0">
                <a:solidFill>
                  <a:srgbClr val="3C3C3E"/>
                </a:solidFill>
                <a:latin typeface="Arial"/>
                <a:cs typeface="Arial"/>
              </a:rPr>
              <a:t>demonstration</a:t>
            </a:r>
            <a:r>
              <a:rPr sz="2400" spc="-75" dirty="0">
                <a:solidFill>
                  <a:srgbClr val="3C3C3E"/>
                </a:solidFill>
                <a:latin typeface="Arial"/>
                <a:cs typeface="Arial"/>
              </a:rPr>
              <a:t> </a:t>
            </a:r>
            <a:r>
              <a:rPr sz="2400" dirty="0">
                <a:solidFill>
                  <a:srgbClr val="3C3C3E"/>
                </a:solidFill>
                <a:latin typeface="Arial"/>
                <a:cs typeface="Arial"/>
              </a:rPr>
              <a:t>that</a:t>
            </a:r>
            <a:r>
              <a:rPr sz="2400" spc="-80" dirty="0">
                <a:solidFill>
                  <a:srgbClr val="3C3C3E"/>
                </a:solidFill>
                <a:latin typeface="Arial"/>
                <a:cs typeface="Arial"/>
              </a:rPr>
              <a:t> </a:t>
            </a:r>
            <a:r>
              <a:rPr sz="2400" b="1" dirty="0">
                <a:solidFill>
                  <a:srgbClr val="FF0000"/>
                </a:solidFill>
                <a:latin typeface="Arial"/>
                <a:cs typeface="Arial"/>
              </a:rPr>
              <a:t>specified</a:t>
            </a:r>
            <a:r>
              <a:rPr sz="2400" b="1" spc="-95" dirty="0">
                <a:solidFill>
                  <a:srgbClr val="FF0000"/>
                </a:solidFill>
                <a:latin typeface="Arial"/>
                <a:cs typeface="Arial"/>
              </a:rPr>
              <a:t> </a:t>
            </a:r>
            <a:r>
              <a:rPr sz="2400" b="1" dirty="0">
                <a:solidFill>
                  <a:srgbClr val="FF0000"/>
                </a:solidFill>
                <a:latin typeface="Arial"/>
                <a:cs typeface="Arial"/>
              </a:rPr>
              <a:t>requirements</a:t>
            </a:r>
            <a:r>
              <a:rPr sz="2400" b="1" spc="-70" dirty="0">
                <a:solidFill>
                  <a:srgbClr val="FF0000"/>
                </a:solidFill>
                <a:latin typeface="Arial"/>
                <a:cs typeface="Arial"/>
              </a:rPr>
              <a:t> </a:t>
            </a:r>
            <a:r>
              <a:rPr sz="2400" spc="-10" dirty="0">
                <a:solidFill>
                  <a:srgbClr val="3C3C3E"/>
                </a:solidFill>
                <a:latin typeface="Arial"/>
                <a:cs typeface="Arial"/>
              </a:rPr>
              <a:t>relating </a:t>
            </a:r>
            <a:r>
              <a:rPr sz="2400" dirty="0">
                <a:solidFill>
                  <a:srgbClr val="3C3C3E"/>
                </a:solidFill>
                <a:latin typeface="Arial"/>
                <a:cs typeface="Arial"/>
              </a:rPr>
              <a:t>to</a:t>
            </a:r>
            <a:r>
              <a:rPr sz="2400" spc="-60" dirty="0">
                <a:solidFill>
                  <a:srgbClr val="3C3C3E"/>
                </a:solidFill>
                <a:latin typeface="Arial"/>
                <a:cs typeface="Arial"/>
              </a:rPr>
              <a:t> </a:t>
            </a:r>
            <a:r>
              <a:rPr sz="2400" dirty="0">
                <a:solidFill>
                  <a:srgbClr val="3C3C3E"/>
                </a:solidFill>
                <a:latin typeface="Arial"/>
                <a:cs typeface="Arial"/>
              </a:rPr>
              <a:t>a</a:t>
            </a:r>
            <a:r>
              <a:rPr sz="2400" spc="-50" dirty="0">
                <a:solidFill>
                  <a:srgbClr val="3C3C3E"/>
                </a:solidFill>
                <a:latin typeface="Arial"/>
                <a:cs typeface="Arial"/>
              </a:rPr>
              <a:t> </a:t>
            </a:r>
            <a:r>
              <a:rPr sz="2400" dirty="0">
                <a:solidFill>
                  <a:srgbClr val="3C3C3E"/>
                </a:solidFill>
                <a:latin typeface="Arial"/>
                <a:cs typeface="Arial"/>
              </a:rPr>
              <a:t>product,</a:t>
            </a:r>
            <a:r>
              <a:rPr sz="2400" spc="-50" dirty="0">
                <a:solidFill>
                  <a:srgbClr val="3C3C3E"/>
                </a:solidFill>
                <a:latin typeface="Arial"/>
                <a:cs typeface="Arial"/>
              </a:rPr>
              <a:t> </a:t>
            </a:r>
            <a:r>
              <a:rPr sz="2400" dirty="0">
                <a:solidFill>
                  <a:srgbClr val="3C3C3E"/>
                </a:solidFill>
                <a:latin typeface="Arial"/>
                <a:cs typeface="Arial"/>
              </a:rPr>
              <a:t>process,</a:t>
            </a:r>
            <a:r>
              <a:rPr sz="2400" spc="-50" dirty="0">
                <a:solidFill>
                  <a:srgbClr val="3C3C3E"/>
                </a:solidFill>
                <a:latin typeface="Arial"/>
                <a:cs typeface="Arial"/>
              </a:rPr>
              <a:t> </a:t>
            </a:r>
            <a:r>
              <a:rPr sz="2400" dirty="0">
                <a:solidFill>
                  <a:srgbClr val="3C3C3E"/>
                </a:solidFill>
                <a:latin typeface="Arial"/>
                <a:cs typeface="Arial"/>
              </a:rPr>
              <a:t>system,</a:t>
            </a:r>
            <a:r>
              <a:rPr sz="2400" spc="-65" dirty="0">
                <a:solidFill>
                  <a:srgbClr val="3C3C3E"/>
                </a:solidFill>
                <a:latin typeface="Arial"/>
                <a:cs typeface="Arial"/>
              </a:rPr>
              <a:t> </a:t>
            </a:r>
            <a:r>
              <a:rPr sz="2400" dirty="0">
                <a:solidFill>
                  <a:srgbClr val="3C3C3E"/>
                </a:solidFill>
                <a:latin typeface="Arial"/>
                <a:cs typeface="Arial"/>
              </a:rPr>
              <a:t>person</a:t>
            </a:r>
            <a:r>
              <a:rPr sz="2400" spc="-40" dirty="0">
                <a:solidFill>
                  <a:srgbClr val="3C3C3E"/>
                </a:solidFill>
                <a:latin typeface="Arial"/>
                <a:cs typeface="Arial"/>
              </a:rPr>
              <a:t> </a:t>
            </a:r>
            <a:r>
              <a:rPr sz="2400" dirty="0">
                <a:solidFill>
                  <a:srgbClr val="3C3C3E"/>
                </a:solidFill>
                <a:latin typeface="Arial"/>
                <a:cs typeface="Arial"/>
              </a:rPr>
              <a:t>or</a:t>
            </a:r>
            <a:r>
              <a:rPr sz="2400" spc="-60" dirty="0">
                <a:solidFill>
                  <a:srgbClr val="3C3C3E"/>
                </a:solidFill>
                <a:latin typeface="Arial"/>
                <a:cs typeface="Arial"/>
              </a:rPr>
              <a:t> </a:t>
            </a:r>
            <a:r>
              <a:rPr sz="2400" dirty="0">
                <a:solidFill>
                  <a:srgbClr val="3C3C3E"/>
                </a:solidFill>
                <a:latin typeface="Arial"/>
                <a:cs typeface="Arial"/>
              </a:rPr>
              <a:t>body</a:t>
            </a:r>
            <a:r>
              <a:rPr sz="2400" spc="-45" dirty="0">
                <a:solidFill>
                  <a:srgbClr val="3C3C3E"/>
                </a:solidFill>
                <a:latin typeface="Arial"/>
                <a:cs typeface="Arial"/>
              </a:rPr>
              <a:t> </a:t>
            </a:r>
            <a:r>
              <a:rPr sz="2400" b="1" spc="-25" dirty="0">
                <a:solidFill>
                  <a:srgbClr val="FF0000"/>
                </a:solidFill>
                <a:latin typeface="Arial"/>
                <a:cs typeface="Arial"/>
              </a:rPr>
              <a:t>are </a:t>
            </a:r>
            <a:r>
              <a:rPr sz="2400" b="1" spc="-10" dirty="0">
                <a:solidFill>
                  <a:srgbClr val="FF0000"/>
                </a:solidFill>
                <a:latin typeface="Arial"/>
                <a:cs typeface="Arial"/>
              </a:rPr>
              <a:t>fulfilled</a:t>
            </a:r>
            <a:r>
              <a:rPr sz="2400" spc="-10" dirty="0">
                <a:solidFill>
                  <a:srgbClr val="3C3C3E"/>
                </a:solidFill>
                <a:latin typeface="Arial"/>
                <a:cs typeface="Arial"/>
              </a:rPr>
              <a:t>.</a:t>
            </a:r>
            <a:endParaRPr sz="2400">
              <a:latin typeface="Arial"/>
              <a:cs typeface="Arial"/>
            </a:endParaRPr>
          </a:p>
        </p:txBody>
      </p:sp>
      <p:grpSp>
        <p:nvGrpSpPr>
          <p:cNvPr id="4" name="object 4"/>
          <p:cNvGrpSpPr/>
          <p:nvPr/>
        </p:nvGrpSpPr>
        <p:grpSpPr>
          <a:xfrm>
            <a:off x="1524761" y="764"/>
            <a:ext cx="9144000" cy="845819"/>
            <a:chOff x="761" y="763"/>
            <a:chExt cx="9144000" cy="845819"/>
          </a:xfrm>
        </p:grpSpPr>
        <p:sp>
          <p:nvSpPr>
            <p:cNvPr id="5" name="object 5"/>
            <p:cNvSpPr/>
            <p:nvPr/>
          </p:nvSpPr>
          <p:spPr>
            <a:xfrm>
              <a:off x="762" y="774"/>
              <a:ext cx="9144000" cy="845819"/>
            </a:xfrm>
            <a:custGeom>
              <a:avLst/>
              <a:gdLst/>
              <a:ahLst/>
              <a:cxnLst/>
              <a:rect l="l" t="t" r="r" b="b"/>
              <a:pathLst>
                <a:path w="9144000" h="845819">
                  <a:moveTo>
                    <a:pt x="9143873" y="0"/>
                  </a:moveTo>
                  <a:lnTo>
                    <a:pt x="9134348" y="0"/>
                  </a:lnTo>
                  <a:lnTo>
                    <a:pt x="9512" y="0"/>
                  </a:lnTo>
                  <a:lnTo>
                    <a:pt x="0" y="0"/>
                  </a:lnTo>
                  <a:lnTo>
                    <a:pt x="0" y="107505"/>
                  </a:lnTo>
                  <a:lnTo>
                    <a:pt x="0" y="117284"/>
                  </a:lnTo>
                  <a:lnTo>
                    <a:pt x="571500" y="117284"/>
                  </a:lnTo>
                  <a:lnTo>
                    <a:pt x="571500" y="838885"/>
                  </a:lnTo>
                  <a:lnTo>
                    <a:pt x="571487" y="845299"/>
                  </a:lnTo>
                  <a:lnTo>
                    <a:pt x="1126096" y="845299"/>
                  </a:lnTo>
                  <a:lnTo>
                    <a:pt x="1135659" y="845299"/>
                  </a:lnTo>
                  <a:lnTo>
                    <a:pt x="1135659" y="117284"/>
                  </a:lnTo>
                  <a:lnTo>
                    <a:pt x="9134348" y="117284"/>
                  </a:lnTo>
                  <a:lnTo>
                    <a:pt x="9143873" y="117284"/>
                  </a:lnTo>
                  <a:lnTo>
                    <a:pt x="9143873" y="0"/>
                  </a:lnTo>
                  <a:close/>
                </a:path>
              </a:pathLst>
            </a:custGeom>
            <a:solidFill>
              <a:srgbClr val="FF0000"/>
            </a:solidFill>
          </p:spPr>
          <p:txBody>
            <a:bodyPr wrap="square" lIns="0" tIns="0" rIns="0" bIns="0" rtlCol="0"/>
            <a:lstStyle/>
            <a:p>
              <a:endParaRPr/>
            </a:p>
          </p:txBody>
        </p:sp>
        <p:pic>
          <p:nvPicPr>
            <p:cNvPr id="6" name="object 6"/>
            <p:cNvPicPr/>
            <p:nvPr/>
          </p:nvPicPr>
          <p:blipFill>
            <a:blip r:embed="rId2" cstate="print"/>
            <a:stretch>
              <a:fillRect/>
            </a:stretch>
          </p:blipFill>
          <p:spPr>
            <a:xfrm>
              <a:off x="610361" y="362268"/>
              <a:ext cx="502475" cy="413063"/>
            </a:xfrm>
            <a:prstGeom prst="rect">
              <a:avLst/>
            </a:prstGeom>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66D93-4840-B317-8C18-FFE3D1289AF8}"/>
            </a:ext>
          </a:extLst>
        </p:cNvPr>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E7B03ACC-2D7B-664A-BD48-BB5448728D86}"/>
              </a:ext>
            </a:extLst>
          </p:cNvPr>
          <p:cNvPicPr>
            <a:picLocks noChangeAspect="1"/>
          </p:cNvPicPr>
          <p:nvPr/>
        </p:nvPicPr>
        <p:blipFill>
          <a:blip r:embed="rId3" cstate="print"/>
          <a:srcRect/>
          <a:stretch>
            <a:fillRect/>
          </a:stretch>
        </p:blipFill>
        <p:spPr bwMode="auto">
          <a:xfrm>
            <a:off x="10736502" y="214408"/>
            <a:ext cx="1340478" cy="433825"/>
          </a:xfrm>
          <a:prstGeom prst="rect">
            <a:avLst/>
          </a:prstGeom>
          <a:noFill/>
          <a:ln w="9525">
            <a:noFill/>
            <a:miter lim="800000"/>
            <a:headEnd/>
            <a:tailEnd/>
          </a:ln>
        </p:spPr>
      </p:pic>
      <p:sp>
        <p:nvSpPr>
          <p:cNvPr id="4" name="TextBox 3">
            <a:extLst>
              <a:ext uri="{FF2B5EF4-FFF2-40B4-BE49-F238E27FC236}">
                <a16:creationId xmlns:a16="http://schemas.microsoft.com/office/drawing/2014/main" id="{8E29EB0D-DF59-BBE5-A503-3C881816D289}"/>
              </a:ext>
            </a:extLst>
          </p:cNvPr>
          <p:cNvSpPr txBox="1"/>
          <p:nvPr/>
        </p:nvSpPr>
        <p:spPr>
          <a:xfrm>
            <a:off x="304081" y="214408"/>
            <a:ext cx="10366794" cy="584775"/>
          </a:xfrm>
          <a:prstGeom prst="rect">
            <a:avLst/>
          </a:prstGeom>
          <a:noFill/>
        </p:spPr>
        <p:txBody>
          <a:bodyPr wrap="square">
            <a:spAutoFit/>
          </a:bodyPr>
          <a:lstStyle/>
          <a:p>
            <a:pPr marL="0" marR="0" lvl="0" indent="0" algn="ctr" defTabSz="911225" rtl="0" eaLnBrk="0" fontAlgn="auto" latinLnBrk="0" hangingPunct="0">
              <a:lnSpc>
                <a:spcPct val="100000"/>
              </a:lnSpc>
              <a:spcBef>
                <a:spcPts val="0"/>
              </a:spcBef>
              <a:spcAft>
                <a:spcPts val="0"/>
              </a:spcAft>
              <a:buClrTx/>
              <a:buSzTx/>
              <a:buFontTx/>
              <a:buNone/>
              <a:tabLst/>
              <a:defRPr/>
            </a:pPr>
            <a:r>
              <a:rPr lang="en-GB" altLang="en-US" sz="3200" b="1" dirty="0">
                <a:solidFill>
                  <a:srgbClr val="B0002D"/>
                </a:solidFill>
                <a:ea typeface="SimSun" panose="02010600030101010101" pitchFamily="2" charset="-122"/>
              </a:rPr>
              <a:t>Objects of Conformity Assessment</a:t>
            </a:r>
            <a:endParaRPr kumimoji="0" lang="en-GB" altLang="en-US" sz="3200" b="1" i="0" u="none" strike="noStrike" kern="1200" cap="none" spc="0" normalizeH="0" baseline="0" noProof="0" dirty="0">
              <a:ln>
                <a:noFill/>
              </a:ln>
              <a:solidFill>
                <a:srgbClr val="B0002D"/>
              </a:solidFill>
              <a:effectLst/>
              <a:uLnTx/>
              <a:uFillTx/>
              <a:latin typeface="Arial" panose="020B0604020202020204" pitchFamily="34" charset="0"/>
              <a:ea typeface="SimSun" panose="02010600030101010101" pitchFamily="2" charset="-122"/>
              <a:cs typeface="+mn-cs"/>
            </a:endParaRPr>
          </a:p>
        </p:txBody>
      </p:sp>
      <p:sp>
        <p:nvSpPr>
          <p:cNvPr id="8" name="Rectangle 2">
            <a:extLst>
              <a:ext uri="{FF2B5EF4-FFF2-40B4-BE49-F238E27FC236}">
                <a16:creationId xmlns:a16="http://schemas.microsoft.com/office/drawing/2014/main" id="{56A274F8-3910-CE2F-614A-C931B219DD97}"/>
              </a:ext>
            </a:extLst>
          </p:cNvPr>
          <p:cNvSpPr>
            <a:spLocks noChangeArrowheads="1"/>
          </p:cNvSpPr>
          <p:nvPr/>
        </p:nvSpPr>
        <p:spPr bwMode="gray">
          <a:xfrm>
            <a:off x="1835989" y="1154792"/>
            <a:ext cx="8545901"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nchor="ctr"/>
          <a:lstStyle>
            <a:lvl1pPr defTabSz="911225" eaLnBrk="0" hangingPunct="0">
              <a:defRPr sz="1600">
                <a:solidFill>
                  <a:schemeClr val="tx1"/>
                </a:solidFill>
                <a:latin typeface="Arial" panose="020B0604020202020204" pitchFamily="34" charset="0"/>
              </a:defRPr>
            </a:lvl1pPr>
            <a:lvl2pPr marL="742950" indent="-285750" defTabSz="911225" eaLnBrk="0" hangingPunct="0">
              <a:defRPr sz="1600">
                <a:solidFill>
                  <a:schemeClr val="tx1"/>
                </a:solidFill>
                <a:latin typeface="Arial" panose="020B0604020202020204" pitchFamily="34" charset="0"/>
              </a:defRPr>
            </a:lvl2pPr>
            <a:lvl3pPr marL="1143000" indent="-228600" defTabSz="911225" eaLnBrk="0" hangingPunct="0">
              <a:defRPr sz="1600">
                <a:solidFill>
                  <a:schemeClr val="tx1"/>
                </a:solidFill>
                <a:latin typeface="Arial" panose="020B0604020202020204" pitchFamily="34" charset="0"/>
              </a:defRPr>
            </a:lvl3pPr>
            <a:lvl4pPr marL="1600200" indent="-228600" defTabSz="911225" eaLnBrk="0" hangingPunct="0">
              <a:defRPr sz="1600">
                <a:solidFill>
                  <a:schemeClr val="tx1"/>
                </a:solidFill>
                <a:latin typeface="Arial" panose="020B0604020202020204" pitchFamily="34" charset="0"/>
              </a:defRPr>
            </a:lvl4pPr>
            <a:lvl5pPr marL="2057400" indent="-228600" defTabSz="911225" eaLnBrk="0" hangingPunct="0">
              <a:defRPr sz="1600">
                <a:solidFill>
                  <a:schemeClr val="tx1"/>
                </a:solidFill>
                <a:latin typeface="Arial" panose="020B0604020202020204" pitchFamily="34" charset="0"/>
              </a:defRPr>
            </a:lvl5pPr>
            <a:lvl6pPr marL="25146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l" defTabSz="911225" rtl="0" eaLnBrk="0" fontAlgn="auto" latinLnBrk="0" hangingPunct="0">
              <a:lnSpc>
                <a:spcPct val="100000"/>
              </a:lnSpc>
              <a:spcBef>
                <a:spcPts val="0"/>
              </a:spcBef>
              <a:spcAft>
                <a:spcPts val="0"/>
              </a:spcAft>
              <a:buClrTx/>
              <a:buSzTx/>
              <a:buFontTx/>
              <a:buNone/>
              <a:tabLst/>
              <a:defRPr/>
            </a:pPr>
            <a:endParaRPr kumimoji="0" lang="en-GB" altLang="en-US" sz="1800" b="1" i="0" u="none" strike="noStrike" kern="1200" cap="none" spc="0" normalizeH="0" baseline="0" noProof="0" dirty="0">
              <a:ln>
                <a:noFill/>
              </a:ln>
              <a:solidFill>
                <a:srgbClr val="B0002D"/>
              </a:solidFill>
              <a:effectLst/>
              <a:uLnTx/>
              <a:uFillTx/>
              <a:ea typeface="SimSun" panose="02010600030101010101" pitchFamily="2" charset="-122"/>
            </a:endParaRPr>
          </a:p>
        </p:txBody>
      </p:sp>
      <p:sp>
        <p:nvSpPr>
          <p:cNvPr id="9" name="Rectangle 2">
            <a:extLst>
              <a:ext uri="{FF2B5EF4-FFF2-40B4-BE49-F238E27FC236}">
                <a16:creationId xmlns:a16="http://schemas.microsoft.com/office/drawing/2014/main" id="{DDD6A635-18A4-0E57-49E3-22CABC4AA55F}"/>
              </a:ext>
            </a:extLst>
          </p:cNvPr>
          <p:cNvSpPr>
            <a:spLocks noChangeArrowheads="1"/>
          </p:cNvSpPr>
          <p:nvPr/>
        </p:nvSpPr>
        <p:spPr bwMode="gray">
          <a:xfrm>
            <a:off x="448573" y="1154791"/>
            <a:ext cx="11421374" cy="492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nchor="ctr"/>
          <a:lstStyle>
            <a:lvl1pPr defTabSz="911225" eaLnBrk="0" hangingPunct="0">
              <a:defRPr sz="1600">
                <a:solidFill>
                  <a:schemeClr val="tx1"/>
                </a:solidFill>
                <a:latin typeface="Arial" panose="020B0604020202020204" pitchFamily="34" charset="0"/>
              </a:defRPr>
            </a:lvl1pPr>
            <a:lvl2pPr marL="742950" indent="-285750" defTabSz="911225" eaLnBrk="0" hangingPunct="0">
              <a:defRPr sz="1600">
                <a:solidFill>
                  <a:schemeClr val="tx1"/>
                </a:solidFill>
                <a:latin typeface="Arial" panose="020B0604020202020204" pitchFamily="34" charset="0"/>
              </a:defRPr>
            </a:lvl2pPr>
            <a:lvl3pPr marL="1143000" indent="-228600" defTabSz="911225" eaLnBrk="0" hangingPunct="0">
              <a:defRPr sz="1600">
                <a:solidFill>
                  <a:schemeClr val="tx1"/>
                </a:solidFill>
                <a:latin typeface="Arial" panose="020B0604020202020204" pitchFamily="34" charset="0"/>
              </a:defRPr>
            </a:lvl3pPr>
            <a:lvl4pPr marL="1600200" indent="-228600" defTabSz="911225" eaLnBrk="0" hangingPunct="0">
              <a:defRPr sz="1600">
                <a:solidFill>
                  <a:schemeClr val="tx1"/>
                </a:solidFill>
                <a:latin typeface="Arial" panose="020B0604020202020204" pitchFamily="34" charset="0"/>
              </a:defRPr>
            </a:lvl4pPr>
            <a:lvl5pPr marL="2057400" indent="-228600" defTabSz="911225" eaLnBrk="0" hangingPunct="0">
              <a:defRPr sz="1600">
                <a:solidFill>
                  <a:schemeClr val="tx1"/>
                </a:solidFill>
                <a:latin typeface="Arial" panose="020B0604020202020204" pitchFamily="34" charset="0"/>
              </a:defRPr>
            </a:lvl5pPr>
            <a:lvl6pPr marL="25146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685800" lvl="0" indent="-685800">
              <a:buFont typeface="Arial" panose="020B0604020202020204" pitchFamily="34" charset="0"/>
              <a:buChar char="•"/>
              <a:defRPr/>
            </a:pPr>
            <a:r>
              <a:rPr lang="en-US" sz="4000" dirty="0">
                <a:solidFill>
                  <a:srgbClr val="B0002D"/>
                </a:solidFill>
                <a:latin typeface="+mn-lt"/>
                <a:ea typeface="SimSun" panose="02010600030101010101" pitchFamily="2" charset="-122"/>
              </a:rPr>
              <a:t>Products</a:t>
            </a:r>
          </a:p>
          <a:p>
            <a:pPr marL="685800" lvl="0" indent="-685800">
              <a:buFont typeface="Arial" panose="020B0604020202020204" pitchFamily="34" charset="0"/>
              <a:buChar char="•"/>
              <a:defRPr/>
            </a:pPr>
            <a:r>
              <a:rPr lang="en-US" sz="4000" dirty="0">
                <a:solidFill>
                  <a:srgbClr val="B0002D"/>
                </a:solidFill>
                <a:latin typeface="+mn-lt"/>
                <a:ea typeface="SimSun" panose="02010600030101010101" pitchFamily="2" charset="-122"/>
              </a:rPr>
              <a:t>Services</a:t>
            </a:r>
          </a:p>
          <a:p>
            <a:pPr marL="685800" lvl="0" indent="-685800">
              <a:buFont typeface="Arial" panose="020B0604020202020204" pitchFamily="34" charset="0"/>
              <a:buChar char="•"/>
              <a:defRPr/>
            </a:pPr>
            <a:r>
              <a:rPr lang="en-US" sz="4000" dirty="0">
                <a:solidFill>
                  <a:srgbClr val="B0002D"/>
                </a:solidFill>
                <a:latin typeface="+mn-lt"/>
                <a:ea typeface="SimSun" panose="02010600030101010101" pitchFamily="2" charset="-122"/>
              </a:rPr>
              <a:t>Processes</a:t>
            </a:r>
          </a:p>
          <a:p>
            <a:pPr marL="685800" lvl="0" indent="-685800">
              <a:buFont typeface="Arial" panose="020B0604020202020204" pitchFamily="34" charset="0"/>
              <a:buChar char="•"/>
              <a:defRPr/>
            </a:pPr>
            <a:r>
              <a:rPr lang="en-US" sz="4000" dirty="0">
                <a:solidFill>
                  <a:srgbClr val="B0002D"/>
                </a:solidFill>
                <a:latin typeface="+mn-lt"/>
                <a:ea typeface="SimSun" panose="02010600030101010101" pitchFamily="2" charset="-122"/>
              </a:rPr>
              <a:t>Management systems</a:t>
            </a:r>
          </a:p>
          <a:p>
            <a:pPr marL="685800" lvl="0" indent="-685800">
              <a:buFont typeface="Arial" panose="020B0604020202020204" pitchFamily="34" charset="0"/>
              <a:buChar char="•"/>
              <a:defRPr/>
            </a:pPr>
            <a:r>
              <a:rPr lang="en-US" sz="4000" dirty="0">
                <a:solidFill>
                  <a:srgbClr val="B0002D"/>
                </a:solidFill>
                <a:latin typeface="+mn-lt"/>
                <a:ea typeface="SimSun" panose="02010600030101010101" pitchFamily="2" charset="-122"/>
              </a:rPr>
              <a:t>Personnel.</a:t>
            </a:r>
            <a:endParaRPr lang="en-GB" altLang="en-US" sz="4000" dirty="0">
              <a:solidFill>
                <a:srgbClr val="B0002D"/>
              </a:solidFill>
              <a:latin typeface="+mn-lt"/>
              <a:ea typeface="SimSun" panose="02010600030101010101" pitchFamily="2" charset="-122"/>
            </a:endParaRPr>
          </a:p>
        </p:txBody>
      </p:sp>
    </p:spTree>
    <p:extLst>
      <p:ext uri="{BB962C8B-B14F-4D97-AF65-F5344CB8AC3E}">
        <p14:creationId xmlns:p14="http://schemas.microsoft.com/office/powerpoint/2010/main" val="128651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fade">
                                      <p:cBhvr>
                                        <p:cTn id="35" dur="1000"/>
                                        <p:tgtEl>
                                          <p:spTgt spid="9">
                                            <p:txEl>
                                              <p:pRg st="3" end="3"/>
                                            </p:txEl>
                                          </p:spTgt>
                                        </p:tgtEl>
                                      </p:cBhvr>
                                    </p:animEffect>
                                    <p:anim calcmode="lin" valueType="num">
                                      <p:cBhvr>
                                        <p:cTn id="36"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4" end="4"/>
                                            </p:txEl>
                                          </p:spTgt>
                                        </p:tgtEl>
                                        <p:attrNameLst>
                                          <p:attrName>style.visibility</p:attrName>
                                        </p:attrNameLst>
                                      </p:cBhvr>
                                      <p:to>
                                        <p:strVal val="visible"/>
                                      </p:to>
                                    </p:set>
                                    <p:animEffect transition="in" filter="fade">
                                      <p:cBhvr>
                                        <p:cTn id="42" dur="1000"/>
                                        <p:tgtEl>
                                          <p:spTgt spid="9">
                                            <p:txEl>
                                              <p:pRg st="4" end="4"/>
                                            </p:txEl>
                                          </p:spTgt>
                                        </p:tgtEl>
                                      </p:cBhvr>
                                    </p:animEffect>
                                    <p:anim calcmode="lin" valueType="num">
                                      <p:cBhvr>
                                        <p:cTn id="43"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62200" y="302670"/>
            <a:ext cx="10515600" cy="1450474"/>
          </a:xfrm>
          <a:prstGeom prst="rect">
            <a:avLst/>
          </a:prstGeom>
        </p:spPr>
        <p:txBody>
          <a:bodyPr vert="horz" wrap="square" lIns="0" tIns="765886" rIns="0" bIns="0" rtlCol="0" anchor="ctr">
            <a:spAutoFit/>
          </a:bodyPr>
          <a:lstStyle/>
          <a:p>
            <a:pPr marL="12700">
              <a:lnSpc>
                <a:spcPct val="100000"/>
              </a:lnSpc>
              <a:spcBef>
                <a:spcPts val="105"/>
              </a:spcBef>
            </a:pPr>
            <a:r>
              <a:rPr dirty="0"/>
              <a:t>Conformity</a:t>
            </a:r>
            <a:r>
              <a:rPr spc="-90" dirty="0"/>
              <a:t> </a:t>
            </a:r>
            <a:r>
              <a:rPr dirty="0"/>
              <a:t>assessment</a:t>
            </a:r>
            <a:r>
              <a:rPr spc="-55" dirty="0"/>
              <a:t> </a:t>
            </a:r>
            <a:r>
              <a:rPr spc="-10" dirty="0"/>
              <a:t>activities</a:t>
            </a:r>
          </a:p>
        </p:txBody>
      </p:sp>
      <p:sp>
        <p:nvSpPr>
          <p:cNvPr id="3" name="object 3"/>
          <p:cNvSpPr txBox="1"/>
          <p:nvPr/>
        </p:nvSpPr>
        <p:spPr>
          <a:xfrm>
            <a:off x="2078875" y="1707934"/>
            <a:ext cx="1604010" cy="434734"/>
          </a:xfrm>
          <a:prstGeom prst="rect">
            <a:avLst/>
          </a:prstGeom>
          <a:solidFill>
            <a:srgbClr val="4F81BC"/>
          </a:solidFill>
          <a:ln w="25400">
            <a:solidFill>
              <a:srgbClr val="385D89"/>
            </a:solidFill>
          </a:ln>
        </p:spPr>
        <p:txBody>
          <a:bodyPr vert="horz" wrap="square" lIns="0" tIns="156210" rIns="0" bIns="0" rtlCol="0">
            <a:spAutoFit/>
          </a:bodyPr>
          <a:lstStyle/>
          <a:p>
            <a:pPr marL="91440">
              <a:spcBef>
                <a:spcPts val="1230"/>
              </a:spcBef>
            </a:pPr>
            <a:r>
              <a:rPr spc="-10" dirty="0">
                <a:solidFill>
                  <a:srgbClr val="FFFFFF"/>
                </a:solidFill>
                <a:latin typeface="Arial"/>
                <a:cs typeface="Arial"/>
              </a:rPr>
              <a:t>Testing</a:t>
            </a:r>
            <a:endParaRPr>
              <a:latin typeface="Arial"/>
              <a:cs typeface="Arial"/>
            </a:endParaRPr>
          </a:p>
        </p:txBody>
      </p:sp>
      <p:sp>
        <p:nvSpPr>
          <p:cNvPr id="4" name="object 4"/>
          <p:cNvSpPr txBox="1"/>
          <p:nvPr/>
        </p:nvSpPr>
        <p:spPr>
          <a:xfrm>
            <a:off x="3880867" y="1734438"/>
            <a:ext cx="6317615" cy="513080"/>
          </a:xfrm>
          <a:prstGeom prst="rect">
            <a:avLst/>
          </a:prstGeom>
        </p:spPr>
        <p:txBody>
          <a:bodyPr vert="horz" wrap="square" lIns="0" tIns="12065" rIns="0" bIns="0" rtlCol="0">
            <a:spAutoFit/>
          </a:bodyPr>
          <a:lstStyle/>
          <a:p>
            <a:pPr marL="12700" marR="5080">
              <a:spcBef>
                <a:spcPts val="95"/>
              </a:spcBef>
            </a:pPr>
            <a:r>
              <a:rPr sz="1600" spc="-10" dirty="0">
                <a:latin typeface="Arial"/>
                <a:cs typeface="Arial"/>
              </a:rPr>
              <a:t>determination</a:t>
            </a:r>
            <a:r>
              <a:rPr sz="1600" spc="-5" dirty="0">
                <a:latin typeface="Arial"/>
                <a:cs typeface="Arial"/>
              </a:rPr>
              <a:t> </a:t>
            </a:r>
            <a:r>
              <a:rPr sz="1600" dirty="0">
                <a:latin typeface="Arial"/>
                <a:cs typeface="Arial"/>
              </a:rPr>
              <a:t>of</a:t>
            </a:r>
            <a:r>
              <a:rPr sz="1600" spc="-5" dirty="0">
                <a:latin typeface="Arial"/>
                <a:cs typeface="Arial"/>
              </a:rPr>
              <a:t> </a:t>
            </a:r>
            <a:r>
              <a:rPr sz="1600" dirty="0">
                <a:latin typeface="Arial"/>
                <a:cs typeface="Arial"/>
              </a:rPr>
              <a:t>one</a:t>
            </a:r>
            <a:r>
              <a:rPr sz="1600" spc="-15" dirty="0">
                <a:latin typeface="Arial"/>
                <a:cs typeface="Arial"/>
              </a:rPr>
              <a:t> </a:t>
            </a:r>
            <a:r>
              <a:rPr sz="1600" dirty="0">
                <a:latin typeface="Arial"/>
                <a:cs typeface="Arial"/>
              </a:rPr>
              <a:t>or</a:t>
            </a:r>
            <a:r>
              <a:rPr sz="1600" spc="-10" dirty="0">
                <a:latin typeface="Arial"/>
                <a:cs typeface="Arial"/>
              </a:rPr>
              <a:t> </a:t>
            </a:r>
            <a:r>
              <a:rPr sz="1600" dirty="0">
                <a:latin typeface="Arial"/>
                <a:cs typeface="Arial"/>
              </a:rPr>
              <a:t>more</a:t>
            </a:r>
            <a:r>
              <a:rPr sz="1600" spc="10" dirty="0">
                <a:latin typeface="Arial"/>
                <a:cs typeface="Arial"/>
              </a:rPr>
              <a:t> </a:t>
            </a:r>
            <a:r>
              <a:rPr sz="1600" spc="-10" dirty="0">
                <a:latin typeface="Arial"/>
                <a:cs typeface="Arial"/>
              </a:rPr>
              <a:t>characteristics</a:t>
            </a:r>
            <a:r>
              <a:rPr sz="1600" spc="-15" dirty="0">
                <a:latin typeface="Arial"/>
                <a:cs typeface="Arial"/>
              </a:rPr>
              <a:t> </a:t>
            </a:r>
            <a:r>
              <a:rPr sz="1600" dirty="0">
                <a:latin typeface="Arial"/>
                <a:cs typeface="Arial"/>
              </a:rPr>
              <a:t>of</a:t>
            </a:r>
            <a:r>
              <a:rPr sz="1600" spc="-5" dirty="0">
                <a:latin typeface="Arial"/>
                <a:cs typeface="Arial"/>
              </a:rPr>
              <a:t> </a:t>
            </a:r>
            <a:r>
              <a:rPr sz="1600" dirty="0">
                <a:latin typeface="Arial"/>
                <a:cs typeface="Arial"/>
              </a:rPr>
              <a:t>an</a:t>
            </a:r>
            <a:r>
              <a:rPr sz="1600" spc="-15" dirty="0">
                <a:latin typeface="Arial"/>
                <a:cs typeface="Arial"/>
              </a:rPr>
              <a:t> </a:t>
            </a:r>
            <a:r>
              <a:rPr sz="1600" dirty="0">
                <a:latin typeface="Arial"/>
                <a:cs typeface="Arial"/>
              </a:rPr>
              <a:t>object</a:t>
            </a:r>
            <a:r>
              <a:rPr sz="1600" spc="-20" dirty="0">
                <a:latin typeface="Arial"/>
                <a:cs typeface="Arial"/>
              </a:rPr>
              <a:t> </a:t>
            </a:r>
            <a:r>
              <a:rPr sz="1600" dirty="0">
                <a:latin typeface="Arial"/>
                <a:cs typeface="Arial"/>
              </a:rPr>
              <a:t>of </a:t>
            </a:r>
            <a:r>
              <a:rPr sz="1600" spc="-10" dirty="0">
                <a:latin typeface="Arial"/>
                <a:cs typeface="Arial"/>
              </a:rPr>
              <a:t>conformity assessment</a:t>
            </a:r>
            <a:endParaRPr sz="1600" dirty="0">
              <a:latin typeface="Arial"/>
              <a:cs typeface="Arial"/>
            </a:endParaRPr>
          </a:p>
        </p:txBody>
      </p:sp>
      <p:sp>
        <p:nvSpPr>
          <p:cNvPr id="5" name="object 5"/>
          <p:cNvSpPr txBox="1"/>
          <p:nvPr/>
        </p:nvSpPr>
        <p:spPr>
          <a:xfrm>
            <a:off x="2069795" y="2509558"/>
            <a:ext cx="1604010" cy="434734"/>
          </a:xfrm>
          <a:prstGeom prst="rect">
            <a:avLst/>
          </a:prstGeom>
          <a:solidFill>
            <a:srgbClr val="4F81BC"/>
          </a:solidFill>
          <a:ln w="25400">
            <a:solidFill>
              <a:srgbClr val="385D89"/>
            </a:solidFill>
          </a:ln>
        </p:spPr>
        <p:txBody>
          <a:bodyPr vert="horz" wrap="square" lIns="0" tIns="156210" rIns="0" bIns="0" rtlCol="0">
            <a:spAutoFit/>
          </a:bodyPr>
          <a:lstStyle/>
          <a:p>
            <a:pPr marL="91440">
              <a:spcBef>
                <a:spcPts val="1230"/>
              </a:spcBef>
            </a:pPr>
            <a:r>
              <a:rPr spc="-10" dirty="0">
                <a:solidFill>
                  <a:srgbClr val="FFFFFF"/>
                </a:solidFill>
                <a:latin typeface="Arial"/>
                <a:cs typeface="Arial"/>
              </a:rPr>
              <a:t>Certification</a:t>
            </a:r>
            <a:endParaRPr>
              <a:latin typeface="Arial"/>
              <a:cs typeface="Arial"/>
            </a:endParaRPr>
          </a:p>
        </p:txBody>
      </p:sp>
      <p:sp>
        <p:nvSpPr>
          <p:cNvPr id="6" name="object 6"/>
          <p:cNvSpPr txBox="1"/>
          <p:nvPr/>
        </p:nvSpPr>
        <p:spPr>
          <a:xfrm>
            <a:off x="3899154" y="3264154"/>
            <a:ext cx="6191250" cy="258404"/>
          </a:xfrm>
          <a:prstGeom prst="rect">
            <a:avLst/>
          </a:prstGeom>
        </p:spPr>
        <p:txBody>
          <a:bodyPr vert="horz" wrap="square" lIns="0" tIns="12065" rIns="0" bIns="0" rtlCol="0">
            <a:spAutoFit/>
          </a:bodyPr>
          <a:lstStyle/>
          <a:p>
            <a:pPr marL="12700">
              <a:spcBef>
                <a:spcPts val="95"/>
              </a:spcBef>
            </a:pPr>
            <a:r>
              <a:rPr sz="1600" dirty="0">
                <a:latin typeface="Arial"/>
                <a:cs typeface="Arial"/>
              </a:rPr>
              <a:t>Examination</a:t>
            </a:r>
            <a:r>
              <a:rPr sz="1600" spc="-45" dirty="0">
                <a:latin typeface="Arial"/>
                <a:cs typeface="Arial"/>
              </a:rPr>
              <a:t> </a:t>
            </a:r>
            <a:r>
              <a:rPr sz="1600" dirty="0">
                <a:latin typeface="Arial"/>
                <a:cs typeface="Arial"/>
              </a:rPr>
              <a:t>of</a:t>
            </a:r>
            <a:r>
              <a:rPr sz="1600" spc="-35" dirty="0">
                <a:latin typeface="Arial"/>
                <a:cs typeface="Arial"/>
              </a:rPr>
              <a:t> </a:t>
            </a:r>
            <a:r>
              <a:rPr sz="1600" dirty="0">
                <a:latin typeface="Arial"/>
                <a:cs typeface="Arial"/>
              </a:rPr>
              <a:t>a</a:t>
            </a:r>
            <a:r>
              <a:rPr sz="1600" spc="-50" dirty="0">
                <a:latin typeface="Arial"/>
                <a:cs typeface="Arial"/>
              </a:rPr>
              <a:t> </a:t>
            </a:r>
            <a:r>
              <a:rPr sz="1600" dirty="0">
                <a:latin typeface="Arial"/>
                <a:cs typeface="Arial"/>
              </a:rPr>
              <a:t>product</a:t>
            </a:r>
            <a:r>
              <a:rPr sz="1600" spc="-30" dirty="0">
                <a:latin typeface="Arial"/>
                <a:cs typeface="Arial"/>
              </a:rPr>
              <a:t> </a:t>
            </a:r>
            <a:r>
              <a:rPr sz="1600" dirty="0">
                <a:latin typeface="Arial"/>
                <a:cs typeface="Arial"/>
              </a:rPr>
              <a:t>design,</a:t>
            </a:r>
            <a:r>
              <a:rPr sz="1600" spc="-60" dirty="0">
                <a:latin typeface="Arial"/>
                <a:cs typeface="Arial"/>
              </a:rPr>
              <a:t> </a:t>
            </a:r>
            <a:r>
              <a:rPr sz="1600" dirty="0">
                <a:latin typeface="Arial"/>
                <a:cs typeface="Arial"/>
              </a:rPr>
              <a:t>product,</a:t>
            </a:r>
            <a:r>
              <a:rPr sz="1600" spc="-30" dirty="0">
                <a:latin typeface="Arial"/>
                <a:cs typeface="Arial"/>
              </a:rPr>
              <a:t> </a:t>
            </a:r>
            <a:r>
              <a:rPr sz="1600" dirty="0">
                <a:latin typeface="Arial"/>
                <a:cs typeface="Arial"/>
              </a:rPr>
              <a:t>process</a:t>
            </a:r>
            <a:r>
              <a:rPr sz="1600" spc="-45" dirty="0">
                <a:latin typeface="Arial"/>
                <a:cs typeface="Arial"/>
              </a:rPr>
              <a:t> </a:t>
            </a:r>
            <a:r>
              <a:rPr sz="1600" dirty="0">
                <a:latin typeface="Arial"/>
                <a:cs typeface="Arial"/>
              </a:rPr>
              <a:t>or</a:t>
            </a:r>
            <a:r>
              <a:rPr sz="1600" spc="-40" dirty="0">
                <a:latin typeface="Arial"/>
                <a:cs typeface="Arial"/>
              </a:rPr>
              <a:t> </a:t>
            </a:r>
            <a:r>
              <a:rPr sz="1600" dirty="0">
                <a:latin typeface="Arial"/>
                <a:cs typeface="Arial"/>
              </a:rPr>
              <a:t>installation</a:t>
            </a:r>
            <a:r>
              <a:rPr sz="1600" spc="-70" dirty="0">
                <a:latin typeface="Arial"/>
                <a:cs typeface="Arial"/>
              </a:rPr>
              <a:t> </a:t>
            </a:r>
            <a:r>
              <a:rPr sz="1600" spc="-25" dirty="0">
                <a:latin typeface="Arial"/>
                <a:cs typeface="Arial"/>
              </a:rPr>
              <a:t>and</a:t>
            </a:r>
            <a:endParaRPr sz="1600" dirty="0">
              <a:latin typeface="Arial"/>
              <a:cs typeface="Arial"/>
            </a:endParaRPr>
          </a:p>
        </p:txBody>
      </p:sp>
      <p:sp>
        <p:nvSpPr>
          <p:cNvPr id="7" name="object 7"/>
          <p:cNvSpPr txBox="1"/>
          <p:nvPr/>
        </p:nvSpPr>
        <p:spPr>
          <a:xfrm>
            <a:off x="3899155" y="3508070"/>
            <a:ext cx="6791959" cy="258404"/>
          </a:xfrm>
          <a:prstGeom prst="rect">
            <a:avLst/>
          </a:prstGeom>
        </p:spPr>
        <p:txBody>
          <a:bodyPr vert="horz" wrap="square" lIns="0" tIns="12065" rIns="0" bIns="0" rtlCol="0">
            <a:spAutoFit/>
          </a:bodyPr>
          <a:lstStyle/>
          <a:p>
            <a:pPr marL="12700">
              <a:spcBef>
                <a:spcPts val="95"/>
              </a:spcBef>
            </a:pPr>
            <a:r>
              <a:rPr sz="1600" dirty="0">
                <a:latin typeface="Arial"/>
                <a:cs typeface="Arial"/>
              </a:rPr>
              <a:t>determination</a:t>
            </a:r>
            <a:r>
              <a:rPr sz="1600" spc="-45" dirty="0">
                <a:latin typeface="Arial"/>
                <a:cs typeface="Arial"/>
              </a:rPr>
              <a:t> </a:t>
            </a:r>
            <a:r>
              <a:rPr sz="1600" dirty="0">
                <a:latin typeface="Arial"/>
                <a:cs typeface="Arial"/>
              </a:rPr>
              <a:t>of</a:t>
            </a:r>
            <a:r>
              <a:rPr sz="1600" spc="-40" dirty="0">
                <a:latin typeface="Arial"/>
                <a:cs typeface="Arial"/>
              </a:rPr>
              <a:t> </a:t>
            </a:r>
            <a:r>
              <a:rPr sz="1600" dirty="0">
                <a:latin typeface="Arial"/>
                <a:cs typeface="Arial"/>
              </a:rPr>
              <a:t>its</a:t>
            </a:r>
            <a:r>
              <a:rPr sz="1600" spc="-55" dirty="0">
                <a:latin typeface="Arial"/>
                <a:cs typeface="Arial"/>
              </a:rPr>
              <a:t> </a:t>
            </a:r>
            <a:r>
              <a:rPr sz="1600" dirty="0">
                <a:latin typeface="Arial"/>
                <a:cs typeface="Arial"/>
              </a:rPr>
              <a:t>conformity</a:t>
            </a:r>
            <a:r>
              <a:rPr sz="1600" spc="-40" dirty="0">
                <a:latin typeface="Arial"/>
                <a:cs typeface="Arial"/>
              </a:rPr>
              <a:t> </a:t>
            </a:r>
            <a:r>
              <a:rPr sz="1600" dirty="0">
                <a:latin typeface="Arial"/>
                <a:cs typeface="Arial"/>
              </a:rPr>
              <a:t>with</a:t>
            </a:r>
            <a:r>
              <a:rPr sz="1600" spc="-45" dirty="0">
                <a:latin typeface="Arial"/>
                <a:cs typeface="Arial"/>
              </a:rPr>
              <a:t> </a:t>
            </a:r>
            <a:r>
              <a:rPr sz="1600" dirty="0">
                <a:latin typeface="Arial"/>
                <a:cs typeface="Arial"/>
              </a:rPr>
              <a:t>specific</a:t>
            </a:r>
            <a:r>
              <a:rPr sz="1600" spc="-70" dirty="0">
                <a:latin typeface="Arial"/>
                <a:cs typeface="Arial"/>
              </a:rPr>
              <a:t> </a:t>
            </a:r>
            <a:r>
              <a:rPr sz="1600" dirty="0">
                <a:latin typeface="Arial"/>
                <a:cs typeface="Arial"/>
              </a:rPr>
              <a:t>requirements</a:t>
            </a:r>
            <a:r>
              <a:rPr sz="1600" spc="-30" dirty="0">
                <a:latin typeface="Arial"/>
                <a:cs typeface="Arial"/>
              </a:rPr>
              <a:t> </a:t>
            </a:r>
            <a:r>
              <a:rPr sz="1600" dirty="0">
                <a:latin typeface="Arial"/>
                <a:cs typeface="Arial"/>
              </a:rPr>
              <a:t>or,</a:t>
            </a:r>
            <a:r>
              <a:rPr sz="1600" spc="-45" dirty="0">
                <a:latin typeface="Arial"/>
                <a:cs typeface="Arial"/>
              </a:rPr>
              <a:t> </a:t>
            </a:r>
            <a:r>
              <a:rPr sz="1600" dirty="0">
                <a:latin typeface="Arial"/>
                <a:cs typeface="Arial"/>
              </a:rPr>
              <a:t>on</a:t>
            </a:r>
            <a:r>
              <a:rPr sz="1600" spc="-55" dirty="0">
                <a:latin typeface="Arial"/>
                <a:cs typeface="Arial"/>
              </a:rPr>
              <a:t> </a:t>
            </a:r>
            <a:r>
              <a:rPr sz="1600" dirty="0">
                <a:latin typeface="Arial"/>
                <a:cs typeface="Arial"/>
              </a:rPr>
              <a:t>the</a:t>
            </a:r>
            <a:r>
              <a:rPr sz="1600" spc="-45" dirty="0">
                <a:latin typeface="Arial"/>
                <a:cs typeface="Arial"/>
              </a:rPr>
              <a:t> </a:t>
            </a:r>
            <a:r>
              <a:rPr sz="1600" dirty="0">
                <a:latin typeface="Arial"/>
                <a:cs typeface="Arial"/>
              </a:rPr>
              <a:t>basis</a:t>
            </a:r>
            <a:r>
              <a:rPr sz="1600" spc="-60" dirty="0">
                <a:latin typeface="Arial"/>
                <a:cs typeface="Arial"/>
              </a:rPr>
              <a:t> </a:t>
            </a:r>
            <a:r>
              <a:rPr sz="1600" spc="-25" dirty="0">
                <a:latin typeface="Arial"/>
                <a:cs typeface="Arial"/>
              </a:rPr>
              <a:t>of</a:t>
            </a:r>
            <a:endParaRPr sz="1600">
              <a:latin typeface="Arial"/>
              <a:cs typeface="Arial"/>
            </a:endParaRPr>
          </a:p>
        </p:txBody>
      </p:sp>
      <p:sp>
        <p:nvSpPr>
          <p:cNvPr id="8" name="object 8"/>
          <p:cNvSpPr txBox="1"/>
          <p:nvPr/>
        </p:nvSpPr>
        <p:spPr>
          <a:xfrm>
            <a:off x="3899154" y="3752215"/>
            <a:ext cx="4627880" cy="258404"/>
          </a:xfrm>
          <a:prstGeom prst="rect">
            <a:avLst/>
          </a:prstGeom>
        </p:spPr>
        <p:txBody>
          <a:bodyPr vert="horz" wrap="square" lIns="0" tIns="12065" rIns="0" bIns="0" rtlCol="0">
            <a:spAutoFit/>
          </a:bodyPr>
          <a:lstStyle/>
          <a:p>
            <a:pPr marL="12700">
              <a:spcBef>
                <a:spcPts val="95"/>
              </a:spcBef>
            </a:pPr>
            <a:r>
              <a:rPr sz="1600" dirty="0">
                <a:latin typeface="Arial"/>
                <a:cs typeface="Arial"/>
              </a:rPr>
              <a:t>professional</a:t>
            </a:r>
            <a:r>
              <a:rPr sz="1600" spc="-70" dirty="0">
                <a:latin typeface="Arial"/>
                <a:cs typeface="Arial"/>
              </a:rPr>
              <a:t> </a:t>
            </a:r>
            <a:r>
              <a:rPr sz="1600" dirty="0">
                <a:latin typeface="Arial"/>
                <a:cs typeface="Arial"/>
              </a:rPr>
              <a:t>judgement,</a:t>
            </a:r>
            <a:r>
              <a:rPr sz="1600" spc="-55" dirty="0">
                <a:latin typeface="Arial"/>
                <a:cs typeface="Arial"/>
              </a:rPr>
              <a:t> </a:t>
            </a:r>
            <a:r>
              <a:rPr sz="1600" dirty="0">
                <a:latin typeface="Arial"/>
                <a:cs typeface="Arial"/>
              </a:rPr>
              <a:t>with</a:t>
            </a:r>
            <a:r>
              <a:rPr sz="1600" spc="-50" dirty="0">
                <a:latin typeface="Arial"/>
                <a:cs typeface="Arial"/>
              </a:rPr>
              <a:t> </a:t>
            </a:r>
            <a:r>
              <a:rPr sz="1600" dirty="0">
                <a:latin typeface="Arial"/>
                <a:cs typeface="Arial"/>
              </a:rPr>
              <a:t>general</a:t>
            </a:r>
            <a:r>
              <a:rPr sz="1600" spc="-60" dirty="0">
                <a:latin typeface="Arial"/>
                <a:cs typeface="Arial"/>
              </a:rPr>
              <a:t> </a:t>
            </a:r>
            <a:r>
              <a:rPr sz="1600" spc="-10" dirty="0">
                <a:latin typeface="Arial"/>
                <a:cs typeface="Arial"/>
              </a:rPr>
              <a:t>requirements.</a:t>
            </a:r>
            <a:endParaRPr sz="1600" dirty="0">
              <a:latin typeface="Arial"/>
              <a:cs typeface="Arial"/>
            </a:endParaRPr>
          </a:p>
        </p:txBody>
      </p:sp>
      <p:sp>
        <p:nvSpPr>
          <p:cNvPr id="9" name="object 9"/>
          <p:cNvSpPr txBox="1"/>
          <p:nvPr/>
        </p:nvSpPr>
        <p:spPr>
          <a:xfrm>
            <a:off x="2078875" y="3336328"/>
            <a:ext cx="1604010" cy="434734"/>
          </a:xfrm>
          <a:prstGeom prst="rect">
            <a:avLst/>
          </a:prstGeom>
          <a:solidFill>
            <a:srgbClr val="4F81BC"/>
          </a:solidFill>
          <a:ln w="25400">
            <a:solidFill>
              <a:srgbClr val="385D89"/>
            </a:solidFill>
          </a:ln>
        </p:spPr>
        <p:txBody>
          <a:bodyPr vert="horz" wrap="square" lIns="0" tIns="156210" rIns="0" bIns="0" rtlCol="0">
            <a:spAutoFit/>
          </a:bodyPr>
          <a:lstStyle/>
          <a:p>
            <a:pPr marL="91440">
              <a:spcBef>
                <a:spcPts val="1230"/>
              </a:spcBef>
            </a:pPr>
            <a:r>
              <a:rPr spc="-10" dirty="0">
                <a:solidFill>
                  <a:srgbClr val="FFFFFF"/>
                </a:solidFill>
                <a:latin typeface="Arial"/>
                <a:cs typeface="Arial"/>
              </a:rPr>
              <a:t>Inspection</a:t>
            </a:r>
            <a:endParaRPr>
              <a:latin typeface="Arial"/>
              <a:cs typeface="Arial"/>
            </a:endParaRPr>
          </a:p>
        </p:txBody>
      </p:sp>
      <p:sp>
        <p:nvSpPr>
          <p:cNvPr id="10" name="object 10"/>
          <p:cNvSpPr txBox="1"/>
          <p:nvPr/>
        </p:nvSpPr>
        <p:spPr>
          <a:xfrm>
            <a:off x="3899154" y="2491486"/>
            <a:ext cx="6404610" cy="513080"/>
          </a:xfrm>
          <a:prstGeom prst="rect">
            <a:avLst/>
          </a:prstGeom>
        </p:spPr>
        <p:txBody>
          <a:bodyPr vert="horz" wrap="square" lIns="0" tIns="12065" rIns="0" bIns="0" rtlCol="0">
            <a:spAutoFit/>
          </a:bodyPr>
          <a:lstStyle/>
          <a:p>
            <a:pPr marL="12700" marR="5080">
              <a:spcBef>
                <a:spcPts val="95"/>
              </a:spcBef>
            </a:pPr>
            <a:r>
              <a:rPr sz="1600" dirty="0">
                <a:latin typeface="Arial"/>
                <a:cs typeface="Arial"/>
              </a:rPr>
              <a:t>third</a:t>
            </a:r>
            <a:r>
              <a:rPr sz="1600" spc="-55" dirty="0">
                <a:latin typeface="Arial"/>
                <a:cs typeface="Arial"/>
              </a:rPr>
              <a:t> </a:t>
            </a:r>
            <a:r>
              <a:rPr sz="1600" dirty="0">
                <a:latin typeface="Arial"/>
                <a:cs typeface="Arial"/>
              </a:rPr>
              <a:t>party</a:t>
            </a:r>
            <a:r>
              <a:rPr sz="1600" spc="-45" dirty="0">
                <a:latin typeface="Arial"/>
                <a:cs typeface="Arial"/>
              </a:rPr>
              <a:t> </a:t>
            </a:r>
            <a:r>
              <a:rPr sz="1600" dirty="0">
                <a:latin typeface="Arial"/>
                <a:cs typeface="Arial"/>
              </a:rPr>
              <a:t>assurance</a:t>
            </a:r>
            <a:r>
              <a:rPr sz="1600" spc="-55" dirty="0">
                <a:latin typeface="Arial"/>
                <a:cs typeface="Arial"/>
              </a:rPr>
              <a:t> </a:t>
            </a:r>
            <a:r>
              <a:rPr sz="1600" dirty="0">
                <a:latin typeface="Arial"/>
                <a:cs typeface="Arial"/>
              </a:rPr>
              <a:t>that:</a:t>
            </a:r>
            <a:r>
              <a:rPr sz="1600" spc="-40" dirty="0">
                <a:latin typeface="Arial"/>
                <a:cs typeface="Arial"/>
              </a:rPr>
              <a:t> </a:t>
            </a:r>
            <a:r>
              <a:rPr sz="1600" dirty="0">
                <a:latin typeface="Arial"/>
                <a:cs typeface="Arial"/>
              </a:rPr>
              <a:t>product</a:t>
            </a:r>
            <a:r>
              <a:rPr sz="1600" spc="-40" dirty="0">
                <a:latin typeface="Arial"/>
                <a:cs typeface="Arial"/>
              </a:rPr>
              <a:t> </a:t>
            </a:r>
            <a:r>
              <a:rPr sz="1600" dirty="0">
                <a:latin typeface="Arial"/>
                <a:cs typeface="Arial"/>
              </a:rPr>
              <a:t>(services),</a:t>
            </a:r>
            <a:r>
              <a:rPr sz="1600" spc="-50" dirty="0">
                <a:latin typeface="Arial"/>
                <a:cs typeface="Arial"/>
              </a:rPr>
              <a:t> </a:t>
            </a:r>
            <a:r>
              <a:rPr sz="1600" dirty="0">
                <a:latin typeface="Arial"/>
                <a:cs typeface="Arial"/>
              </a:rPr>
              <a:t>process,</a:t>
            </a:r>
            <a:r>
              <a:rPr sz="1600" spc="-65" dirty="0">
                <a:latin typeface="Arial"/>
                <a:cs typeface="Arial"/>
              </a:rPr>
              <a:t> </a:t>
            </a:r>
            <a:r>
              <a:rPr sz="1600" spc="-10" dirty="0">
                <a:latin typeface="Arial"/>
                <a:cs typeface="Arial"/>
              </a:rPr>
              <a:t>personnel, </a:t>
            </a:r>
            <a:r>
              <a:rPr sz="1600" dirty="0">
                <a:latin typeface="Arial"/>
                <a:cs typeface="Arial"/>
              </a:rPr>
              <a:t>organization</a:t>
            </a:r>
            <a:r>
              <a:rPr sz="1600" spc="-75" dirty="0">
                <a:latin typeface="Arial"/>
                <a:cs typeface="Arial"/>
              </a:rPr>
              <a:t> </a:t>
            </a:r>
            <a:r>
              <a:rPr sz="1600" dirty="0">
                <a:latin typeface="Arial"/>
                <a:cs typeface="Arial"/>
              </a:rPr>
              <a:t>or</a:t>
            </a:r>
            <a:r>
              <a:rPr sz="1600" spc="-40" dirty="0">
                <a:latin typeface="Arial"/>
                <a:cs typeface="Arial"/>
              </a:rPr>
              <a:t> </a:t>
            </a:r>
            <a:r>
              <a:rPr sz="1600" dirty="0">
                <a:latin typeface="Arial"/>
                <a:cs typeface="Arial"/>
              </a:rPr>
              <a:t>management</a:t>
            </a:r>
            <a:r>
              <a:rPr sz="1600" spc="-45" dirty="0">
                <a:latin typeface="Arial"/>
                <a:cs typeface="Arial"/>
              </a:rPr>
              <a:t> </a:t>
            </a:r>
            <a:r>
              <a:rPr sz="1600" dirty="0">
                <a:latin typeface="Arial"/>
                <a:cs typeface="Arial"/>
              </a:rPr>
              <a:t>system</a:t>
            </a:r>
            <a:r>
              <a:rPr sz="1600" spc="-30" dirty="0">
                <a:latin typeface="Arial"/>
                <a:cs typeface="Arial"/>
              </a:rPr>
              <a:t> </a:t>
            </a:r>
            <a:r>
              <a:rPr sz="1600" dirty="0">
                <a:latin typeface="Arial"/>
                <a:cs typeface="Arial"/>
              </a:rPr>
              <a:t>conforms</a:t>
            </a:r>
            <a:r>
              <a:rPr sz="1600" spc="-40" dirty="0">
                <a:latin typeface="Arial"/>
                <a:cs typeface="Arial"/>
              </a:rPr>
              <a:t> </a:t>
            </a:r>
            <a:r>
              <a:rPr sz="1600" dirty="0">
                <a:latin typeface="Arial"/>
                <a:cs typeface="Arial"/>
              </a:rPr>
              <a:t>to</a:t>
            </a:r>
            <a:r>
              <a:rPr sz="1600" spc="-50" dirty="0">
                <a:latin typeface="Arial"/>
                <a:cs typeface="Arial"/>
              </a:rPr>
              <a:t> </a:t>
            </a:r>
            <a:r>
              <a:rPr sz="1600" dirty="0">
                <a:latin typeface="Arial"/>
                <a:cs typeface="Arial"/>
              </a:rPr>
              <a:t>specific</a:t>
            </a:r>
            <a:r>
              <a:rPr sz="1600" spc="-75" dirty="0">
                <a:latin typeface="Arial"/>
                <a:cs typeface="Arial"/>
              </a:rPr>
              <a:t> </a:t>
            </a:r>
            <a:r>
              <a:rPr sz="1600" spc="-10" dirty="0">
                <a:latin typeface="Arial"/>
                <a:cs typeface="Arial"/>
              </a:rPr>
              <a:t>requirements</a:t>
            </a:r>
            <a:endParaRPr sz="1600" dirty="0">
              <a:latin typeface="Arial"/>
              <a:cs typeface="Arial"/>
            </a:endParaRPr>
          </a:p>
        </p:txBody>
      </p:sp>
      <p:sp>
        <p:nvSpPr>
          <p:cNvPr id="11" name="object 11"/>
          <p:cNvSpPr txBox="1"/>
          <p:nvPr/>
        </p:nvSpPr>
        <p:spPr>
          <a:xfrm>
            <a:off x="2078875" y="4170084"/>
            <a:ext cx="1604010" cy="575157"/>
          </a:xfrm>
          <a:prstGeom prst="rect">
            <a:avLst/>
          </a:prstGeom>
          <a:solidFill>
            <a:srgbClr val="4F81BC"/>
          </a:solidFill>
          <a:ln w="25400">
            <a:solidFill>
              <a:srgbClr val="385D89"/>
            </a:solidFill>
          </a:ln>
        </p:spPr>
        <p:txBody>
          <a:bodyPr vert="horz" wrap="square" lIns="0" tIns="20955" rIns="0" bIns="0" rtlCol="0">
            <a:spAutoFit/>
          </a:bodyPr>
          <a:lstStyle/>
          <a:p>
            <a:pPr marL="91440" marR="506095">
              <a:spcBef>
                <a:spcPts val="165"/>
              </a:spcBef>
            </a:pPr>
            <a:r>
              <a:rPr sz="1200" b="1" spc="-10" dirty="0">
                <a:solidFill>
                  <a:srgbClr val="FFFFFF"/>
                </a:solidFill>
                <a:latin typeface="Arial"/>
                <a:cs typeface="Arial"/>
              </a:rPr>
              <a:t>Supplier's </a:t>
            </a:r>
            <a:r>
              <a:rPr sz="1200" b="1" dirty="0">
                <a:solidFill>
                  <a:srgbClr val="FFFFFF"/>
                </a:solidFill>
                <a:latin typeface="Arial"/>
                <a:cs typeface="Arial"/>
              </a:rPr>
              <a:t>declaration</a:t>
            </a:r>
            <a:r>
              <a:rPr sz="1200" b="1" spc="-40" dirty="0">
                <a:solidFill>
                  <a:srgbClr val="FFFFFF"/>
                </a:solidFill>
                <a:latin typeface="Arial"/>
                <a:cs typeface="Arial"/>
              </a:rPr>
              <a:t> </a:t>
            </a:r>
            <a:r>
              <a:rPr sz="1200" b="1" spc="-25" dirty="0">
                <a:solidFill>
                  <a:srgbClr val="FFFFFF"/>
                </a:solidFill>
                <a:latin typeface="Arial"/>
                <a:cs typeface="Arial"/>
              </a:rPr>
              <a:t>of </a:t>
            </a:r>
            <a:r>
              <a:rPr sz="1200" b="1" spc="-10" dirty="0">
                <a:solidFill>
                  <a:srgbClr val="FFFFFF"/>
                </a:solidFill>
                <a:latin typeface="Arial"/>
                <a:cs typeface="Arial"/>
              </a:rPr>
              <a:t>conformity</a:t>
            </a:r>
            <a:endParaRPr sz="1200">
              <a:latin typeface="Arial"/>
              <a:cs typeface="Arial"/>
            </a:endParaRPr>
          </a:p>
        </p:txBody>
      </p:sp>
      <p:sp>
        <p:nvSpPr>
          <p:cNvPr id="12" name="object 12"/>
          <p:cNvSpPr txBox="1"/>
          <p:nvPr/>
        </p:nvSpPr>
        <p:spPr>
          <a:xfrm>
            <a:off x="2079675" y="5725642"/>
            <a:ext cx="1604010" cy="904240"/>
          </a:xfrm>
          <a:prstGeom prst="rect">
            <a:avLst/>
          </a:prstGeom>
          <a:solidFill>
            <a:srgbClr val="4F81BC"/>
          </a:solidFill>
          <a:ln w="25400">
            <a:solidFill>
              <a:srgbClr val="385D89"/>
            </a:solidFill>
          </a:ln>
        </p:spPr>
        <p:txBody>
          <a:bodyPr vert="horz" wrap="square" lIns="0" tIns="20955" rIns="0" bIns="0" rtlCol="0">
            <a:spAutoFit/>
          </a:bodyPr>
          <a:lstStyle/>
          <a:p>
            <a:pPr marL="90805" marR="363220">
              <a:spcBef>
                <a:spcPts val="165"/>
              </a:spcBef>
            </a:pPr>
            <a:r>
              <a:rPr sz="1400" b="1" spc="-10" dirty="0">
                <a:solidFill>
                  <a:srgbClr val="FFFFFF"/>
                </a:solidFill>
                <a:latin typeface="Arial"/>
                <a:cs typeface="Arial"/>
              </a:rPr>
              <a:t>Mutual </a:t>
            </a:r>
            <a:r>
              <a:rPr sz="1400" b="1" dirty="0">
                <a:solidFill>
                  <a:srgbClr val="FFFFFF"/>
                </a:solidFill>
                <a:latin typeface="Arial"/>
                <a:cs typeface="Arial"/>
              </a:rPr>
              <a:t>recognition</a:t>
            </a:r>
            <a:r>
              <a:rPr sz="1400" b="1" spc="-100" dirty="0">
                <a:solidFill>
                  <a:srgbClr val="FFFFFF"/>
                </a:solidFill>
                <a:latin typeface="Arial"/>
                <a:cs typeface="Arial"/>
              </a:rPr>
              <a:t> </a:t>
            </a:r>
            <a:r>
              <a:rPr sz="1400" b="1" spc="-50" dirty="0">
                <a:solidFill>
                  <a:srgbClr val="FFFFFF"/>
                </a:solidFill>
                <a:latin typeface="Arial"/>
                <a:cs typeface="Arial"/>
              </a:rPr>
              <a:t>&amp; </a:t>
            </a:r>
            <a:r>
              <a:rPr sz="1400" b="1" spc="-20" dirty="0">
                <a:solidFill>
                  <a:srgbClr val="FFFFFF"/>
                </a:solidFill>
                <a:latin typeface="Arial"/>
                <a:cs typeface="Arial"/>
              </a:rPr>
              <a:t>Peer </a:t>
            </a:r>
            <a:r>
              <a:rPr sz="1400" b="1" spc="-10" dirty="0">
                <a:solidFill>
                  <a:srgbClr val="FFFFFF"/>
                </a:solidFill>
                <a:latin typeface="Arial"/>
                <a:cs typeface="Arial"/>
              </a:rPr>
              <a:t>assessment</a:t>
            </a:r>
            <a:endParaRPr sz="1400" dirty="0">
              <a:latin typeface="Arial"/>
              <a:cs typeface="Arial"/>
            </a:endParaRPr>
          </a:p>
        </p:txBody>
      </p:sp>
      <p:sp>
        <p:nvSpPr>
          <p:cNvPr id="13" name="object 13"/>
          <p:cNvSpPr txBox="1"/>
          <p:nvPr/>
        </p:nvSpPr>
        <p:spPr>
          <a:xfrm>
            <a:off x="2078875" y="4964595"/>
            <a:ext cx="1604010" cy="420628"/>
          </a:xfrm>
          <a:prstGeom prst="rect">
            <a:avLst/>
          </a:prstGeom>
          <a:solidFill>
            <a:srgbClr val="4F81BC"/>
          </a:solidFill>
          <a:ln w="25400">
            <a:solidFill>
              <a:srgbClr val="385D89"/>
            </a:solidFill>
          </a:ln>
        </p:spPr>
        <p:txBody>
          <a:bodyPr vert="horz" wrap="square" lIns="0" tIns="172720" rIns="0" bIns="0" rtlCol="0">
            <a:spAutoFit/>
          </a:bodyPr>
          <a:lstStyle/>
          <a:p>
            <a:pPr marL="91440">
              <a:spcBef>
                <a:spcPts val="1360"/>
              </a:spcBef>
            </a:pPr>
            <a:r>
              <a:rPr sz="1600" b="1" spc="-10" dirty="0">
                <a:solidFill>
                  <a:srgbClr val="FFFFFF"/>
                </a:solidFill>
                <a:latin typeface="Arial"/>
                <a:cs typeface="Arial"/>
              </a:rPr>
              <a:t>Accreditation</a:t>
            </a:r>
            <a:endParaRPr sz="1600">
              <a:latin typeface="Arial"/>
              <a:cs typeface="Arial"/>
            </a:endParaRPr>
          </a:p>
        </p:txBody>
      </p:sp>
      <p:sp>
        <p:nvSpPr>
          <p:cNvPr id="14" name="object 14"/>
          <p:cNvSpPr txBox="1"/>
          <p:nvPr/>
        </p:nvSpPr>
        <p:spPr>
          <a:xfrm>
            <a:off x="3899155" y="4295647"/>
            <a:ext cx="1868805" cy="258404"/>
          </a:xfrm>
          <a:prstGeom prst="rect">
            <a:avLst/>
          </a:prstGeom>
        </p:spPr>
        <p:txBody>
          <a:bodyPr vert="horz" wrap="square" lIns="0" tIns="12065" rIns="0" bIns="0" rtlCol="0">
            <a:spAutoFit/>
          </a:bodyPr>
          <a:lstStyle/>
          <a:p>
            <a:pPr marL="12700">
              <a:spcBef>
                <a:spcPts val="95"/>
              </a:spcBef>
            </a:pPr>
            <a:r>
              <a:rPr sz="1600" spc="-10" dirty="0">
                <a:latin typeface="Arial"/>
                <a:cs typeface="Arial"/>
              </a:rPr>
              <a:t>first-</a:t>
            </a:r>
            <a:r>
              <a:rPr sz="1600" dirty="0">
                <a:latin typeface="Arial"/>
                <a:cs typeface="Arial"/>
              </a:rPr>
              <a:t>party</a:t>
            </a:r>
            <a:r>
              <a:rPr sz="1600" spc="10" dirty="0">
                <a:latin typeface="Arial"/>
                <a:cs typeface="Arial"/>
              </a:rPr>
              <a:t> </a:t>
            </a:r>
            <a:r>
              <a:rPr sz="1600" spc="-10" dirty="0">
                <a:latin typeface="Arial"/>
                <a:cs typeface="Arial"/>
              </a:rPr>
              <a:t>attestation</a:t>
            </a:r>
            <a:endParaRPr sz="1600" dirty="0">
              <a:latin typeface="Arial"/>
              <a:cs typeface="Arial"/>
            </a:endParaRPr>
          </a:p>
        </p:txBody>
      </p:sp>
      <p:sp>
        <p:nvSpPr>
          <p:cNvPr id="15" name="object 15"/>
          <p:cNvSpPr txBox="1"/>
          <p:nvPr/>
        </p:nvSpPr>
        <p:spPr>
          <a:xfrm>
            <a:off x="3880866" y="4949697"/>
            <a:ext cx="6670040" cy="513080"/>
          </a:xfrm>
          <a:prstGeom prst="rect">
            <a:avLst/>
          </a:prstGeom>
        </p:spPr>
        <p:txBody>
          <a:bodyPr vert="horz" wrap="square" lIns="0" tIns="12065" rIns="0" bIns="0" rtlCol="0">
            <a:spAutoFit/>
          </a:bodyPr>
          <a:lstStyle/>
          <a:p>
            <a:pPr marL="12700" marR="5080">
              <a:spcBef>
                <a:spcPts val="95"/>
              </a:spcBef>
            </a:pPr>
            <a:r>
              <a:rPr sz="1600" spc="-20" dirty="0">
                <a:latin typeface="Arial"/>
                <a:cs typeface="Arial"/>
              </a:rPr>
              <a:t>third-</a:t>
            </a:r>
            <a:r>
              <a:rPr sz="1600" dirty="0">
                <a:latin typeface="Arial"/>
                <a:cs typeface="Arial"/>
              </a:rPr>
              <a:t>party</a:t>
            </a:r>
            <a:r>
              <a:rPr sz="1600" spc="-10" dirty="0">
                <a:latin typeface="Arial"/>
                <a:cs typeface="Arial"/>
              </a:rPr>
              <a:t> </a:t>
            </a:r>
            <a:r>
              <a:rPr sz="1600" dirty="0">
                <a:latin typeface="Arial"/>
                <a:cs typeface="Arial"/>
              </a:rPr>
              <a:t>attestation</a:t>
            </a:r>
            <a:r>
              <a:rPr sz="1600" spc="375" dirty="0">
                <a:latin typeface="Arial"/>
                <a:cs typeface="Arial"/>
              </a:rPr>
              <a:t> </a:t>
            </a:r>
            <a:r>
              <a:rPr sz="1600" dirty="0">
                <a:latin typeface="Arial"/>
                <a:cs typeface="Arial"/>
              </a:rPr>
              <a:t>related</a:t>
            </a:r>
            <a:r>
              <a:rPr sz="1600" spc="-35" dirty="0">
                <a:latin typeface="Arial"/>
                <a:cs typeface="Arial"/>
              </a:rPr>
              <a:t> </a:t>
            </a:r>
            <a:r>
              <a:rPr sz="1600" dirty="0">
                <a:latin typeface="Arial"/>
                <a:cs typeface="Arial"/>
              </a:rPr>
              <a:t>to</a:t>
            </a:r>
            <a:r>
              <a:rPr sz="1600" spc="-30" dirty="0">
                <a:latin typeface="Arial"/>
                <a:cs typeface="Arial"/>
              </a:rPr>
              <a:t> </a:t>
            </a:r>
            <a:r>
              <a:rPr sz="1600" dirty="0">
                <a:latin typeface="Arial"/>
                <a:cs typeface="Arial"/>
              </a:rPr>
              <a:t>a</a:t>
            </a:r>
            <a:r>
              <a:rPr sz="1600" spc="-45" dirty="0">
                <a:latin typeface="Arial"/>
                <a:cs typeface="Arial"/>
              </a:rPr>
              <a:t> </a:t>
            </a:r>
            <a:r>
              <a:rPr sz="1600" dirty="0">
                <a:latin typeface="Arial"/>
                <a:cs typeface="Arial"/>
              </a:rPr>
              <a:t>conformity</a:t>
            </a:r>
            <a:r>
              <a:rPr sz="1600" spc="-15" dirty="0">
                <a:latin typeface="Arial"/>
                <a:cs typeface="Arial"/>
              </a:rPr>
              <a:t> </a:t>
            </a:r>
            <a:r>
              <a:rPr sz="1600" dirty="0">
                <a:latin typeface="Arial"/>
                <a:cs typeface="Arial"/>
              </a:rPr>
              <a:t>assessment</a:t>
            </a:r>
            <a:r>
              <a:rPr sz="1600" spc="-50" dirty="0">
                <a:latin typeface="Arial"/>
                <a:cs typeface="Arial"/>
              </a:rPr>
              <a:t> </a:t>
            </a:r>
            <a:r>
              <a:rPr sz="1600" dirty="0">
                <a:latin typeface="Arial"/>
                <a:cs typeface="Arial"/>
              </a:rPr>
              <a:t>body</a:t>
            </a:r>
            <a:r>
              <a:rPr sz="1600" spc="-25" dirty="0">
                <a:latin typeface="Arial"/>
                <a:cs typeface="Arial"/>
              </a:rPr>
              <a:t> </a:t>
            </a:r>
            <a:r>
              <a:rPr sz="1600" spc="-10" dirty="0">
                <a:latin typeface="Arial"/>
                <a:cs typeface="Arial"/>
              </a:rPr>
              <a:t>conveying </a:t>
            </a:r>
            <a:r>
              <a:rPr sz="1600" dirty="0">
                <a:latin typeface="Arial"/>
                <a:cs typeface="Arial"/>
              </a:rPr>
              <a:t>formal</a:t>
            </a:r>
            <a:r>
              <a:rPr sz="1600" spc="-20" dirty="0">
                <a:latin typeface="Arial"/>
                <a:cs typeface="Arial"/>
              </a:rPr>
              <a:t> </a:t>
            </a:r>
            <a:r>
              <a:rPr sz="1600" spc="-10" dirty="0">
                <a:latin typeface="Arial"/>
                <a:cs typeface="Arial"/>
              </a:rPr>
              <a:t>demonstration</a:t>
            </a:r>
            <a:r>
              <a:rPr sz="1600" spc="-5" dirty="0">
                <a:latin typeface="Arial"/>
                <a:cs typeface="Arial"/>
              </a:rPr>
              <a:t> </a:t>
            </a:r>
            <a:r>
              <a:rPr sz="1600" dirty="0">
                <a:latin typeface="Arial"/>
                <a:cs typeface="Arial"/>
              </a:rPr>
              <a:t>of</a:t>
            </a:r>
            <a:r>
              <a:rPr sz="1600" spc="-20" dirty="0">
                <a:latin typeface="Arial"/>
                <a:cs typeface="Arial"/>
              </a:rPr>
              <a:t> </a:t>
            </a:r>
            <a:r>
              <a:rPr sz="1600" dirty="0">
                <a:latin typeface="Arial"/>
                <a:cs typeface="Arial"/>
              </a:rPr>
              <a:t>its</a:t>
            </a:r>
            <a:r>
              <a:rPr sz="1600" spc="-35" dirty="0">
                <a:latin typeface="Arial"/>
                <a:cs typeface="Arial"/>
              </a:rPr>
              <a:t> </a:t>
            </a:r>
            <a:r>
              <a:rPr sz="1600" spc="-10" dirty="0">
                <a:latin typeface="Arial"/>
                <a:cs typeface="Arial"/>
              </a:rPr>
              <a:t>competence</a:t>
            </a:r>
            <a:endParaRPr sz="1600" dirty="0">
              <a:latin typeface="Arial"/>
              <a:cs typeface="Arial"/>
            </a:endParaRPr>
          </a:p>
        </p:txBody>
      </p:sp>
      <p:sp>
        <p:nvSpPr>
          <p:cNvPr id="16" name="object 16"/>
          <p:cNvSpPr txBox="1"/>
          <p:nvPr/>
        </p:nvSpPr>
        <p:spPr>
          <a:xfrm>
            <a:off x="3862832" y="5662980"/>
            <a:ext cx="6372860" cy="880110"/>
          </a:xfrm>
          <a:prstGeom prst="rect">
            <a:avLst/>
          </a:prstGeom>
        </p:spPr>
        <p:txBody>
          <a:bodyPr vert="horz" wrap="square" lIns="0" tIns="12700" rIns="0" bIns="0" rtlCol="0">
            <a:spAutoFit/>
          </a:bodyPr>
          <a:lstStyle/>
          <a:p>
            <a:pPr marL="12700" marR="132080">
              <a:spcBef>
                <a:spcPts val="100"/>
              </a:spcBef>
            </a:pPr>
            <a:r>
              <a:rPr sz="1400" spc="-10" dirty="0">
                <a:latin typeface="Arial"/>
                <a:cs typeface="Arial"/>
              </a:rPr>
              <a:t>Arrangement</a:t>
            </a:r>
            <a:r>
              <a:rPr sz="1400" spc="-75" dirty="0">
                <a:latin typeface="Arial"/>
                <a:cs typeface="Arial"/>
              </a:rPr>
              <a:t> </a:t>
            </a:r>
            <a:r>
              <a:rPr sz="1400" dirty="0">
                <a:latin typeface="Arial"/>
                <a:cs typeface="Arial"/>
              </a:rPr>
              <a:t>whereby</a:t>
            </a:r>
            <a:r>
              <a:rPr sz="1400" spc="-25" dirty="0">
                <a:latin typeface="Arial"/>
                <a:cs typeface="Arial"/>
              </a:rPr>
              <a:t> </a:t>
            </a:r>
            <a:r>
              <a:rPr sz="1400" dirty="0">
                <a:latin typeface="Arial"/>
                <a:cs typeface="Arial"/>
              </a:rPr>
              <a:t>more</a:t>
            </a:r>
            <a:r>
              <a:rPr sz="1400" spc="-30" dirty="0">
                <a:latin typeface="Arial"/>
                <a:cs typeface="Arial"/>
              </a:rPr>
              <a:t> </a:t>
            </a:r>
            <a:r>
              <a:rPr sz="1400" dirty="0">
                <a:latin typeface="Arial"/>
                <a:cs typeface="Arial"/>
              </a:rPr>
              <a:t>than</a:t>
            </a:r>
            <a:r>
              <a:rPr sz="1400" spc="-45" dirty="0">
                <a:latin typeface="Arial"/>
                <a:cs typeface="Arial"/>
              </a:rPr>
              <a:t> </a:t>
            </a:r>
            <a:r>
              <a:rPr sz="1400" dirty="0">
                <a:latin typeface="Arial"/>
                <a:cs typeface="Arial"/>
              </a:rPr>
              <a:t>two</a:t>
            </a:r>
            <a:r>
              <a:rPr sz="1400" spc="-15" dirty="0">
                <a:latin typeface="Arial"/>
                <a:cs typeface="Arial"/>
              </a:rPr>
              <a:t> </a:t>
            </a:r>
            <a:r>
              <a:rPr sz="1400" dirty="0">
                <a:latin typeface="Arial"/>
                <a:cs typeface="Arial"/>
              </a:rPr>
              <a:t>parties</a:t>
            </a:r>
            <a:r>
              <a:rPr sz="1400" spc="-50" dirty="0">
                <a:latin typeface="Arial"/>
                <a:cs typeface="Arial"/>
              </a:rPr>
              <a:t> </a:t>
            </a:r>
            <a:r>
              <a:rPr sz="1400" dirty="0">
                <a:latin typeface="Arial"/>
                <a:cs typeface="Arial"/>
              </a:rPr>
              <a:t>recognize</a:t>
            </a:r>
            <a:r>
              <a:rPr sz="1400" spc="-50" dirty="0">
                <a:latin typeface="Arial"/>
                <a:cs typeface="Arial"/>
              </a:rPr>
              <a:t> </a:t>
            </a:r>
            <a:r>
              <a:rPr sz="1400" dirty="0">
                <a:latin typeface="Arial"/>
                <a:cs typeface="Arial"/>
              </a:rPr>
              <a:t>or</a:t>
            </a:r>
            <a:r>
              <a:rPr sz="1400" spc="-35" dirty="0">
                <a:latin typeface="Arial"/>
                <a:cs typeface="Arial"/>
              </a:rPr>
              <a:t> </a:t>
            </a:r>
            <a:r>
              <a:rPr sz="1400" dirty="0">
                <a:latin typeface="Arial"/>
                <a:cs typeface="Arial"/>
              </a:rPr>
              <a:t>accept</a:t>
            </a:r>
            <a:r>
              <a:rPr sz="1400" spc="-45" dirty="0">
                <a:latin typeface="Arial"/>
                <a:cs typeface="Arial"/>
              </a:rPr>
              <a:t> </a:t>
            </a:r>
            <a:r>
              <a:rPr sz="1400" dirty="0">
                <a:latin typeface="Arial"/>
                <a:cs typeface="Arial"/>
              </a:rPr>
              <a:t>one</a:t>
            </a:r>
            <a:r>
              <a:rPr sz="1400" spc="-30" dirty="0">
                <a:latin typeface="Arial"/>
                <a:cs typeface="Arial"/>
              </a:rPr>
              <a:t> </a:t>
            </a:r>
            <a:r>
              <a:rPr sz="1400" spc="-10" dirty="0">
                <a:latin typeface="Arial"/>
                <a:cs typeface="Arial"/>
              </a:rPr>
              <a:t>another’s </a:t>
            </a:r>
            <a:r>
              <a:rPr sz="1400" dirty="0">
                <a:latin typeface="Arial"/>
                <a:cs typeface="Arial"/>
              </a:rPr>
              <a:t>conformity</a:t>
            </a:r>
            <a:r>
              <a:rPr sz="1400" spc="-80" dirty="0">
                <a:latin typeface="Arial"/>
                <a:cs typeface="Arial"/>
              </a:rPr>
              <a:t> </a:t>
            </a:r>
            <a:r>
              <a:rPr sz="1400" dirty="0">
                <a:latin typeface="Arial"/>
                <a:cs typeface="Arial"/>
              </a:rPr>
              <a:t>assessment</a:t>
            </a:r>
            <a:r>
              <a:rPr sz="1400" spc="-60" dirty="0">
                <a:latin typeface="Arial"/>
                <a:cs typeface="Arial"/>
              </a:rPr>
              <a:t> </a:t>
            </a:r>
            <a:r>
              <a:rPr sz="1400" spc="-10" dirty="0">
                <a:latin typeface="Arial"/>
                <a:cs typeface="Arial"/>
              </a:rPr>
              <a:t>results</a:t>
            </a:r>
            <a:endParaRPr sz="1400" dirty="0">
              <a:latin typeface="Arial"/>
              <a:cs typeface="Arial"/>
            </a:endParaRPr>
          </a:p>
          <a:p>
            <a:pPr marL="12700" marR="5080">
              <a:spcBef>
                <a:spcPts val="5"/>
              </a:spcBef>
            </a:pPr>
            <a:r>
              <a:rPr sz="1400" dirty="0">
                <a:latin typeface="Arial"/>
                <a:cs typeface="Arial"/>
              </a:rPr>
              <a:t>Assessment</a:t>
            </a:r>
            <a:r>
              <a:rPr sz="1400" spc="-60" dirty="0">
                <a:latin typeface="Arial"/>
                <a:cs typeface="Arial"/>
              </a:rPr>
              <a:t> </a:t>
            </a:r>
            <a:r>
              <a:rPr sz="1400" dirty="0">
                <a:latin typeface="Arial"/>
                <a:cs typeface="Arial"/>
              </a:rPr>
              <a:t>of</a:t>
            </a:r>
            <a:r>
              <a:rPr sz="1400" spc="-25" dirty="0">
                <a:latin typeface="Arial"/>
                <a:cs typeface="Arial"/>
              </a:rPr>
              <a:t> </a:t>
            </a:r>
            <a:r>
              <a:rPr sz="1400" dirty="0">
                <a:latin typeface="Arial"/>
                <a:cs typeface="Arial"/>
              </a:rPr>
              <a:t>a</a:t>
            </a:r>
            <a:r>
              <a:rPr sz="1400" spc="-20" dirty="0">
                <a:latin typeface="Arial"/>
                <a:cs typeface="Arial"/>
              </a:rPr>
              <a:t> </a:t>
            </a:r>
            <a:r>
              <a:rPr sz="1400" dirty="0">
                <a:latin typeface="Arial"/>
                <a:cs typeface="Arial"/>
              </a:rPr>
              <a:t>body</a:t>
            </a:r>
            <a:r>
              <a:rPr sz="1400" spc="-35" dirty="0">
                <a:latin typeface="Arial"/>
                <a:cs typeface="Arial"/>
              </a:rPr>
              <a:t> </a:t>
            </a:r>
            <a:r>
              <a:rPr sz="1400" dirty="0">
                <a:latin typeface="Arial"/>
                <a:cs typeface="Arial"/>
              </a:rPr>
              <a:t>against</a:t>
            </a:r>
            <a:r>
              <a:rPr sz="1400" spc="-50" dirty="0">
                <a:latin typeface="Arial"/>
                <a:cs typeface="Arial"/>
              </a:rPr>
              <a:t> </a:t>
            </a:r>
            <a:r>
              <a:rPr sz="1400" dirty="0">
                <a:latin typeface="Arial"/>
                <a:cs typeface="Arial"/>
              </a:rPr>
              <a:t>specified</a:t>
            </a:r>
            <a:r>
              <a:rPr sz="1400" spc="-55" dirty="0">
                <a:latin typeface="Arial"/>
                <a:cs typeface="Arial"/>
              </a:rPr>
              <a:t> </a:t>
            </a:r>
            <a:r>
              <a:rPr sz="1400" dirty="0">
                <a:latin typeface="Arial"/>
                <a:cs typeface="Arial"/>
              </a:rPr>
              <a:t>requirements</a:t>
            </a:r>
            <a:r>
              <a:rPr sz="1400" spc="-60" dirty="0">
                <a:latin typeface="Arial"/>
                <a:cs typeface="Arial"/>
              </a:rPr>
              <a:t> </a:t>
            </a:r>
            <a:r>
              <a:rPr sz="1400" dirty="0">
                <a:latin typeface="Arial"/>
                <a:cs typeface="Arial"/>
              </a:rPr>
              <a:t>by</a:t>
            </a:r>
            <a:r>
              <a:rPr sz="1400" spc="-15" dirty="0">
                <a:latin typeface="Arial"/>
                <a:cs typeface="Arial"/>
              </a:rPr>
              <a:t> </a:t>
            </a:r>
            <a:r>
              <a:rPr sz="1400" dirty="0">
                <a:latin typeface="Arial"/>
                <a:cs typeface="Arial"/>
              </a:rPr>
              <a:t>representatives</a:t>
            </a:r>
            <a:r>
              <a:rPr sz="1400" spc="-40" dirty="0">
                <a:latin typeface="Arial"/>
                <a:cs typeface="Arial"/>
              </a:rPr>
              <a:t> </a:t>
            </a:r>
            <a:r>
              <a:rPr sz="1400" dirty="0">
                <a:latin typeface="Arial"/>
                <a:cs typeface="Arial"/>
              </a:rPr>
              <a:t>of</a:t>
            </a:r>
            <a:r>
              <a:rPr sz="1400" spc="-25" dirty="0">
                <a:latin typeface="Arial"/>
                <a:cs typeface="Arial"/>
              </a:rPr>
              <a:t> </a:t>
            </a:r>
            <a:r>
              <a:rPr sz="1400" spc="-10" dirty="0">
                <a:latin typeface="Arial"/>
                <a:cs typeface="Arial"/>
              </a:rPr>
              <a:t>other </a:t>
            </a:r>
            <a:r>
              <a:rPr sz="1400" dirty="0">
                <a:latin typeface="Arial"/>
                <a:cs typeface="Arial"/>
              </a:rPr>
              <a:t>bodies</a:t>
            </a:r>
            <a:r>
              <a:rPr sz="1400" spc="-40" dirty="0">
                <a:latin typeface="Arial"/>
                <a:cs typeface="Arial"/>
              </a:rPr>
              <a:t> </a:t>
            </a:r>
            <a:r>
              <a:rPr sz="1400" dirty="0">
                <a:latin typeface="Arial"/>
                <a:cs typeface="Arial"/>
              </a:rPr>
              <a:t>in,</a:t>
            </a:r>
            <a:r>
              <a:rPr sz="1400" spc="-25" dirty="0">
                <a:latin typeface="Arial"/>
                <a:cs typeface="Arial"/>
              </a:rPr>
              <a:t> </a:t>
            </a:r>
            <a:r>
              <a:rPr sz="1400" dirty="0">
                <a:latin typeface="Arial"/>
                <a:cs typeface="Arial"/>
              </a:rPr>
              <a:t>or</a:t>
            </a:r>
            <a:r>
              <a:rPr sz="1400" spc="-20" dirty="0">
                <a:latin typeface="Arial"/>
                <a:cs typeface="Arial"/>
              </a:rPr>
              <a:t> </a:t>
            </a:r>
            <a:r>
              <a:rPr sz="1400" dirty="0">
                <a:latin typeface="Arial"/>
                <a:cs typeface="Arial"/>
              </a:rPr>
              <a:t>candidates</a:t>
            </a:r>
            <a:r>
              <a:rPr sz="1400" spc="-55" dirty="0">
                <a:latin typeface="Arial"/>
                <a:cs typeface="Arial"/>
              </a:rPr>
              <a:t> </a:t>
            </a:r>
            <a:r>
              <a:rPr sz="1400" spc="-10" dirty="0">
                <a:latin typeface="Arial"/>
                <a:cs typeface="Arial"/>
              </a:rPr>
              <a:t>for,</a:t>
            </a:r>
            <a:r>
              <a:rPr sz="1400" spc="-40" dirty="0">
                <a:latin typeface="Arial"/>
                <a:cs typeface="Arial"/>
              </a:rPr>
              <a:t> </a:t>
            </a:r>
            <a:r>
              <a:rPr sz="1400" dirty="0">
                <a:latin typeface="Arial"/>
                <a:cs typeface="Arial"/>
              </a:rPr>
              <a:t>an</a:t>
            </a:r>
            <a:r>
              <a:rPr sz="1400" spc="-25" dirty="0">
                <a:latin typeface="Arial"/>
                <a:cs typeface="Arial"/>
              </a:rPr>
              <a:t> </a:t>
            </a:r>
            <a:r>
              <a:rPr sz="1400" spc="-10" dirty="0">
                <a:latin typeface="Arial"/>
                <a:cs typeface="Arial"/>
              </a:rPr>
              <a:t>agreement</a:t>
            </a:r>
            <a:endParaRPr sz="1400" dirty="0">
              <a:latin typeface="Arial"/>
              <a:cs typeface="Arial"/>
            </a:endParaRPr>
          </a:p>
        </p:txBody>
      </p:sp>
      <p:grpSp>
        <p:nvGrpSpPr>
          <p:cNvPr id="17" name="object 17"/>
          <p:cNvGrpSpPr/>
          <p:nvPr/>
        </p:nvGrpSpPr>
        <p:grpSpPr>
          <a:xfrm>
            <a:off x="2096263" y="764"/>
            <a:ext cx="404495" cy="550545"/>
            <a:chOff x="572262" y="763"/>
            <a:chExt cx="404495" cy="550545"/>
          </a:xfrm>
        </p:grpSpPr>
        <p:sp>
          <p:nvSpPr>
            <p:cNvPr id="18" name="object 18"/>
            <p:cNvSpPr/>
            <p:nvPr/>
          </p:nvSpPr>
          <p:spPr>
            <a:xfrm>
              <a:off x="572249" y="774"/>
              <a:ext cx="404495" cy="550545"/>
            </a:xfrm>
            <a:custGeom>
              <a:avLst/>
              <a:gdLst/>
              <a:ahLst/>
              <a:cxnLst/>
              <a:rect l="l" t="t" r="r" b="b"/>
              <a:pathLst>
                <a:path w="404494" h="550545">
                  <a:moveTo>
                    <a:pt x="404291" y="0"/>
                  </a:moveTo>
                  <a:lnTo>
                    <a:pt x="394893" y="0"/>
                  </a:lnTo>
                  <a:lnTo>
                    <a:pt x="9410" y="0"/>
                  </a:lnTo>
                  <a:lnTo>
                    <a:pt x="12" y="0"/>
                  </a:lnTo>
                  <a:lnTo>
                    <a:pt x="12" y="546633"/>
                  </a:lnTo>
                  <a:lnTo>
                    <a:pt x="0" y="550037"/>
                  </a:lnTo>
                  <a:lnTo>
                    <a:pt x="394893" y="550037"/>
                  </a:lnTo>
                  <a:lnTo>
                    <a:pt x="404291" y="550037"/>
                  </a:lnTo>
                  <a:lnTo>
                    <a:pt x="404291" y="0"/>
                  </a:lnTo>
                  <a:close/>
                </a:path>
              </a:pathLst>
            </a:custGeom>
            <a:solidFill>
              <a:srgbClr val="FF0000"/>
            </a:solidFill>
          </p:spPr>
          <p:txBody>
            <a:bodyPr wrap="square" lIns="0" tIns="0" rIns="0" bIns="0" rtlCol="0"/>
            <a:lstStyle/>
            <a:p>
              <a:endParaRPr/>
            </a:p>
          </p:txBody>
        </p:sp>
        <p:pic>
          <p:nvPicPr>
            <p:cNvPr id="19" name="object 19"/>
            <p:cNvPicPr/>
            <p:nvPr/>
          </p:nvPicPr>
          <p:blipFill>
            <a:blip r:embed="rId2" cstate="print"/>
            <a:stretch>
              <a:fillRect/>
            </a:stretch>
          </p:blipFill>
          <p:spPr>
            <a:xfrm>
              <a:off x="599694" y="196509"/>
              <a:ext cx="355242" cy="30451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0" end="0"/>
                                            </p:txEl>
                                          </p:spTgt>
                                        </p:tgtEl>
                                        <p:attrNameLst>
                                          <p:attrName>style.visibility</p:attrName>
                                        </p:attrNameLst>
                                      </p:cBhvr>
                                      <p:to>
                                        <p:strVal val="visible"/>
                                      </p:to>
                                    </p:set>
                                    <p:animEffect transition="in" filter="fade">
                                      <p:cBhvr>
                                        <p:cTn id="49" dur="1000"/>
                                        <p:tgtEl>
                                          <p:spTgt spid="4">
                                            <p:txEl>
                                              <p:pRg st="0" end="0"/>
                                            </p:txEl>
                                          </p:spTgt>
                                        </p:tgtEl>
                                      </p:cBhvr>
                                    </p:animEffect>
                                    <p:anim calcmode="lin" valueType="num">
                                      <p:cBhvr>
                                        <p:cTn id="5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0">
                                            <p:txEl>
                                              <p:pRg st="0" end="0"/>
                                            </p:txEl>
                                          </p:spTgt>
                                        </p:tgtEl>
                                        <p:attrNameLst>
                                          <p:attrName>style.visibility</p:attrName>
                                        </p:attrNameLst>
                                      </p:cBhvr>
                                      <p:to>
                                        <p:strVal val="visible"/>
                                      </p:to>
                                    </p:set>
                                    <p:animEffect transition="in" filter="fade">
                                      <p:cBhvr>
                                        <p:cTn id="56" dur="1000"/>
                                        <p:tgtEl>
                                          <p:spTgt spid="10">
                                            <p:txEl>
                                              <p:pRg st="0" end="0"/>
                                            </p:txEl>
                                          </p:spTgt>
                                        </p:tgtEl>
                                      </p:cBhvr>
                                    </p:animEffect>
                                    <p:anim calcmode="lin" valueType="num">
                                      <p:cBhvr>
                                        <p:cTn id="5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4">
                                            <p:txEl>
                                              <p:pRg st="0" end="0"/>
                                            </p:txEl>
                                          </p:spTgt>
                                        </p:tgtEl>
                                        <p:attrNameLst>
                                          <p:attrName>style.visibility</p:attrName>
                                        </p:attrNameLst>
                                      </p:cBhvr>
                                      <p:to>
                                        <p:strVal val="visible"/>
                                      </p:to>
                                    </p:set>
                                    <p:animEffect transition="in" filter="fade">
                                      <p:cBhvr>
                                        <p:cTn id="63" dur="1000"/>
                                        <p:tgtEl>
                                          <p:spTgt spid="14">
                                            <p:txEl>
                                              <p:pRg st="0" end="0"/>
                                            </p:txEl>
                                          </p:spTgt>
                                        </p:tgtEl>
                                      </p:cBhvr>
                                    </p:animEffect>
                                    <p:anim calcmode="lin" valueType="num">
                                      <p:cBhvr>
                                        <p:cTn id="64"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5">
                                            <p:txEl>
                                              <p:pRg st="0" end="0"/>
                                            </p:txEl>
                                          </p:spTgt>
                                        </p:tgtEl>
                                        <p:attrNameLst>
                                          <p:attrName>style.visibility</p:attrName>
                                        </p:attrNameLst>
                                      </p:cBhvr>
                                      <p:to>
                                        <p:strVal val="visible"/>
                                      </p:to>
                                    </p:set>
                                    <p:animEffect transition="in" filter="fade">
                                      <p:cBhvr>
                                        <p:cTn id="70" dur="1000"/>
                                        <p:tgtEl>
                                          <p:spTgt spid="15">
                                            <p:txEl>
                                              <p:pRg st="0" end="0"/>
                                            </p:txEl>
                                          </p:spTgt>
                                        </p:tgtEl>
                                      </p:cBhvr>
                                    </p:animEffect>
                                    <p:anim calcmode="lin" valueType="num">
                                      <p:cBhvr>
                                        <p:cTn id="71"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P spid="11" grpId="0" animBg="1"/>
      <p:bldP spid="12" grpId="0" animBg="1"/>
      <p:bldP spid="13"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61133" y="534415"/>
            <a:ext cx="6757034" cy="574040"/>
          </a:xfrm>
          <a:prstGeom prst="rect">
            <a:avLst/>
          </a:prstGeom>
        </p:spPr>
        <p:txBody>
          <a:bodyPr vert="horz" wrap="square" lIns="0" tIns="12700" rIns="0" bIns="0" rtlCol="0" anchor="ctr">
            <a:spAutoFit/>
          </a:bodyPr>
          <a:lstStyle/>
          <a:p>
            <a:pPr marL="12700">
              <a:lnSpc>
                <a:spcPct val="100000"/>
              </a:lnSpc>
              <a:spcBef>
                <a:spcPts val="100"/>
              </a:spcBef>
            </a:pPr>
            <a:r>
              <a:rPr sz="3600" dirty="0"/>
              <a:t>Conformity</a:t>
            </a:r>
            <a:r>
              <a:rPr sz="3600" spc="-105" dirty="0"/>
              <a:t> </a:t>
            </a:r>
            <a:r>
              <a:rPr sz="3600" dirty="0"/>
              <a:t>assessment</a:t>
            </a:r>
            <a:r>
              <a:rPr sz="3600" spc="-120" dirty="0"/>
              <a:t> </a:t>
            </a:r>
            <a:r>
              <a:rPr sz="3600" spc="-10" dirty="0"/>
              <a:t>claims</a:t>
            </a:r>
            <a:endParaRPr sz="3600"/>
          </a:p>
        </p:txBody>
      </p:sp>
      <p:sp>
        <p:nvSpPr>
          <p:cNvPr id="3" name="object 3"/>
          <p:cNvSpPr txBox="1"/>
          <p:nvPr/>
        </p:nvSpPr>
        <p:spPr>
          <a:xfrm>
            <a:off x="8133081" y="4828413"/>
            <a:ext cx="1143635" cy="299720"/>
          </a:xfrm>
          <a:prstGeom prst="rect">
            <a:avLst/>
          </a:prstGeom>
        </p:spPr>
        <p:txBody>
          <a:bodyPr vert="horz" wrap="square" lIns="0" tIns="12700" rIns="0" bIns="0" rtlCol="0">
            <a:spAutoFit/>
          </a:bodyPr>
          <a:lstStyle/>
          <a:p>
            <a:pPr marL="12700">
              <a:spcBef>
                <a:spcPts val="100"/>
              </a:spcBef>
            </a:pPr>
            <a:r>
              <a:rPr b="1" spc="-10" dirty="0">
                <a:latin typeface="Arial"/>
                <a:cs typeface="Arial"/>
              </a:rPr>
              <a:t>Certificate</a:t>
            </a:r>
            <a:endParaRPr>
              <a:latin typeface="Arial"/>
              <a:cs typeface="Arial"/>
            </a:endParaRPr>
          </a:p>
        </p:txBody>
      </p:sp>
      <p:sp>
        <p:nvSpPr>
          <p:cNvPr id="4" name="object 4"/>
          <p:cNvSpPr txBox="1"/>
          <p:nvPr/>
        </p:nvSpPr>
        <p:spPr>
          <a:xfrm>
            <a:off x="9159140" y="2144648"/>
            <a:ext cx="534670" cy="513080"/>
          </a:xfrm>
          <a:prstGeom prst="rect">
            <a:avLst/>
          </a:prstGeom>
        </p:spPr>
        <p:txBody>
          <a:bodyPr vert="horz" wrap="square" lIns="0" tIns="12065" rIns="0" bIns="0" rtlCol="0">
            <a:spAutoFit/>
          </a:bodyPr>
          <a:lstStyle/>
          <a:p>
            <a:pPr marL="12700" marR="5080" indent="25400">
              <a:spcBef>
                <a:spcPts val="95"/>
              </a:spcBef>
            </a:pPr>
            <a:r>
              <a:rPr sz="1600" b="1" spc="-20" dirty="0">
                <a:latin typeface="Arial"/>
                <a:cs typeface="Arial"/>
              </a:rPr>
              <a:t>ation ity)</a:t>
            </a:r>
            <a:endParaRPr sz="1600">
              <a:latin typeface="Arial"/>
              <a:cs typeface="Arial"/>
            </a:endParaRPr>
          </a:p>
        </p:txBody>
      </p:sp>
      <p:pic>
        <p:nvPicPr>
          <p:cNvPr id="5" name="object 5"/>
          <p:cNvPicPr/>
          <p:nvPr/>
        </p:nvPicPr>
        <p:blipFill>
          <a:blip r:embed="rId2" cstate="print"/>
          <a:stretch>
            <a:fillRect/>
          </a:stretch>
        </p:blipFill>
        <p:spPr>
          <a:xfrm>
            <a:off x="2146648" y="3486651"/>
            <a:ext cx="944690" cy="823347"/>
          </a:xfrm>
          <a:prstGeom prst="rect">
            <a:avLst/>
          </a:prstGeom>
        </p:spPr>
      </p:pic>
      <p:pic>
        <p:nvPicPr>
          <p:cNvPr id="6" name="object 6"/>
          <p:cNvPicPr/>
          <p:nvPr/>
        </p:nvPicPr>
        <p:blipFill>
          <a:blip r:embed="rId3" cstate="print"/>
          <a:stretch>
            <a:fillRect/>
          </a:stretch>
        </p:blipFill>
        <p:spPr>
          <a:xfrm>
            <a:off x="3854027" y="1825347"/>
            <a:ext cx="1402307" cy="1079131"/>
          </a:xfrm>
          <a:prstGeom prst="rect">
            <a:avLst/>
          </a:prstGeom>
        </p:spPr>
      </p:pic>
      <p:grpSp>
        <p:nvGrpSpPr>
          <p:cNvPr id="7" name="object 7"/>
          <p:cNvGrpSpPr/>
          <p:nvPr/>
        </p:nvGrpSpPr>
        <p:grpSpPr>
          <a:xfrm>
            <a:off x="2188338" y="2002486"/>
            <a:ext cx="909319" cy="812800"/>
            <a:chOff x="664337" y="2002486"/>
            <a:chExt cx="909319" cy="812800"/>
          </a:xfrm>
        </p:grpSpPr>
        <p:sp>
          <p:nvSpPr>
            <p:cNvPr id="8" name="object 8"/>
            <p:cNvSpPr/>
            <p:nvPr/>
          </p:nvSpPr>
          <p:spPr>
            <a:xfrm>
              <a:off x="675037" y="2006450"/>
              <a:ext cx="887094" cy="798830"/>
            </a:xfrm>
            <a:custGeom>
              <a:avLst/>
              <a:gdLst/>
              <a:ahLst/>
              <a:cxnLst/>
              <a:rect l="l" t="t" r="r" b="b"/>
              <a:pathLst>
                <a:path w="887094" h="798830">
                  <a:moveTo>
                    <a:pt x="616258" y="0"/>
                  </a:moveTo>
                  <a:lnTo>
                    <a:pt x="24571" y="225275"/>
                  </a:lnTo>
                  <a:lnTo>
                    <a:pt x="0" y="223490"/>
                  </a:lnTo>
                  <a:lnTo>
                    <a:pt x="2377" y="289605"/>
                  </a:lnTo>
                  <a:lnTo>
                    <a:pt x="20211" y="305763"/>
                  </a:lnTo>
                  <a:lnTo>
                    <a:pt x="257200" y="346007"/>
                  </a:lnTo>
                  <a:lnTo>
                    <a:pt x="263936" y="420383"/>
                  </a:lnTo>
                  <a:lnTo>
                    <a:pt x="137517" y="541115"/>
                  </a:lnTo>
                  <a:lnTo>
                    <a:pt x="48744" y="549378"/>
                  </a:lnTo>
                  <a:lnTo>
                    <a:pt x="55483" y="627709"/>
                  </a:lnTo>
                  <a:lnTo>
                    <a:pt x="607121" y="798742"/>
                  </a:lnTo>
                  <a:lnTo>
                    <a:pt x="624962" y="782573"/>
                  </a:lnTo>
                  <a:lnTo>
                    <a:pt x="886537" y="163124"/>
                  </a:lnTo>
                  <a:lnTo>
                    <a:pt x="886537" y="140853"/>
                  </a:lnTo>
                  <a:lnTo>
                    <a:pt x="819942" y="128992"/>
                  </a:lnTo>
                  <a:lnTo>
                    <a:pt x="886537" y="16158"/>
                  </a:lnTo>
                  <a:lnTo>
                    <a:pt x="616258" y="0"/>
                  </a:lnTo>
                  <a:close/>
                </a:path>
              </a:pathLst>
            </a:custGeom>
            <a:solidFill>
              <a:srgbClr val="8888A8"/>
            </a:solidFill>
          </p:spPr>
          <p:txBody>
            <a:bodyPr wrap="square" lIns="0" tIns="0" rIns="0" bIns="0" rtlCol="0"/>
            <a:lstStyle/>
            <a:p>
              <a:endParaRPr/>
            </a:p>
          </p:txBody>
        </p:sp>
        <p:sp>
          <p:nvSpPr>
            <p:cNvPr id="9" name="object 9"/>
            <p:cNvSpPr/>
            <p:nvPr/>
          </p:nvSpPr>
          <p:spPr>
            <a:xfrm>
              <a:off x="673055" y="2227762"/>
              <a:ext cx="716280" cy="579755"/>
            </a:xfrm>
            <a:custGeom>
              <a:avLst/>
              <a:gdLst/>
              <a:ahLst/>
              <a:cxnLst/>
              <a:rect l="l" t="t" r="r" b="b"/>
              <a:pathLst>
                <a:path w="716280" h="579755">
                  <a:moveTo>
                    <a:pt x="35269" y="0"/>
                  </a:moveTo>
                  <a:lnTo>
                    <a:pt x="0" y="6112"/>
                  </a:lnTo>
                  <a:lnTo>
                    <a:pt x="11096" y="78702"/>
                  </a:lnTo>
                  <a:lnTo>
                    <a:pt x="28533" y="84451"/>
                  </a:lnTo>
                  <a:lnTo>
                    <a:pt x="261162" y="122910"/>
                  </a:lnTo>
                  <a:lnTo>
                    <a:pt x="261162" y="279559"/>
                  </a:lnTo>
                  <a:lnTo>
                    <a:pt x="46367" y="329864"/>
                  </a:lnTo>
                  <a:lnTo>
                    <a:pt x="57465" y="406397"/>
                  </a:lnTo>
                  <a:lnTo>
                    <a:pt x="622608" y="579226"/>
                  </a:lnTo>
                  <a:lnTo>
                    <a:pt x="653488" y="466760"/>
                  </a:lnTo>
                  <a:lnTo>
                    <a:pt x="715713" y="293572"/>
                  </a:lnTo>
                  <a:lnTo>
                    <a:pt x="567119" y="307945"/>
                  </a:lnTo>
                  <a:lnTo>
                    <a:pt x="365402" y="412506"/>
                  </a:lnTo>
                  <a:lnTo>
                    <a:pt x="361034" y="392384"/>
                  </a:lnTo>
                  <a:lnTo>
                    <a:pt x="383209" y="143032"/>
                  </a:lnTo>
                  <a:lnTo>
                    <a:pt x="589295" y="167088"/>
                  </a:lnTo>
                  <a:lnTo>
                    <a:pt x="611504" y="181097"/>
                  </a:lnTo>
                  <a:lnTo>
                    <a:pt x="640015" y="178949"/>
                  </a:lnTo>
                  <a:lnTo>
                    <a:pt x="660257" y="160975"/>
                  </a:lnTo>
                  <a:lnTo>
                    <a:pt x="668961" y="96676"/>
                  </a:lnTo>
                  <a:lnTo>
                    <a:pt x="509662" y="74405"/>
                  </a:lnTo>
                  <a:lnTo>
                    <a:pt x="321004" y="56432"/>
                  </a:lnTo>
                  <a:lnTo>
                    <a:pt x="152971" y="26234"/>
                  </a:lnTo>
                  <a:lnTo>
                    <a:pt x="70937" y="20121"/>
                  </a:lnTo>
                  <a:lnTo>
                    <a:pt x="35269" y="0"/>
                  </a:lnTo>
                  <a:close/>
                </a:path>
              </a:pathLst>
            </a:custGeom>
            <a:solidFill>
              <a:srgbClr val="B8B8D9"/>
            </a:solidFill>
          </p:spPr>
          <p:txBody>
            <a:bodyPr wrap="square" lIns="0" tIns="0" rIns="0" bIns="0" rtlCol="0"/>
            <a:lstStyle/>
            <a:p>
              <a:endParaRPr/>
            </a:p>
          </p:txBody>
        </p:sp>
        <p:sp>
          <p:nvSpPr>
            <p:cNvPr id="10" name="object 10"/>
            <p:cNvSpPr/>
            <p:nvPr/>
          </p:nvSpPr>
          <p:spPr>
            <a:xfrm>
              <a:off x="680585" y="2228125"/>
              <a:ext cx="640715" cy="124460"/>
            </a:xfrm>
            <a:custGeom>
              <a:avLst/>
              <a:gdLst/>
              <a:ahLst/>
              <a:cxnLst/>
              <a:rect l="l" t="t" r="r" b="b"/>
              <a:pathLst>
                <a:path w="640715" h="124460">
                  <a:moveTo>
                    <a:pt x="26552" y="0"/>
                  </a:moveTo>
                  <a:lnTo>
                    <a:pt x="0" y="11135"/>
                  </a:lnTo>
                  <a:lnTo>
                    <a:pt x="1981" y="45297"/>
                  </a:lnTo>
                  <a:lnTo>
                    <a:pt x="19816" y="32346"/>
                  </a:lnTo>
                  <a:lnTo>
                    <a:pt x="51916" y="38458"/>
                  </a:lnTo>
                  <a:lnTo>
                    <a:pt x="118493" y="39548"/>
                  </a:lnTo>
                  <a:lnTo>
                    <a:pt x="179525" y="57491"/>
                  </a:lnTo>
                  <a:lnTo>
                    <a:pt x="220345" y="62544"/>
                  </a:lnTo>
                  <a:lnTo>
                    <a:pt x="321391" y="71501"/>
                  </a:lnTo>
                  <a:lnTo>
                    <a:pt x="425634" y="91623"/>
                  </a:lnTo>
                  <a:lnTo>
                    <a:pt x="531844" y="103847"/>
                  </a:lnTo>
                  <a:lnTo>
                    <a:pt x="596037" y="121821"/>
                  </a:lnTo>
                  <a:lnTo>
                    <a:pt x="622982" y="123969"/>
                  </a:lnTo>
                  <a:lnTo>
                    <a:pt x="640422" y="100609"/>
                  </a:lnTo>
                  <a:lnTo>
                    <a:pt x="570660" y="91623"/>
                  </a:lnTo>
                  <a:lnTo>
                    <a:pt x="494195" y="77613"/>
                  </a:lnTo>
                  <a:lnTo>
                    <a:pt x="395521" y="60365"/>
                  </a:lnTo>
                  <a:lnTo>
                    <a:pt x="302379" y="54616"/>
                  </a:lnTo>
                  <a:lnTo>
                    <a:pt x="241348" y="45297"/>
                  </a:lnTo>
                  <a:lnTo>
                    <a:pt x="178335" y="30198"/>
                  </a:lnTo>
                  <a:lnTo>
                    <a:pt x="97491" y="22300"/>
                  </a:lnTo>
                  <a:lnTo>
                    <a:pt x="57465" y="17247"/>
                  </a:lnTo>
                  <a:lnTo>
                    <a:pt x="26552" y="0"/>
                  </a:lnTo>
                  <a:close/>
                </a:path>
              </a:pathLst>
            </a:custGeom>
            <a:solidFill>
              <a:srgbClr val="E4E4FF"/>
            </a:solidFill>
          </p:spPr>
          <p:txBody>
            <a:bodyPr wrap="square" lIns="0" tIns="0" rIns="0" bIns="0" rtlCol="0"/>
            <a:lstStyle/>
            <a:p>
              <a:endParaRPr/>
            </a:p>
          </p:txBody>
        </p:sp>
        <p:pic>
          <p:nvPicPr>
            <p:cNvPr id="11" name="object 11"/>
            <p:cNvPicPr/>
            <p:nvPr/>
          </p:nvPicPr>
          <p:blipFill>
            <a:blip r:embed="rId4" cstate="print"/>
            <a:stretch>
              <a:fillRect/>
            </a:stretch>
          </p:blipFill>
          <p:spPr>
            <a:xfrm>
              <a:off x="724972" y="2559421"/>
              <a:ext cx="217173" cy="70426"/>
            </a:xfrm>
            <a:prstGeom prst="rect">
              <a:avLst/>
            </a:prstGeom>
          </p:spPr>
        </p:pic>
        <p:sp>
          <p:nvSpPr>
            <p:cNvPr id="12" name="object 12"/>
            <p:cNvSpPr/>
            <p:nvPr/>
          </p:nvSpPr>
          <p:spPr>
            <a:xfrm>
              <a:off x="1041626" y="2641706"/>
              <a:ext cx="259715" cy="102870"/>
            </a:xfrm>
            <a:custGeom>
              <a:avLst/>
              <a:gdLst/>
              <a:ahLst/>
              <a:cxnLst/>
              <a:rect l="l" t="t" r="r" b="b"/>
              <a:pathLst>
                <a:path w="259715" h="102869">
                  <a:moveTo>
                    <a:pt x="0" y="0"/>
                  </a:moveTo>
                  <a:lnTo>
                    <a:pt x="17840" y="24073"/>
                  </a:lnTo>
                  <a:lnTo>
                    <a:pt x="59824" y="32337"/>
                  </a:lnTo>
                  <a:lnTo>
                    <a:pt x="95506" y="48504"/>
                  </a:lnTo>
                  <a:lnTo>
                    <a:pt x="139891" y="60362"/>
                  </a:lnTo>
                  <a:lnTo>
                    <a:pt x="152963" y="62520"/>
                  </a:lnTo>
                  <a:lnTo>
                    <a:pt x="192979" y="80484"/>
                  </a:lnTo>
                  <a:lnTo>
                    <a:pt x="223892" y="88748"/>
                  </a:lnTo>
                  <a:lnTo>
                    <a:pt x="233029" y="102761"/>
                  </a:lnTo>
                  <a:lnTo>
                    <a:pt x="259573" y="94497"/>
                  </a:lnTo>
                  <a:lnTo>
                    <a:pt x="204084" y="66472"/>
                  </a:lnTo>
                  <a:lnTo>
                    <a:pt x="86769" y="20118"/>
                  </a:lnTo>
                  <a:lnTo>
                    <a:pt x="28911" y="6106"/>
                  </a:lnTo>
                  <a:lnTo>
                    <a:pt x="0" y="0"/>
                  </a:lnTo>
                  <a:close/>
                </a:path>
              </a:pathLst>
            </a:custGeom>
            <a:solidFill>
              <a:srgbClr val="E4E4FF"/>
            </a:solidFill>
          </p:spPr>
          <p:txBody>
            <a:bodyPr wrap="square" lIns="0" tIns="0" rIns="0" bIns="0" rtlCol="0"/>
            <a:lstStyle/>
            <a:p>
              <a:endParaRPr/>
            </a:p>
          </p:txBody>
        </p:sp>
        <p:sp>
          <p:nvSpPr>
            <p:cNvPr id="13" name="object 13"/>
            <p:cNvSpPr/>
            <p:nvPr/>
          </p:nvSpPr>
          <p:spPr>
            <a:xfrm>
              <a:off x="664337" y="2002497"/>
              <a:ext cx="909319" cy="812800"/>
            </a:xfrm>
            <a:custGeom>
              <a:avLst/>
              <a:gdLst/>
              <a:ahLst/>
              <a:cxnLst/>
              <a:rect l="l" t="t" r="r" b="b"/>
              <a:pathLst>
                <a:path w="909319" h="812800">
                  <a:moveTo>
                    <a:pt x="613486" y="398475"/>
                  </a:moveTo>
                  <a:lnTo>
                    <a:pt x="595642" y="388429"/>
                  </a:lnTo>
                  <a:lnTo>
                    <a:pt x="380847" y="358228"/>
                  </a:lnTo>
                  <a:lnTo>
                    <a:pt x="369747" y="386245"/>
                  </a:lnTo>
                  <a:lnTo>
                    <a:pt x="363004" y="613346"/>
                  </a:lnTo>
                  <a:lnTo>
                    <a:pt x="369747" y="635622"/>
                  </a:lnTo>
                  <a:lnTo>
                    <a:pt x="416102" y="569150"/>
                  </a:lnTo>
                  <a:lnTo>
                    <a:pt x="467220" y="503047"/>
                  </a:lnTo>
                  <a:lnTo>
                    <a:pt x="533819" y="434416"/>
                  </a:lnTo>
                  <a:lnTo>
                    <a:pt x="567093" y="392353"/>
                  </a:lnTo>
                  <a:lnTo>
                    <a:pt x="613486" y="398475"/>
                  </a:lnTo>
                  <a:close/>
                </a:path>
                <a:path w="909319" h="812800">
                  <a:moveTo>
                    <a:pt x="901598" y="138696"/>
                  </a:moveTo>
                  <a:lnTo>
                    <a:pt x="883754" y="130771"/>
                  </a:lnTo>
                  <a:lnTo>
                    <a:pt x="859586" y="136880"/>
                  </a:lnTo>
                  <a:lnTo>
                    <a:pt x="890498" y="149110"/>
                  </a:lnTo>
                  <a:lnTo>
                    <a:pt x="877023" y="181089"/>
                  </a:lnTo>
                  <a:lnTo>
                    <a:pt x="843711" y="257619"/>
                  </a:lnTo>
                  <a:lnTo>
                    <a:pt x="644398" y="663651"/>
                  </a:lnTo>
                  <a:lnTo>
                    <a:pt x="642391" y="695985"/>
                  </a:lnTo>
                  <a:lnTo>
                    <a:pt x="635660" y="709993"/>
                  </a:lnTo>
                  <a:lnTo>
                    <a:pt x="609117" y="707847"/>
                  </a:lnTo>
                  <a:lnTo>
                    <a:pt x="507276" y="667956"/>
                  </a:lnTo>
                  <a:lnTo>
                    <a:pt x="398653" y="645680"/>
                  </a:lnTo>
                  <a:lnTo>
                    <a:pt x="427202" y="663651"/>
                  </a:lnTo>
                  <a:lnTo>
                    <a:pt x="469620" y="667956"/>
                  </a:lnTo>
                  <a:lnTo>
                    <a:pt x="615848" y="724014"/>
                  </a:lnTo>
                  <a:lnTo>
                    <a:pt x="633285" y="750239"/>
                  </a:lnTo>
                  <a:lnTo>
                    <a:pt x="622185" y="792645"/>
                  </a:lnTo>
                  <a:lnTo>
                    <a:pt x="591273" y="790486"/>
                  </a:lnTo>
                  <a:lnTo>
                    <a:pt x="347535" y="713955"/>
                  </a:lnTo>
                  <a:lnTo>
                    <a:pt x="265518" y="692035"/>
                  </a:lnTo>
                  <a:lnTo>
                    <a:pt x="74891" y="631672"/>
                  </a:lnTo>
                  <a:lnTo>
                    <a:pt x="63804" y="617651"/>
                  </a:lnTo>
                  <a:lnTo>
                    <a:pt x="57454" y="635622"/>
                  </a:lnTo>
                  <a:lnTo>
                    <a:pt x="626948" y="812761"/>
                  </a:lnTo>
                  <a:lnTo>
                    <a:pt x="644398" y="808443"/>
                  </a:lnTo>
                  <a:lnTo>
                    <a:pt x="684415" y="695985"/>
                  </a:lnTo>
                  <a:lnTo>
                    <a:pt x="777544" y="492963"/>
                  </a:lnTo>
                  <a:lnTo>
                    <a:pt x="881354" y="221335"/>
                  </a:lnTo>
                  <a:lnTo>
                    <a:pt x="897229" y="181089"/>
                  </a:lnTo>
                  <a:lnTo>
                    <a:pt x="901598" y="138696"/>
                  </a:lnTo>
                  <a:close/>
                </a:path>
                <a:path w="909319" h="812800">
                  <a:moveTo>
                    <a:pt x="909104" y="14363"/>
                  </a:moveTo>
                  <a:lnTo>
                    <a:pt x="879386" y="10071"/>
                  </a:lnTo>
                  <a:lnTo>
                    <a:pt x="852843" y="14363"/>
                  </a:lnTo>
                  <a:lnTo>
                    <a:pt x="786257" y="8255"/>
                  </a:lnTo>
                  <a:lnTo>
                    <a:pt x="693115" y="3962"/>
                  </a:lnTo>
                  <a:lnTo>
                    <a:pt x="620217" y="0"/>
                  </a:lnTo>
                  <a:lnTo>
                    <a:pt x="602373" y="8623"/>
                  </a:lnTo>
                  <a:lnTo>
                    <a:pt x="511606" y="46355"/>
                  </a:lnTo>
                  <a:lnTo>
                    <a:pt x="380847" y="94488"/>
                  </a:lnTo>
                  <a:lnTo>
                    <a:pt x="227863" y="146964"/>
                  </a:lnTo>
                  <a:lnTo>
                    <a:pt x="35267" y="213436"/>
                  </a:lnTo>
                  <a:lnTo>
                    <a:pt x="1981" y="217373"/>
                  </a:lnTo>
                  <a:lnTo>
                    <a:pt x="0" y="231381"/>
                  </a:lnTo>
                  <a:lnTo>
                    <a:pt x="10693" y="297865"/>
                  </a:lnTo>
                  <a:lnTo>
                    <a:pt x="32893" y="315836"/>
                  </a:lnTo>
                  <a:lnTo>
                    <a:pt x="110566" y="321945"/>
                  </a:lnTo>
                  <a:lnTo>
                    <a:pt x="263537" y="352120"/>
                  </a:lnTo>
                  <a:lnTo>
                    <a:pt x="265518" y="406374"/>
                  </a:lnTo>
                  <a:lnTo>
                    <a:pt x="181495" y="474662"/>
                  </a:lnTo>
                  <a:lnTo>
                    <a:pt x="106210" y="528904"/>
                  </a:lnTo>
                  <a:lnTo>
                    <a:pt x="70535" y="538962"/>
                  </a:lnTo>
                  <a:lnTo>
                    <a:pt x="50723" y="549021"/>
                  </a:lnTo>
                  <a:lnTo>
                    <a:pt x="61810" y="601484"/>
                  </a:lnTo>
                  <a:lnTo>
                    <a:pt x="68554" y="563397"/>
                  </a:lnTo>
                  <a:lnTo>
                    <a:pt x="145834" y="579208"/>
                  </a:lnTo>
                  <a:lnTo>
                    <a:pt x="223507" y="601484"/>
                  </a:lnTo>
                  <a:lnTo>
                    <a:pt x="274624" y="615492"/>
                  </a:lnTo>
                  <a:lnTo>
                    <a:pt x="287705" y="607593"/>
                  </a:lnTo>
                  <a:lnTo>
                    <a:pt x="278993" y="430453"/>
                  </a:lnTo>
                  <a:lnTo>
                    <a:pt x="280974" y="343852"/>
                  </a:lnTo>
                  <a:lnTo>
                    <a:pt x="24168" y="299681"/>
                  </a:lnTo>
                  <a:lnTo>
                    <a:pt x="19812" y="235343"/>
                  </a:lnTo>
                  <a:lnTo>
                    <a:pt x="50330" y="227812"/>
                  </a:lnTo>
                  <a:lnTo>
                    <a:pt x="119278" y="201218"/>
                  </a:lnTo>
                  <a:lnTo>
                    <a:pt x="473951" y="70408"/>
                  </a:lnTo>
                  <a:lnTo>
                    <a:pt x="562356" y="34124"/>
                  </a:lnTo>
                  <a:lnTo>
                    <a:pt x="617816" y="16154"/>
                  </a:lnTo>
                  <a:lnTo>
                    <a:pt x="735126" y="20116"/>
                  </a:lnTo>
                  <a:lnTo>
                    <a:pt x="876617" y="29108"/>
                  </a:lnTo>
                  <a:lnTo>
                    <a:pt x="779513" y="158826"/>
                  </a:lnTo>
                  <a:lnTo>
                    <a:pt x="716521" y="234988"/>
                  </a:lnTo>
                  <a:lnTo>
                    <a:pt x="681240" y="293204"/>
                  </a:lnTo>
                  <a:lnTo>
                    <a:pt x="653491" y="305752"/>
                  </a:lnTo>
                  <a:lnTo>
                    <a:pt x="622185" y="305752"/>
                  </a:lnTo>
                  <a:lnTo>
                    <a:pt x="482688" y="291744"/>
                  </a:lnTo>
                  <a:lnTo>
                    <a:pt x="298805" y="271627"/>
                  </a:lnTo>
                  <a:lnTo>
                    <a:pt x="112941" y="237490"/>
                  </a:lnTo>
                  <a:lnTo>
                    <a:pt x="76085" y="242887"/>
                  </a:lnTo>
                  <a:lnTo>
                    <a:pt x="152565" y="253682"/>
                  </a:lnTo>
                  <a:lnTo>
                    <a:pt x="323380" y="283489"/>
                  </a:lnTo>
                  <a:lnTo>
                    <a:pt x="447408" y="295706"/>
                  </a:lnTo>
                  <a:lnTo>
                    <a:pt x="617816" y="323735"/>
                  </a:lnTo>
                  <a:lnTo>
                    <a:pt x="651129" y="331990"/>
                  </a:lnTo>
                  <a:lnTo>
                    <a:pt x="657860" y="382308"/>
                  </a:lnTo>
                  <a:lnTo>
                    <a:pt x="642391" y="402437"/>
                  </a:lnTo>
                  <a:lnTo>
                    <a:pt x="668972" y="412483"/>
                  </a:lnTo>
                  <a:lnTo>
                    <a:pt x="704215" y="366128"/>
                  </a:lnTo>
                  <a:lnTo>
                    <a:pt x="892060" y="59270"/>
                  </a:lnTo>
                  <a:lnTo>
                    <a:pt x="905929" y="41325"/>
                  </a:lnTo>
                  <a:lnTo>
                    <a:pt x="909104" y="14363"/>
                  </a:lnTo>
                  <a:close/>
                </a:path>
              </a:pathLst>
            </a:custGeom>
            <a:solidFill>
              <a:srgbClr val="000000"/>
            </a:solidFill>
          </p:spPr>
          <p:txBody>
            <a:bodyPr wrap="square" lIns="0" tIns="0" rIns="0" bIns="0" rtlCol="0"/>
            <a:lstStyle/>
            <a:p>
              <a:endParaRPr/>
            </a:p>
          </p:txBody>
        </p:sp>
      </p:grpSp>
      <p:sp>
        <p:nvSpPr>
          <p:cNvPr id="14" name="object 14"/>
          <p:cNvSpPr txBox="1"/>
          <p:nvPr/>
        </p:nvSpPr>
        <p:spPr>
          <a:xfrm>
            <a:off x="2277568" y="1573148"/>
            <a:ext cx="737235" cy="299720"/>
          </a:xfrm>
          <a:prstGeom prst="rect">
            <a:avLst/>
          </a:prstGeom>
        </p:spPr>
        <p:txBody>
          <a:bodyPr vert="horz" wrap="square" lIns="0" tIns="12700" rIns="0" bIns="0" rtlCol="0">
            <a:spAutoFit/>
          </a:bodyPr>
          <a:lstStyle/>
          <a:p>
            <a:pPr marL="12700">
              <a:spcBef>
                <a:spcPts val="100"/>
              </a:spcBef>
            </a:pPr>
            <a:r>
              <a:rPr b="1" u="sng" spc="-10" dirty="0">
                <a:solidFill>
                  <a:srgbClr val="17609E"/>
                </a:solidFill>
                <a:uFill>
                  <a:solidFill>
                    <a:srgbClr val="17609E"/>
                  </a:solidFill>
                </a:uFill>
                <a:latin typeface="Arial"/>
                <a:cs typeface="Arial"/>
              </a:rPr>
              <a:t>Object</a:t>
            </a:r>
            <a:endParaRPr dirty="0">
              <a:latin typeface="Arial"/>
              <a:cs typeface="Arial"/>
            </a:endParaRPr>
          </a:p>
        </p:txBody>
      </p:sp>
      <p:pic>
        <p:nvPicPr>
          <p:cNvPr id="15" name="object 15"/>
          <p:cNvPicPr/>
          <p:nvPr/>
        </p:nvPicPr>
        <p:blipFill>
          <a:blip r:embed="rId5" cstate="print"/>
          <a:stretch>
            <a:fillRect/>
          </a:stretch>
        </p:blipFill>
        <p:spPr>
          <a:xfrm>
            <a:off x="3786252" y="3005119"/>
            <a:ext cx="1470083" cy="1072584"/>
          </a:xfrm>
          <a:prstGeom prst="rect">
            <a:avLst/>
          </a:prstGeom>
        </p:spPr>
      </p:pic>
      <p:pic>
        <p:nvPicPr>
          <p:cNvPr id="16" name="object 16"/>
          <p:cNvPicPr/>
          <p:nvPr/>
        </p:nvPicPr>
        <p:blipFill>
          <a:blip r:embed="rId6" cstate="print"/>
          <a:stretch>
            <a:fillRect/>
          </a:stretch>
        </p:blipFill>
        <p:spPr>
          <a:xfrm>
            <a:off x="3760852" y="4426688"/>
            <a:ext cx="1330383" cy="1267027"/>
          </a:xfrm>
          <a:prstGeom prst="rect">
            <a:avLst/>
          </a:prstGeom>
        </p:spPr>
      </p:pic>
      <p:sp>
        <p:nvSpPr>
          <p:cNvPr id="17" name="object 17"/>
          <p:cNvSpPr txBox="1"/>
          <p:nvPr/>
        </p:nvSpPr>
        <p:spPr>
          <a:xfrm>
            <a:off x="9120451" y="1379678"/>
            <a:ext cx="844550" cy="300355"/>
          </a:xfrm>
          <a:prstGeom prst="rect">
            <a:avLst/>
          </a:prstGeom>
        </p:spPr>
        <p:txBody>
          <a:bodyPr vert="horz" wrap="square" lIns="0" tIns="12700" rIns="0" bIns="0" rtlCol="0">
            <a:spAutoFit/>
          </a:bodyPr>
          <a:lstStyle/>
          <a:p>
            <a:pPr marL="12700">
              <a:spcBef>
                <a:spcPts val="100"/>
              </a:spcBef>
            </a:pPr>
            <a:r>
              <a:rPr b="1" u="sng" dirty="0">
                <a:solidFill>
                  <a:srgbClr val="17609E"/>
                </a:solidFill>
                <a:uFill>
                  <a:solidFill>
                    <a:srgbClr val="17609E"/>
                  </a:solidFill>
                </a:uFill>
                <a:latin typeface="Arial"/>
                <a:cs typeface="Arial"/>
              </a:rPr>
              <a:t>on</a:t>
            </a:r>
            <a:r>
              <a:rPr b="1" u="sng" spc="50" dirty="0">
                <a:solidFill>
                  <a:srgbClr val="17609E"/>
                </a:solidFill>
                <a:uFill>
                  <a:solidFill>
                    <a:srgbClr val="17609E"/>
                  </a:solidFill>
                </a:uFill>
                <a:latin typeface="Arial"/>
                <a:cs typeface="Arial"/>
              </a:rPr>
              <a:t> </a:t>
            </a:r>
            <a:r>
              <a:rPr b="1" u="sng" spc="-20" dirty="0">
                <a:solidFill>
                  <a:srgbClr val="17609E"/>
                </a:solidFill>
                <a:uFill>
                  <a:solidFill>
                    <a:srgbClr val="17609E"/>
                  </a:solidFill>
                </a:uFill>
                <a:latin typeface="Arial"/>
                <a:cs typeface="Arial"/>
              </a:rPr>
              <a:t>type</a:t>
            </a:r>
            <a:endParaRPr>
              <a:latin typeface="Arial"/>
              <a:cs typeface="Arial"/>
            </a:endParaRPr>
          </a:p>
        </p:txBody>
      </p:sp>
      <p:graphicFrame>
        <p:nvGraphicFramePr>
          <p:cNvPr id="18" name="object 18"/>
          <p:cNvGraphicFramePr>
            <a:graphicFrameLocks noGrp="1"/>
          </p:cNvGraphicFramePr>
          <p:nvPr/>
        </p:nvGraphicFramePr>
        <p:xfrm>
          <a:off x="3516377" y="1495425"/>
          <a:ext cx="5650865" cy="4396740"/>
        </p:xfrm>
        <a:graphic>
          <a:graphicData uri="http://schemas.openxmlformats.org/drawingml/2006/table">
            <a:tbl>
              <a:tblPr firstRow="1" bandRow="1">
                <a:tableStyleId>{2D5ABB26-0587-4C30-8999-92F81FD0307C}</a:tableStyleId>
              </a:tblPr>
              <a:tblGrid>
                <a:gridCol w="4311650">
                  <a:extLst>
                    <a:ext uri="{9D8B030D-6E8A-4147-A177-3AD203B41FA5}">
                      <a16:colId xmlns:a16="http://schemas.microsoft.com/office/drawing/2014/main" val="20000"/>
                    </a:ext>
                  </a:extLst>
                </a:gridCol>
                <a:gridCol w="1339215">
                  <a:extLst>
                    <a:ext uri="{9D8B030D-6E8A-4147-A177-3AD203B41FA5}">
                      <a16:colId xmlns:a16="http://schemas.microsoft.com/office/drawing/2014/main" val="20001"/>
                    </a:ext>
                  </a:extLst>
                </a:gridCol>
              </a:tblGrid>
              <a:tr h="1463675">
                <a:tc>
                  <a:txBody>
                    <a:bodyPr/>
                    <a:lstStyle/>
                    <a:p>
                      <a:pPr marL="41275" algn="ctr">
                        <a:lnSpc>
                          <a:spcPts val="1350"/>
                        </a:lnSpc>
                      </a:pPr>
                      <a:r>
                        <a:rPr sz="1800" b="1" u="sng" spc="-10" dirty="0">
                          <a:solidFill>
                            <a:srgbClr val="17609E"/>
                          </a:solidFill>
                          <a:uFill>
                            <a:solidFill>
                              <a:srgbClr val="17609E"/>
                            </a:solidFill>
                          </a:uFill>
                          <a:latin typeface="Arial"/>
                          <a:cs typeface="Arial"/>
                        </a:rPr>
                        <a:t>Test</a:t>
                      </a:r>
                      <a:r>
                        <a:rPr sz="1800" b="1" u="sng" spc="-60" dirty="0">
                          <a:solidFill>
                            <a:srgbClr val="17609E"/>
                          </a:solidFill>
                          <a:uFill>
                            <a:solidFill>
                              <a:srgbClr val="17609E"/>
                            </a:solidFill>
                          </a:uFill>
                          <a:latin typeface="Arial"/>
                          <a:cs typeface="Arial"/>
                        </a:rPr>
                        <a:t> </a:t>
                      </a:r>
                      <a:r>
                        <a:rPr sz="1800" b="1" u="sng" dirty="0">
                          <a:solidFill>
                            <a:srgbClr val="17609E"/>
                          </a:solidFill>
                          <a:uFill>
                            <a:solidFill>
                              <a:srgbClr val="17609E"/>
                            </a:solidFill>
                          </a:uFill>
                          <a:latin typeface="Arial"/>
                          <a:cs typeface="Arial"/>
                        </a:rPr>
                        <a:t>done</a:t>
                      </a:r>
                      <a:r>
                        <a:rPr sz="1800" b="1" u="sng" spc="-65" dirty="0">
                          <a:solidFill>
                            <a:srgbClr val="17609E"/>
                          </a:solidFill>
                          <a:uFill>
                            <a:solidFill>
                              <a:srgbClr val="17609E"/>
                            </a:solidFill>
                          </a:uFill>
                          <a:latin typeface="Arial"/>
                          <a:cs typeface="Arial"/>
                        </a:rPr>
                        <a:t> </a:t>
                      </a:r>
                      <a:r>
                        <a:rPr sz="1800" b="1" u="sng" spc="-25" dirty="0">
                          <a:solidFill>
                            <a:srgbClr val="17609E"/>
                          </a:solidFill>
                          <a:uFill>
                            <a:solidFill>
                              <a:srgbClr val="17609E"/>
                            </a:solidFill>
                          </a:uFill>
                          <a:latin typeface="Arial"/>
                          <a:cs typeface="Arial"/>
                        </a:rPr>
                        <a:t>by:</a:t>
                      </a:r>
                      <a:endParaRPr sz="1800">
                        <a:latin typeface="Arial"/>
                        <a:cs typeface="Arial"/>
                      </a:endParaRPr>
                    </a:p>
                    <a:p>
                      <a:pPr>
                        <a:lnSpc>
                          <a:spcPct val="100000"/>
                        </a:lnSpc>
                        <a:spcBef>
                          <a:spcPts val="190"/>
                        </a:spcBef>
                      </a:pPr>
                      <a:endParaRPr sz="1800">
                        <a:latin typeface="Times New Roman"/>
                        <a:cs typeface="Times New Roman"/>
                      </a:endParaRPr>
                    </a:p>
                    <a:p>
                      <a:pPr marL="1369060" algn="ctr">
                        <a:lnSpc>
                          <a:spcPct val="100000"/>
                        </a:lnSpc>
                      </a:pPr>
                      <a:r>
                        <a:rPr sz="1600" b="1" dirty="0">
                          <a:solidFill>
                            <a:srgbClr val="FF0000"/>
                          </a:solidFill>
                          <a:latin typeface="Arial"/>
                          <a:cs typeface="Arial"/>
                        </a:rPr>
                        <a:t>1st</a:t>
                      </a:r>
                      <a:r>
                        <a:rPr sz="1600" b="1" spc="-25" dirty="0">
                          <a:solidFill>
                            <a:srgbClr val="FF0000"/>
                          </a:solidFill>
                          <a:latin typeface="Arial"/>
                          <a:cs typeface="Arial"/>
                        </a:rPr>
                        <a:t> </a:t>
                      </a:r>
                      <a:r>
                        <a:rPr sz="1600" b="1" spc="-10" dirty="0">
                          <a:solidFill>
                            <a:srgbClr val="FF0000"/>
                          </a:solidFill>
                          <a:latin typeface="Arial"/>
                          <a:cs typeface="Arial"/>
                        </a:rPr>
                        <a:t>party</a:t>
                      </a:r>
                      <a:endParaRPr sz="1600">
                        <a:latin typeface="Arial"/>
                        <a:cs typeface="Arial"/>
                      </a:endParaRPr>
                    </a:p>
                    <a:p>
                      <a:pPr marL="1984375" marR="549275" algn="ctr">
                        <a:lnSpc>
                          <a:spcPct val="100000"/>
                        </a:lnSpc>
                      </a:pPr>
                      <a:r>
                        <a:rPr sz="1600" b="1" dirty="0">
                          <a:latin typeface="Arial"/>
                          <a:cs typeface="Arial"/>
                        </a:rPr>
                        <a:t>(the</a:t>
                      </a:r>
                      <a:r>
                        <a:rPr sz="1600" b="1" spc="-20" dirty="0">
                          <a:latin typeface="Arial"/>
                          <a:cs typeface="Arial"/>
                        </a:rPr>
                        <a:t> manufacturer, </a:t>
                      </a:r>
                      <a:r>
                        <a:rPr sz="1600" b="1" dirty="0">
                          <a:latin typeface="Arial"/>
                          <a:cs typeface="Arial"/>
                        </a:rPr>
                        <a:t>service</a:t>
                      </a:r>
                      <a:r>
                        <a:rPr sz="1600" b="1" spc="-50" dirty="0">
                          <a:latin typeface="Arial"/>
                          <a:cs typeface="Arial"/>
                        </a:rPr>
                        <a:t> </a:t>
                      </a:r>
                      <a:r>
                        <a:rPr sz="1600" b="1" spc="-10" dirty="0">
                          <a:latin typeface="Arial"/>
                          <a:cs typeface="Arial"/>
                        </a:rPr>
                        <a:t>provider)</a:t>
                      </a:r>
                      <a:endParaRPr sz="1600">
                        <a:latin typeface="Arial"/>
                        <a:cs typeface="Arial"/>
                      </a:endParaRPr>
                    </a:p>
                  </a:txBody>
                  <a:tcPr marL="0" marR="0" marT="0" marB="0">
                    <a:lnL w="76200">
                      <a:solidFill>
                        <a:srgbClr val="FF0000"/>
                      </a:solidFill>
                      <a:prstDash val="sysDash"/>
                    </a:lnL>
                    <a:lnR w="76200">
                      <a:solidFill>
                        <a:srgbClr val="FF0000"/>
                      </a:solidFill>
                      <a:prstDash val="sysDash"/>
                    </a:lnR>
                    <a:lnB w="28575">
                      <a:solidFill>
                        <a:srgbClr val="000000"/>
                      </a:solidFill>
                      <a:prstDash val="dot"/>
                    </a:lnB>
                  </a:tcPr>
                </a:tc>
                <a:tc>
                  <a:txBody>
                    <a:bodyPr/>
                    <a:lstStyle/>
                    <a:p>
                      <a:pPr marL="360045" marR="57785">
                        <a:lnSpc>
                          <a:spcPts val="1350"/>
                        </a:lnSpc>
                      </a:pPr>
                      <a:r>
                        <a:rPr sz="1800" b="1" u="sng" spc="-10" dirty="0">
                          <a:solidFill>
                            <a:srgbClr val="17609E"/>
                          </a:solidFill>
                          <a:uFill>
                            <a:solidFill>
                              <a:srgbClr val="17609E"/>
                            </a:solidFill>
                          </a:uFill>
                          <a:latin typeface="Arial"/>
                          <a:cs typeface="Arial"/>
                        </a:rPr>
                        <a:t>Attestati</a:t>
                      </a:r>
                      <a:endParaRPr sz="1800">
                        <a:latin typeface="Arial"/>
                        <a:cs typeface="Arial"/>
                      </a:endParaRPr>
                    </a:p>
                    <a:p>
                      <a:pPr marL="212725" marR="94615">
                        <a:lnSpc>
                          <a:spcPct val="100000"/>
                        </a:lnSpc>
                        <a:spcBef>
                          <a:spcPts val="1685"/>
                        </a:spcBef>
                      </a:pPr>
                      <a:r>
                        <a:rPr sz="1800" b="1" spc="-20" dirty="0">
                          <a:latin typeface="Arial"/>
                          <a:cs typeface="Arial"/>
                        </a:rPr>
                        <a:t>SDoC</a:t>
                      </a:r>
                      <a:endParaRPr sz="1800">
                        <a:latin typeface="Arial"/>
                        <a:cs typeface="Arial"/>
                      </a:endParaRPr>
                    </a:p>
                    <a:p>
                      <a:pPr marL="212725">
                        <a:lnSpc>
                          <a:spcPct val="100000"/>
                        </a:lnSpc>
                        <a:spcBef>
                          <a:spcPts val="10"/>
                        </a:spcBef>
                      </a:pPr>
                      <a:r>
                        <a:rPr sz="1600" b="1" dirty="0">
                          <a:latin typeface="Arial"/>
                          <a:cs typeface="Arial"/>
                        </a:rPr>
                        <a:t>(Self</a:t>
                      </a:r>
                      <a:r>
                        <a:rPr sz="1600" b="1" spc="-20" dirty="0">
                          <a:latin typeface="Arial"/>
                          <a:cs typeface="Arial"/>
                        </a:rPr>
                        <a:t> </a:t>
                      </a:r>
                      <a:r>
                        <a:rPr sz="1600" b="1" spc="-10" dirty="0">
                          <a:latin typeface="Arial"/>
                          <a:cs typeface="Arial"/>
                        </a:rPr>
                        <a:t>Declar </a:t>
                      </a:r>
                      <a:r>
                        <a:rPr sz="1600" b="1" dirty="0">
                          <a:latin typeface="Arial"/>
                          <a:cs typeface="Arial"/>
                        </a:rPr>
                        <a:t>of</a:t>
                      </a:r>
                      <a:r>
                        <a:rPr sz="1600" b="1" spc="-5" dirty="0">
                          <a:latin typeface="Arial"/>
                          <a:cs typeface="Arial"/>
                        </a:rPr>
                        <a:t> </a:t>
                      </a:r>
                      <a:r>
                        <a:rPr sz="1600" b="1" spc="-10" dirty="0">
                          <a:latin typeface="Arial"/>
                          <a:cs typeface="Arial"/>
                        </a:rPr>
                        <a:t>Conform</a:t>
                      </a:r>
                      <a:endParaRPr sz="1600">
                        <a:latin typeface="Arial"/>
                        <a:cs typeface="Arial"/>
                      </a:endParaRPr>
                    </a:p>
                  </a:txBody>
                  <a:tcPr marL="0" marR="0" marT="0" marB="0">
                    <a:lnL w="76200">
                      <a:solidFill>
                        <a:srgbClr val="FF0000"/>
                      </a:solidFill>
                      <a:prstDash val="sysDash"/>
                    </a:lnL>
                    <a:lnB w="28575">
                      <a:solidFill>
                        <a:srgbClr val="000000"/>
                      </a:solidFill>
                      <a:prstDash val="dot"/>
                    </a:lnB>
                  </a:tcPr>
                </a:tc>
                <a:extLst>
                  <a:ext uri="{0D108BD9-81ED-4DB2-BD59-A6C34878D82A}">
                    <a16:rowId xmlns:a16="http://schemas.microsoft.com/office/drawing/2014/main" val="10000"/>
                  </a:ext>
                </a:extLst>
              </a:tr>
              <a:tr h="1172845">
                <a:tc>
                  <a:txBody>
                    <a:bodyPr/>
                    <a:lstStyle/>
                    <a:p>
                      <a:pPr marL="1450340" algn="ctr">
                        <a:lnSpc>
                          <a:spcPct val="100000"/>
                        </a:lnSpc>
                        <a:spcBef>
                          <a:spcPts val="325"/>
                        </a:spcBef>
                      </a:pPr>
                      <a:r>
                        <a:rPr sz="1600" b="1" dirty="0">
                          <a:solidFill>
                            <a:srgbClr val="FF0000"/>
                          </a:solidFill>
                          <a:latin typeface="Arial"/>
                          <a:cs typeface="Arial"/>
                        </a:rPr>
                        <a:t>2nd </a:t>
                      </a:r>
                      <a:r>
                        <a:rPr sz="1600" b="1" spc="-10" dirty="0">
                          <a:solidFill>
                            <a:srgbClr val="FF0000"/>
                          </a:solidFill>
                          <a:latin typeface="Arial"/>
                          <a:cs typeface="Arial"/>
                        </a:rPr>
                        <a:t>party</a:t>
                      </a:r>
                      <a:endParaRPr sz="1600">
                        <a:latin typeface="Arial"/>
                        <a:cs typeface="Arial"/>
                      </a:endParaRPr>
                    </a:p>
                    <a:p>
                      <a:pPr marL="2149475" marR="697865" algn="ctr">
                        <a:lnSpc>
                          <a:spcPct val="100000"/>
                        </a:lnSpc>
                      </a:pPr>
                      <a:r>
                        <a:rPr sz="1600" b="1" dirty="0">
                          <a:latin typeface="Arial"/>
                          <a:cs typeface="Arial"/>
                        </a:rPr>
                        <a:t>(the</a:t>
                      </a:r>
                      <a:r>
                        <a:rPr sz="1600" b="1" spc="-15" dirty="0">
                          <a:latin typeface="Arial"/>
                          <a:cs typeface="Arial"/>
                        </a:rPr>
                        <a:t> </a:t>
                      </a:r>
                      <a:r>
                        <a:rPr sz="1600" b="1" spc="-20" dirty="0">
                          <a:latin typeface="Arial"/>
                          <a:cs typeface="Arial"/>
                        </a:rPr>
                        <a:t>purchaser, </a:t>
                      </a:r>
                      <a:r>
                        <a:rPr sz="1600" b="1" dirty="0">
                          <a:latin typeface="Arial"/>
                          <a:cs typeface="Arial"/>
                        </a:rPr>
                        <a:t>the</a:t>
                      </a:r>
                      <a:r>
                        <a:rPr sz="1600" b="1" spc="-20" dirty="0">
                          <a:latin typeface="Arial"/>
                          <a:cs typeface="Arial"/>
                        </a:rPr>
                        <a:t> </a:t>
                      </a:r>
                      <a:r>
                        <a:rPr sz="1600" b="1" spc="-10" dirty="0">
                          <a:latin typeface="Arial"/>
                          <a:cs typeface="Arial"/>
                        </a:rPr>
                        <a:t>client)</a:t>
                      </a:r>
                      <a:endParaRPr sz="1600">
                        <a:latin typeface="Arial"/>
                        <a:cs typeface="Arial"/>
                      </a:endParaRPr>
                    </a:p>
                  </a:txBody>
                  <a:tcPr marL="0" marR="0" marT="41275" marB="0">
                    <a:lnL w="76200">
                      <a:solidFill>
                        <a:srgbClr val="FF0000"/>
                      </a:solidFill>
                      <a:prstDash val="sysDash"/>
                    </a:lnL>
                    <a:lnR w="76200">
                      <a:solidFill>
                        <a:srgbClr val="FF0000"/>
                      </a:solidFill>
                      <a:prstDash val="sysDash"/>
                    </a:lnR>
                    <a:lnT w="28575">
                      <a:solidFill>
                        <a:srgbClr val="000000"/>
                      </a:solidFill>
                      <a:prstDash val="dot"/>
                    </a:lnT>
                    <a:lnB w="28575">
                      <a:solidFill>
                        <a:srgbClr val="000000"/>
                      </a:solidFill>
                      <a:prstDash val="dot"/>
                    </a:lnB>
                  </a:tcPr>
                </a:tc>
                <a:tc>
                  <a:txBody>
                    <a:bodyPr/>
                    <a:lstStyle/>
                    <a:p>
                      <a:pPr marR="94615">
                        <a:lnSpc>
                          <a:spcPct val="100000"/>
                        </a:lnSpc>
                        <a:spcBef>
                          <a:spcPts val="1019"/>
                        </a:spcBef>
                      </a:pPr>
                      <a:endParaRPr sz="1800">
                        <a:latin typeface="Times New Roman"/>
                        <a:cs typeface="Times New Roman"/>
                      </a:endParaRPr>
                    </a:p>
                    <a:p>
                      <a:pPr marL="293370" marR="94615">
                        <a:lnSpc>
                          <a:spcPct val="100000"/>
                        </a:lnSpc>
                      </a:pPr>
                      <a:r>
                        <a:rPr sz="1800" b="1" spc="-10" dirty="0">
                          <a:latin typeface="Arial"/>
                          <a:cs typeface="Arial"/>
                        </a:rPr>
                        <a:t>Contract</a:t>
                      </a:r>
                      <a:endParaRPr sz="1800">
                        <a:latin typeface="Arial"/>
                        <a:cs typeface="Arial"/>
                      </a:endParaRPr>
                    </a:p>
                  </a:txBody>
                  <a:tcPr marL="0" marR="0" marT="129539" marB="0">
                    <a:lnL w="76200">
                      <a:solidFill>
                        <a:srgbClr val="FF0000"/>
                      </a:solidFill>
                      <a:prstDash val="sysDash"/>
                    </a:lnL>
                    <a:lnT w="28575">
                      <a:solidFill>
                        <a:srgbClr val="000000"/>
                      </a:solidFill>
                      <a:prstDash val="dot"/>
                    </a:lnT>
                    <a:lnB w="28575">
                      <a:solidFill>
                        <a:srgbClr val="000000"/>
                      </a:solidFill>
                      <a:prstDash val="dot"/>
                    </a:lnB>
                  </a:tcPr>
                </a:tc>
                <a:extLst>
                  <a:ext uri="{0D108BD9-81ED-4DB2-BD59-A6C34878D82A}">
                    <a16:rowId xmlns:a16="http://schemas.microsoft.com/office/drawing/2014/main" val="10001"/>
                  </a:ext>
                </a:extLst>
              </a:tr>
              <a:tr h="1760220">
                <a:tc>
                  <a:txBody>
                    <a:bodyPr/>
                    <a:lstStyle/>
                    <a:p>
                      <a:pPr>
                        <a:lnSpc>
                          <a:spcPct val="100000"/>
                        </a:lnSpc>
                        <a:spcBef>
                          <a:spcPts val="1210"/>
                        </a:spcBef>
                      </a:pPr>
                      <a:endParaRPr sz="1600">
                        <a:latin typeface="Times New Roman"/>
                        <a:cs typeface="Times New Roman"/>
                      </a:endParaRPr>
                    </a:p>
                    <a:p>
                      <a:pPr marL="1209040" marR="203835" indent="2540" algn="ctr">
                        <a:lnSpc>
                          <a:spcPct val="100000"/>
                        </a:lnSpc>
                      </a:pPr>
                      <a:r>
                        <a:rPr sz="1600" b="1" dirty="0">
                          <a:solidFill>
                            <a:srgbClr val="FF0000"/>
                          </a:solidFill>
                          <a:latin typeface="Arial"/>
                          <a:cs typeface="Arial"/>
                        </a:rPr>
                        <a:t>3rd</a:t>
                      </a:r>
                      <a:r>
                        <a:rPr sz="1600" b="1" spc="-15" dirty="0">
                          <a:solidFill>
                            <a:srgbClr val="FF0000"/>
                          </a:solidFill>
                          <a:latin typeface="Arial"/>
                          <a:cs typeface="Arial"/>
                        </a:rPr>
                        <a:t> </a:t>
                      </a:r>
                      <a:r>
                        <a:rPr sz="1600" b="1" dirty="0">
                          <a:solidFill>
                            <a:srgbClr val="FF0000"/>
                          </a:solidFill>
                          <a:latin typeface="Arial"/>
                          <a:cs typeface="Arial"/>
                        </a:rPr>
                        <a:t>party</a:t>
                      </a:r>
                      <a:r>
                        <a:rPr sz="1600" b="1" spc="-15" dirty="0">
                          <a:solidFill>
                            <a:srgbClr val="FF0000"/>
                          </a:solidFill>
                          <a:latin typeface="Arial"/>
                          <a:cs typeface="Arial"/>
                        </a:rPr>
                        <a:t> </a:t>
                      </a:r>
                      <a:r>
                        <a:rPr sz="1600" b="1" dirty="0">
                          <a:solidFill>
                            <a:srgbClr val="FF0000"/>
                          </a:solidFill>
                          <a:latin typeface="Arial"/>
                          <a:cs typeface="Arial"/>
                        </a:rPr>
                        <a:t>-</a:t>
                      </a:r>
                      <a:r>
                        <a:rPr sz="1600" b="1" spc="-5" dirty="0">
                          <a:solidFill>
                            <a:srgbClr val="FF0000"/>
                          </a:solidFill>
                          <a:latin typeface="Arial"/>
                          <a:cs typeface="Arial"/>
                        </a:rPr>
                        <a:t> </a:t>
                      </a:r>
                      <a:r>
                        <a:rPr sz="1600" b="1" spc="-10" dirty="0">
                          <a:solidFill>
                            <a:srgbClr val="FF0000"/>
                          </a:solidFill>
                          <a:latin typeface="Arial"/>
                          <a:cs typeface="Arial"/>
                        </a:rPr>
                        <a:t>independent </a:t>
                      </a:r>
                      <a:r>
                        <a:rPr sz="1600" b="1" dirty="0">
                          <a:latin typeface="Arial"/>
                          <a:cs typeface="Arial"/>
                        </a:rPr>
                        <a:t>(certification</a:t>
                      </a:r>
                      <a:r>
                        <a:rPr sz="1600" b="1" spc="-50" dirty="0">
                          <a:latin typeface="Arial"/>
                          <a:cs typeface="Arial"/>
                        </a:rPr>
                        <a:t> </a:t>
                      </a:r>
                      <a:r>
                        <a:rPr sz="1600" b="1" spc="-20" dirty="0">
                          <a:latin typeface="Arial"/>
                          <a:cs typeface="Arial"/>
                        </a:rPr>
                        <a:t>body,</a:t>
                      </a:r>
                      <a:r>
                        <a:rPr sz="1600" b="1" spc="-60" dirty="0">
                          <a:latin typeface="Arial"/>
                          <a:cs typeface="Arial"/>
                        </a:rPr>
                        <a:t> </a:t>
                      </a:r>
                      <a:r>
                        <a:rPr sz="1600" b="1" spc="-20" dirty="0">
                          <a:latin typeface="Arial"/>
                          <a:cs typeface="Arial"/>
                        </a:rPr>
                        <a:t>laboratory, </a:t>
                      </a:r>
                      <a:r>
                        <a:rPr sz="1600" b="1" dirty="0">
                          <a:latin typeface="Arial"/>
                          <a:cs typeface="Arial"/>
                        </a:rPr>
                        <a:t>inspection</a:t>
                      </a:r>
                      <a:r>
                        <a:rPr sz="1600" b="1" spc="-60" dirty="0">
                          <a:latin typeface="Arial"/>
                          <a:cs typeface="Arial"/>
                        </a:rPr>
                        <a:t> </a:t>
                      </a:r>
                      <a:r>
                        <a:rPr sz="1600" b="1" spc="-10" dirty="0">
                          <a:latin typeface="Arial"/>
                          <a:cs typeface="Arial"/>
                        </a:rPr>
                        <a:t>body...)</a:t>
                      </a:r>
                      <a:endParaRPr sz="1600">
                        <a:latin typeface="Arial"/>
                        <a:cs typeface="Arial"/>
                      </a:endParaRPr>
                    </a:p>
                  </a:txBody>
                  <a:tcPr marL="0" marR="0" marT="153670" marB="0">
                    <a:lnL w="76200">
                      <a:solidFill>
                        <a:srgbClr val="FF0000"/>
                      </a:solidFill>
                      <a:prstDash val="sysDash"/>
                    </a:lnL>
                    <a:lnR w="76200">
                      <a:solidFill>
                        <a:srgbClr val="FF0000"/>
                      </a:solidFill>
                      <a:prstDash val="sysDash"/>
                    </a:lnR>
                    <a:lnT w="28575">
                      <a:solidFill>
                        <a:srgbClr val="000000"/>
                      </a:solidFill>
                      <a:prstDash val="dot"/>
                    </a:lnT>
                  </a:tcPr>
                </a:tc>
                <a:tc>
                  <a:txBody>
                    <a:bodyPr/>
                    <a:lstStyle/>
                    <a:p>
                      <a:pPr marR="94615">
                        <a:lnSpc>
                          <a:spcPct val="100000"/>
                        </a:lnSpc>
                      </a:pPr>
                      <a:endParaRPr sz="1800">
                        <a:latin typeface="Times New Roman"/>
                        <a:cs typeface="Times New Roman"/>
                      </a:endParaRPr>
                    </a:p>
                  </a:txBody>
                  <a:tcPr marL="0" marR="0" marT="0" marB="0">
                    <a:lnL w="76200">
                      <a:solidFill>
                        <a:srgbClr val="FF0000"/>
                      </a:solidFill>
                      <a:prstDash val="sysDash"/>
                    </a:lnL>
                    <a:lnT w="28575">
                      <a:solidFill>
                        <a:srgbClr val="000000"/>
                      </a:solidFill>
                      <a:prstDash val="dot"/>
                    </a:lnT>
                  </a:tcPr>
                </a:tc>
                <a:extLst>
                  <a:ext uri="{0D108BD9-81ED-4DB2-BD59-A6C34878D82A}">
                    <a16:rowId xmlns:a16="http://schemas.microsoft.com/office/drawing/2014/main" val="10002"/>
                  </a:ext>
                </a:extLst>
              </a:tr>
            </a:tbl>
          </a:graphicData>
        </a:graphic>
      </p:graphicFrame>
      <p:sp>
        <p:nvSpPr>
          <p:cNvPr id="19" name="object 19"/>
          <p:cNvSpPr txBox="1"/>
          <p:nvPr/>
        </p:nvSpPr>
        <p:spPr>
          <a:xfrm>
            <a:off x="2404669" y="2759787"/>
            <a:ext cx="292735" cy="574675"/>
          </a:xfrm>
          <a:prstGeom prst="rect">
            <a:avLst/>
          </a:prstGeom>
        </p:spPr>
        <p:txBody>
          <a:bodyPr vert="horz" wrap="square" lIns="0" tIns="12700" rIns="0" bIns="0" rtlCol="0">
            <a:spAutoFit/>
          </a:bodyPr>
          <a:lstStyle/>
          <a:p>
            <a:pPr marL="12700">
              <a:spcBef>
                <a:spcPts val="100"/>
              </a:spcBef>
            </a:pPr>
            <a:r>
              <a:rPr sz="3600" spc="-50" dirty="0">
                <a:latin typeface="Arial"/>
                <a:cs typeface="Arial"/>
              </a:rPr>
              <a:t>+</a:t>
            </a:r>
            <a:endParaRPr sz="3600">
              <a:latin typeface="Arial"/>
              <a:cs typeface="Arial"/>
            </a:endParaRPr>
          </a:p>
        </p:txBody>
      </p:sp>
      <p:sp>
        <p:nvSpPr>
          <p:cNvPr id="20" name="object 20"/>
          <p:cNvSpPr txBox="1"/>
          <p:nvPr/>
        </p:nvSpPr>
        <p:spPr>
          <a:xfrm>
            <a:off x="1841093" y="3166998"/>
            <a:ext cx="1548130" cy="299720"/>
          </a:xfrm>
          <a:prstGeom prst="rect">
            <a:avLst/>
          </a:prstGeom>
        </p:spPr>
        <p:txBody>
          <a:bodyPr vert="horz" wrap="square" lIns="0" tIns="12700" rIns="0" bIns="0" rtlCol="0">
            <a:spAutoFit/>
          </a:bodyPr>
          <a:lstStyle/>
          <a:p>
            <a:pPr marL="12700">
              <a:spcBef>
                <a:spcPts val="100"/>
              </a:spcBef>
            </a:pPr>
            <a:r>
              <a:rPr b="1" u="sng" spc="-10" dirty="0">
                <a:solidFill>
                  <a:srgbClr val="17609E"/>
                </a:solidFill>
                <a:uFill>
                  <a:solidFill>
                    <a:srgbClr val="17609E"/>
                  </a:solidFill>
                </a:uFill>
                <a:latin typeface="Arial"/>
                <a:cs typeface="Arial"/>
              </a:rPr>
              <a:t>Requirements</a:t>
            </a:r>
            <a:endParaRPr>
              <a:latin typeface="Arial"/>
              <a:cs typeface="Arial"/>
            </a:endParaRPr>
          </a:p>
        </p:txBody>
      </p:sp>
      <p:sp>
        <p:nvSpPr>
          <p:cNvPr id="21" name="object 21"/>
          <p:cNvSpPr/>
          <p:nvPr/>
        </p:nvSpPr>
        <p:spPr>
          <a:xfrm>
            <a:off x="3706877" y="4305301"/>
            <a:ext cx="3959225" cy="1608455"/>
          </a:xfrm>
          <a:custGeom>
            <a:avLst/>
            <a:gdLst/>
            <a:ahLst/>
            <a:cxnLst/>
            <a:rect l="l" t="t" r="r" b="b"/>
            <a:pathLst>
              <a:path w="3959225" h="1608454">
                <a:moveTo>
                  <a:pt x="3959225" y="245491"/>
                </a:moveTo>
                <a:lnTo>
                  <a:pt x="3954234" y="196036"/>
                </a:lnTo>
                <a:lnTo>
                  <a:pt x="3939920" y="149965"/>
                </a:lnTo>
                <a:lnTo>
                  <a:pt x="3917273" y="108266"/>
                </a:lnTo>
                <a:lnTo>
                  <a:pt x="3887279" y="71929"/>
                </a:lnTo>
                <a:lnTo>
                  <a:pt x="3850927" y="41944"/>
                </a:lnTo>
                <a:lnTo>
                  <a:pt x="3809206" y="19302"/>
                </a:lnTo>
                <a:lnTo>
                  <a:pt x="3763103" y="4990"/>
                </a:lnTo>
                <a:lnTo>
                  <a:pt x="3713607" y="0"/>
                </a:lnTo>
                <a:lnTo>
                  <a:pt x="3299333" y="0"/>
                </a:lnTo>
                <a:lnTo>
                  <a:pt x="2309495" y="0"/>
                </a:lnTo>
                <a:lnTo>
                  <a:pt x="245491" y="0"/>
                </a:lnTo>
                <a:lnTo>
                  <a:pt x="196000" y="4990"/>
                </a:lnTo>
                <a:lnTo>
                  <a:pt x="149911" y="19302"/>
                </a:lnTo>
                <a:lnTo>
                  <a:pt x="108210" y="41944"/>
                </a:lnTo>
                <a:lnTo>
                  <a:pt x="71881" y="71929"/>
                </a:lnTo>
                <a:lnTo>
                  <a:pt x="41911" y="108266"/>
                </a:lnTo>
                <a:lnTo>
                  <a:pt x="19284" y="149965"/>
                </a:lnTo>
                <a:lnTo>
                  <a:pt x="4985" y="196036"/>
                </a:lnTo>
                <a:lnTo>
                  <a:pt x="0" y="245491"/>
                </a:lnTo>
                <a:lnTo>
                  <a:pt x="0" y="859408"/>
                </a:lnTo>
                <a:lnTo>
                  <a:pt x="0" y="1227709"/>
                </a:lnTo>
                <a:lnTo>
                  <a:pt x="4985" y="1277177"/>
                </a:lnTo>
                <a:lnTo>
                  <a:pt x="19284" y="1323256"/>
                </a:lnTo>
                <a:lnTo>
                  <a:pt x="41911" y="1364956"/>
                </a:lnTo>
                <a:lnTo>
                  <a:pt x="71881" y="1401289"/>
                </a:lnTo>
                <a:lnTo>
                  <a:pt x="108210" y="1431268"/>
                </a:lnTo>
                <a:lnTo>
                  <a:pt x="149911" y="1453905"/>
                </a:lnTo>
                <a:lnTo>
                  <a:pt x="196000" y="1468211"/>
                </a:lnTo>
                <a:lnTo>
                  <a:pt x="245491" y="1473200"/>
                </a:lnTo>
                <a:lnTo>
                  <a:pt x="2309495" y="1473200"/>
                </a:lnTo>
                <a:lnTo>
                  <a:pt x="3365500" y="1608099"/>
                </a:lnTo>
                <a:lnTo>
                  <a:pt x="3299333" y="1473200"/>
                </a:lnTo>
                <a:lnTo>
                  <a:pt x="3713607" y="1473200"/>
                </a:lnTo>
                <a:lnTo>
                  <a:pt x="3763103" y="1468211"/>
                </a:lnTo>
                <a:lnTo>
                  <a:pt x="3809206" y="1453905"/>
                </a:lnTo>
                <a:lnTo>
                  <a:pt x="3850927" y="1431268"/>
                </a:lnTo>
                <a:lnTo>
                  <a:pt x="3887279" y="1401289"/>
                </a:lnTo>
                <a:lnTo>
                  <a:pt x="3917273" y="1364956"/>
                </a:lnTo>
                <a:lnTo>
                  <a:pt x="3939920" y="1323256"/>
                </a:lnTo>
                <a:lnTo>
                  <a:pt x="3954234" y="1277177"/>
                </a:lnTo>
                <a:lnTo>
                  <a:pt x="3959225" y="1227709"/>
                </a:lnTo>
                <a:lnTo>
                  <a:pt x="3959225" y="859408"/>
                </a:lnTo>
                <a:lnTo>
                  <a:pt x="3959225" y="245491"/>
                </a:lnTo>
                <a:close/>
              </a:path>
            </a:pathLst>
          </a:custGeom>
          <a:ln w="19050">
            <a:solidFill>
              <a:srgbClr val="FF0000"/>
            </a:solidFill>
          </a:ln>
        </p:spPr>
        <p:txBody>
          <a:bodyPr wrap="square" lIns="0" tIns="0" rIns="0" bIns="0" rtlCol="0"/>
          <a:lstStyle/>
          <a:p>
            <a:endParaRPr/>
          </a:p>
        </p:txBody>
      </p:sp>
      <p:sp>
        <p:nvSpPr>
          <p:cNvPr id="22" name="object 22"/>
          <p:cNvSpPr txBox="1"/>
          <p:nvPr/>
        </p:nvSpPr>
        <p:spPr>
          <a:xfrm>
            <a:off x="4372101" y="5903467"/>
            <a:ext cx="5347970" cy="574040"/>
          </a:xfrm>
          <a:prstGeom prst="rect">
            <a:avLst/>
          </a:prstGeom>
        </p:spPr>
        <p:txBody>
          <a:bodyPr vert="horz" wrap="square" lIns="0" tIns="12700" rIns="0" bIns="0" rtlCol="0">
            <a:spAutoFit/>
          </a:bodyPr>
          <a:lstStyle/>
          <a:p>
            <a:pPr algn="ctr">
              <a:spcBef>
                <a:spcPts val="100"/>
              </a:spcBef>
            </a:pPr>
            <a:r>
              <a:rPr b="1" dirty="0">
                <a:latin typeface="Arial"/>
                <a:cs typeface="Arial"/>
              </a:rPr>
              <a:t>3rd</a:t>
            </a:r>
            <a:r>
              <a:rPr b="1" spc="-10" dirty="0">
                <a:latin typeface="Arial"/>
                <a:cs typeface="Arial"/>
              </a:rPr>
              <a:t> </a:t>
            </a:r>
            <a:r>
              <a:rPr b="1" dirty="0">
                <a:latin typeface="Arial"/>
                <a:cs typeface="Arial"/>
              </a:rPr>
              <a:t>party</a:t>
            </a:r>
            <a:r>
              <a:rPr b="1" spc="-25" dirty="0">
                <a:latin typeface="Arial"/>
                <a:cs typeface="Arial"/>
              </a:rPr>
              <a:t> </a:t>
            </a:r>
            <a:r>
              <a:rPr b="1" dirty="0">
                <a:latin typeface="Arial"/>
                <a:cs typeface="Arial"/>
              </a:rPr>
              <a:t>bodies</a:t>
            </a:r>
            <a:r>
              <a:rPr b="1" spc="-35" dirty="0">
                <a:latin typeface="Arial"/>
                <a:cs typeface="Arial"/>
              </a:rPr>
              <a:t> </a:t>
            </a:r>
            <a:r>
              <a:rPr b="1" dirty="0">
                <a:latin typeface="Arial"/>
                <a:cs typeface="Arial"/>
              </a:rPr>
              <a:t>can</a:t>
            </a:r>
            <a:r>
              <a:rPr b="1" spc="-10" dirty="0">
                <a:latin typeface="Arial"/>
                <a:cs typeface="Arial"/>
              </a:rPr>
              <a:t> </a:t>
            </a:r>
            <a:r>
              <a:rPr b="1" dirty="0">
                <a:latin typeface="Arial"/>
                <a:cs typeface="Arial"/>
              </a:rPr>
              <a:t>be</a:t>
            </a:r>
            <a:r>
              <a:rPr b="1" spc="-10" dirty="0">
                <a:latin typeface="Arial"/>
                <a:cs typeface="Arial"/>
              </a:rPr>
              <a:t> accredited.</a:t>
            </a:r>
            <a:endParaRPr>
              <a:latin typeface="Arial"/>
              <a:cs typeface="Arial"/>
            </a:endParaRPr>
          </a:p>
          <a:p>
            <a:pPr algn="ctr">
              <a:lnSpc>
                <a:spcPct val="100000"/>
              </a:lnSpc>
            </a:pPr>
            <a:r>
              <a:rPr b="1" dirty="0">
                <a:latin typeface="Arial"/>
                <a:cs typeface="Arial"/>
              </a:rPr>
              <a:t>Accreditation</a:t>
            </a:r>
            <a:r>
              <a:rPr b="1" spc="10" dirty="0">
                <a:latin typeface="Arial"/>
                <a:cs typeface="Arial"/>
              </a:rPr>
              <a:t> </a:t>
            </a:r>
            <a:r>
              <a:rPr b="1" dirty="0">
                <a:latin typeface="Arial"/>
                <a:cs typeface="Arial"/>
              </a:rPr>
              <a:t>bodies</a:t>
            </a:r>
            <a:r>
              <a:rPr b="1" spc="-40" dirty="0">
                <a:latin typeface="Arial"/>
                <a:cs typeface="Arial"/>
              </a:rPr>
              <a:t> </a:t>
            </a:r>
            <a:r>
              <a:rPr b="1" dirty="0">
                <a:latin typeface="Arial"/>
                <a:cs typeface="Arial"/>
              </a:rPr>
              <a:t>are</a:t>
            </a:r>
            <a:r>
              <a:rPr b="1" spc="-20" dirty="0">
                <a:latin typeface="Arial"/>
                <a:cs typeface="Arial"/>
              </a:rPr>
              <a:t> </a:t>
            </a:r>
            <a:r>
              <a:rPr b="1" dirty="0">
                <a:latin typeface="Arial"/>
                <a:cs typeface="Arial"/>
              </a:rPr>
              <a:t>assessed</a:t>
            </a:r>
            <a:r>
              <a:rPr b="1" spc="-15" dirty="0">
                <a:latin typeface="Arial"/>
                <a:cs typeface="Arial"/>
              </a:rPr>
              <a:t> </a:t>
            </a:r>
            <a:r>
              <a:rPr b="1" dirty="0">
                <a:latin typeface="Arial"/>
                <a:cs typeface="Arial"/>
              </a:rPr>
              <a:t>by</a:t>
            </a:r>
            <a:r>
              <a:rPr b="1" spc="-25" dirty="0">
                <a:latin typeface="Arial"/>
                <a:cs typeface="Arial"/>
              </a:rPr>
              <a:t> </a:t>
            </a:r>
            <a:r>
              <a:rPr b="1" dirty="0">
                <a:latin typeface="Arial"/>
                <a:cs typeface="Arial"/>
              </a:rPr>
              <a:t>their</a:t>
            </a:r>
            <a:r>
              <a:rPr b="1" spc="-5" dirty="0">
                <a:latin typeface="Arial"/>
                <a:cs typeface="Arial"/>
              </a:rPr>
              <a:t> </a:t>
            </a:r>
            <a:r>
              <a:rPr b="1" spc="-10" dirty="0">
                <a:latin typeface="Arial"/>
                <a:cs typeface="Arial"/>
              </a:rPr>
              <a:t>peers</a:t>
            </a:r>
            <a:endParaRPr>
              <a:latin typeface="Arial"/>
              <a:cs typeface="Arial"/>
            </a:endParaRPr>
          </a:p>
        </p:txBody>
      </p:sp>
      <p:grpSp>
        <p:nvGrpSpPr>
          <p:cNvPr id="23" name="object 23"/>
          <p:cNvGrpSpPr/>
          <p:nvPr/>
        </p:nvGrpSpPr>
        <p:grpSpPr>
          <a:xfrm>
            <a:off x="2096263" y="764"/>
            <a:ext cx="404495" cy="550545"/>
            <a:chOff x="572262" y="763"/>
            <a:chExt cx="404495" cy="550545"/>
          </a:xfrm>
        </p:grpSpPr>
        <p:sp>
          <p:nvSpPr>
            <p:cNvPr id="24" name="object 24"/>
            <p:cNvSpPr/>
            <p:nvPr/>
          </p:nvSpPr>
          <p:spPr>
            <a:xfrm>
              <a:off x="572249" y="774"/>
              <a:ext cx="404495" cy="550545"/>
            </a:xfrm>
            <a:custGeom>
              <a:avLst/>
              <a:gdLst/>
              <a:ahLst/>
              <a:cxnLst/>
              <a:rect l="l" t="t" r="r" b="b"/>
              <a:pathLst>
                <a:path w="404494" h="550545">
                  <a:moveTo>
                    <a:pt x="404291" y="0"/>
                  </a:moveTo>
                  <a:lnTo>
                    <a:pt x="394893" y="0"/>
                  </a:lnTo>
                  <a:lnTo>
                    <a:pt x="394893" y="9588"/>
                  </a:lnTo>
                  <a:lnTo>
                    <a:pt x="394893" y="546633"/>
                  </a:lnTo>
                  <a:lnTo>
                    <a:pt x="9410" y="546633"/>
                  </a:lnTo>
                  <a:lnTo>
                    <a:pt x="9410" y="9588"/>
                  </a:lnTo>
                  <a:lnTo>
                    <a:pt x="394893" y="9588"/>
                  </a:lnTo>
                  <a:lnTo>
                    <a:pt x="394893" y="0"/>
                  </a:lnTo>
                  <a:lnTo>
                    <a:pt x="9410" y="0"/>
                  </a:lnTo>
                  <a:lnTo>
                    <a:pt x="12" y="0"/>
                  </a:lnTo>
                  <a:lnTo>
                    <a:pt x="12" y="546633"/>
                  </a:lnTo>
                  <a:lnTo>
                    <a:pt x="0" y="550037"/>
                  </a:lnTo>
                  <a:lnTo>
                    <a:pt x="394893" y="550037"/>
                  </a:lnTo>
                  <a:lnTo>
                    <a:pt x="404291" y="550037"/>
                  </a:lnTo>
                  <a:lnTo>
                    <a:pt x="404291" y="0"/>
                  </a:lnTo>
                  <a:close/>
                </a:path>
              </a:pathLst>
            </a:custGeom>
            <a:solidFill>
              <a:srgbClr val="FF0000"/>
            </a:solidFill>
          </p:spPr>
          <p:txBody>
            <a:bodyPr wrap="square" lIns="0" tIns="0" rIns="0" bIns="0" rtlCol="0"/>
            <a:lstStyle/>
            <a:p>
              <a:endParaRPr/>
            </a:p>
          </p:txBody>
        </p:sp>
        <p:pic>
          <p:nvPicPr>
            <p:cNvPr id="25" name="object 25"/>
            <p:cNvPicPr/>
            <p:nvPr/>
          </p:nvPicPr>
          <p:blipFill>
            <a:blip r:embed="rId7" cstate="print"/>
            <a:stretch>
              <a:fillRect/>
            </a:stretch>
          </p:blipFill>
          <p:spPr>
            <a:xfrm>
              <a:off x="599694" y="196509"/>
              <a:ext cx="346577" cy="304515"/>
            </a:xfrm>
            <a:prstGeom prst="rect">
              <a:avLst/>
            </a:prstGeom>
          </p:spPr>
        </p:pic>
        <p:sp>
          <p:nvSpPr>
            <p:cNvPr id="26" name="object 26"/>
            <p:cNvSpPr/>
            <p:nvPr/>
          </p:nvSpPr>
          <p:spPr>
            <a:xfrm>
              <a:off x="572249" y="774"/>
              <a:ext cx="404495" cy="550545"/>
            </a:xfrm>
            <a:custGeom>
              <a:avLst/>
              <a:gdLst/>
              <a:ahLst/>
              <a:cxnLst/>
              <a:rect l="l" t="t" r="r" b="b"/>
              <a:pathLst>
                <a:path w="404494" h="550545">
                  <a:moveTo>
                    <a:pt x="404291" y="0"/>
                  </a:moveTo>
                  <a:lnTo>
                    <a:pt x="394893" y="0"/>
                  </a:lnTo>
                  <a:lnTo>
                    <a:pt x="9410" y="0"/>
                  </a:lnTo>
                  <a:lnTo>
                    <a:pt x="12" y="0"/>
                  </a:lnTo>
                  <a:lnTo>
                    <a:pt x="12" y="546633"/>
                  </a:lnTo>
                  <a:lnTo>
                    <a:pt x="0" y="550037"/>
                  </a:lnTo>
                  <a:lnTo>
                    <a:pt x="394893" y="550037"/>
                  </a:lnTo>
                  <a:lnTo>
                    <a:pt x="404291" y="550037"/>
                  </a:lnTo>
                  <a:lnTo>
                    <a:pt x="404291" y="0"/>
                  </a:lnTo>
                  <a:close/>
                </a:path>
              </a:pathLst>
            </a:custGeom>
            <a:solidFill>
              <a:srgbClr val="FF0000"/>
            </a:solidFill>
          </p:spPr>
          <p:txBody>
            <a:bodyPr wrap="square" lIns="0" tIns="0" rIns="0" bIns="0" rtlCol="0"/>
            <a:lstStyle/>
            <a:p>
              <a:endParaRPr/>
            </a:p>
          </p:txBody>
        </p:sp>
        <p:pic>
          <p:nvPicPr>
            <p:cNvPr id="27" name="object 27"/>
            <p:cNvPicPr/>
            <p:nvPr/>
          </p:nvPicPr>
          <p:blipFill>
            <a:blip r:embed="rId8" cstate="print"/>
            <a:stretch>
              <a:fillRect/>
            </a:stretch>
          </p:blipFill>
          <p:spPr>
            <a:xfrm>
              <a:off x="599694" y="196509"/>
              <a:ext cx="355242" cy="304515"/>
            </a:xfrm>
            <a:prstGeom prst="rect">
              <a:avLst/>
            </a:prstGeom>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86609" y="123267"/>
            <a:ext cx="5224145" cy="422909"/>
          </a:xfrm>
          <a:prstGeom prst="rect">
            <a:avLst/>
          </a:prstGeom>
        </p:spPr>
        <p:txBody>
          <a:bodyPr vert="horz" wrap="square" lIns="0" tIns="13335" rIns="0" bIns="0" rtlCol="0" anchor="ctr">
            <a:spAutoFit/>
          </a:bodyPr>
          <a:lstStyle/>
          <a:p>
            <a:pPr marL="12700">
              <a:lnSpc>
                <a:spcPct val="100000"/>
              </a:lnSpc>
              <a:spcBef>
                <a:spcPts val="105"/>
              </a:spcBef>
            </a:pPr>
            <a:r>
              <a:rPr sz="2600" dirty="0">
                <a:solidFill>
                  <a:srgbClr val="17609E"/>
                </a:solidFill>
              </a:rPr>
              <a:t>Conformity</a:t>
            </a:r>
            <a:r>
              <a:rPr sz="2600" spc="-50" dirty="0">
                <a:solidFill>
                  <a:srgbClr val="17609E"/>
                </a:solidFill>
              </a:rPr>
              <a:t> </a:t>
            </a:r>
            <a:r>
              <a:rPr sz="2600" dirty="0">
                <a:solidFill>
                  <a:srgbClr val="17609E"/>
                </a:solidFill>
              </a:rPr>
              <a:t>assessment</a:t>
            </a:r>
            <a:r>
              <a:rPr sz="2600" spc="-55" dirty="0">
                <a:solidFill>
                  <a:srgbClr val="17609E"/>
                </a:solidFill>
              </a:rPr>
              <a:t> </a:t>
            </a:r>
            <a:r>
              <a:rPr sz="2600" dirty="0">
                <a:solidFill>
                  <a:srgbClr val="17609E"/>
                </a:solidFill>
              </a:rPr>
              <a:t>in</a:t>
            </a:r>
            <a:r>
              <a:rPr sz="2600" spc="-25" dirty="0">
                <a:solidFill>
                  <a:srgbClr val="17609E"/>
                </a:solidFill>
              </a:rPr>
              <a:t> </a:t>
            </a:r>
            <a:r>
              <a:rPr sz="2600" spc="-10" dirty="0">
                <a:solidFill>
                  <a:srgbClr val="17609E"/>
                </a:solidFill>
              </a:rPr>
              <a:t>action</a:t>
            </a:r>
            <a:endParaRPr sz="2600"/>
          </a:p>
        </p:txBody>
      </p:sp>
      <p:grpSp>
        <p:nvGrpSpPr>
          <p:cNvPr id="3" name="object 3"/>
          <p:cNvGrpSpPr/>
          <p:nvPr/>
        </p:nvGrpSpPr>
        <p:grpSpPr>
          <a:xfrm>
            <a:off x="1655025" y="1460500"/>
            <a:ext cx="8909050" cy="5059680"/>
            <a:chOff x="131025" y="1460500"/>
            <a:chExt cx="8909050" cy="5059680"/>
          </a:xfrm>
        </p:grpSpPr>
        <p:pic>
          <p:nvPicPr>
            <p:cNvPr id="4" name="object 4"/>
            <p:cNvPicPr/>
            <p:nvPr/>
          </p:nvPicPr>
          <p:blipFill>
            <a:blip r:embed="rId2" cstate="print"/>
            <a:stretch>
              <a:fillRect/>
            </a:stretch>
          </p:blipFill>
          <p:spPr>
            <a:xfrm>
              <a:off x="6430137" y="3856377"/>
              <a:ext cx="2609849" cy="2181291"/>
            </a:xfrm>
            <a:prstGeom prst="rect">
              <a:avLst/>
            </a:prstGeom>
          </p:spPr>
        </p:pic>
        <p:sp>
          <p:nvSpPr>
            <p:cNvPr id="5" name="object 5"/>
            <p:cNvSpPr/>
            <p:nvPr/>
          </p:nvSpPr>
          <p:spPr>
            <a:xfrm>
              <a:off x="150075" y="1466798"/>
              <a:ext cx="6280150" cy="749300"/>
            </a:xfrm>
            <a:custGeom>
              <a:avLst/>
              <a:gdLst/>
              <a:ahLst/>
              <a:cxnLst/>
              <a:rect l="l" t="t" r="r" b="b"/>
              <a:pathLst>
                <a:path w="6280150" h="749300">
                  <a:moveTo>
                    <a:pt x="3046730" y="0"/>
                  </a:moveTo>
                  <a:lnTo>
                    <a:pt x="0" y="0"/>
                  </a:lnTo>
                  <a:lnTo>
                    <a:pt x="0" y="749223"/>
                  </a:lnTo>
                  <a:lnTo>
                    <a:pt x="3046730" y="749223"/>
                  </a:lnTo>
                  <a:lnTo>
                    <a:pt x="3046730" y="0"/>
                  </a:lnTo>
                  <a:close/>
                </a:path>
                <a:path w="6280150" h="749300">
                  <a:moveTo>
                    <a:pt x="6280061" y="0"/>
                  </a:moveTo>
                  <a:lnTo>
                    <a:pt x="3046768" y="0"/>
                  </a:lnTo>
                  <a:lnTo>
                    <a:pt x="3046768" y="749223"/>
                  </a:lnTo>
                  <a:lnTo>
                    <a:pt x="6280061" y="749223"/>
                  </a:lnTo>
                  <a:lnTo>
                    <a:pt x="6280061" y="0"/>
                  </a:lnTo>
                  <a:close/>
                </a:path>
              </a:pathLst>
            </a:custGeom>
            <a:solidFill>
              <a:srgbClr val="4F81BC"/>
            </a:solidFill>
          </p:spPr>
          <p:txBody>
            <a:bodyPr wrap="square" lIns="0" tIns="0" rIns="0" bIns="0" rtlCol="0"/>
            <a:lstStyle/>
            <a:p>
              <a:endParaRPr/>
            </a:p>
          </p:txBody>
        </p:sp>
        <p:sp>
          <p:nvSpPr>
            <p:cNvPr id="6" name="object 6"/>
            <p:cNvSpPr/>
            <p:nvPr/>
          </p:nvSpPr>
          <p:spPr>
            <a:xfrm>
              <a:off x="150075" y="2216022"/>
              <a:ext cx="6280150" cy="365760"/>
            </a:xfrm>
            <a:custGeom>
              <a:avLst/>
              <a:gdLst/>
              <a:ahLst/>
              <a:cxnLst/>
              <a:rect l="l" t="t" r="r" b="b"/>
              <a:pathLst>
                <a:path w="6280150" h="365760">
                  <a:moveTo>
                    <a:pt x="3046730" y="0"/>
                  </a:moveTo>
                  <a:lnTo>
                    <a:pt x="0" y="0"/>
                  </a:lnTo>
                  <a:lnTo>
                    <a:pt x="0" y="365760"/>
                  </a:lnTo>
                  <a:lnTo>
                    <a:pt x="3046730" y="365760"/>
                  </a:lnTo>
                  <a:lnTo>
                    <a:pt x="3046730" y="0"/>
                  </a:lnTo>
                  <a:close/>
                </a:path>
                <a:path w="6280150" h="365760">
                  <a:moveTo>
                    <a:pt x="6280061" y="0"/>
                  </a:moveTo>
                  <a:lnTo>
                    <a:pt x="3046768" y="0"/>
                  </a:lnTo>
                  <a:lnTo>
                    <a:pt x="3046768" y="365760"/>
                  </a:lnTo>
                  <a:lnTo>
                    <a:pt x="6280061" y="365760"/>
                  </a:lnTo>
                  <a:lnTo>
                    <a:pt x="6280061" y="0"/>
                  </a:lnTo>
                  <a:close/>
                </a:path>
              </a:pathLst>
            </a:custGeom>
            <a:solidFill>
              <a:srgbClr val="D0D7E8"/>
            </a:solidFill>
          </p:spPr>
          <p:txBody>
            <a:bodyPr wrap="square" lIns="0" tIns="0" rIns="0" bIns="0" rtlCol="0"/>
            <a:lstStyle/>
            <a:p>
              <a:endParaRPr/>
            </a:p>
          </p:txBody>
        </p:sp>
        <p:sp>
          <p:nvSpPr>
            <p:cNvPr id="7" name="object 7"/>
            <p:cNvSpPr/>
            <p:nvPr/>
          </p:nvSpPr>
          <p:spPr>
            <a:xfrm>
              <a:off x="150075" y="2581897"/>
              <a:ext cx="6280150" cy="640715"/>
            </a:xfrm>
            <a:custGeom>
              <a:avLst/>
              <a:gdLst/>
              <a:ahLst/>
              <a:cxnLst/>
              <a:rect l="l" t="t" r="r" b="b"/>
              <a:pathLst>
                <a:path w="6280150" h="640714">
                  <a:moveTo>
                    <a:pt x="3046730" y="0"/>
                  </a:moveTo>
                  <a:lnTo>
                    <a:pt x="0" y="0"/>
                  </a:lnTo>
                  <a:lnTo>
                    <a:pt x="0" y="640092"/>
                  </a:lnTo>
                  <a:lnTo>
                    <a:pt x="3046730" y="640092"/>
                  </a:lnTo>
                  <a:lnTo>
                    <a:pt x="3046730" y="0"/>
                  </a:lnTo>
                  <a:close/>
                </a:path>
                <a:path w="6280150" h="640714">
                  <a:moveTo>
                    <a:pt x="6280061" y="0"/>
                  </a:moveTo>
                  <a:lnTo>
                    <a:pt x="3046768" y="0"/>
                  </a:lnTo>
                  <a:lnTo>
                    <a:pt x="3046768" y="640092"/>
                  </a:lnTo>
                  <a:lnTo>
                    <a:pt x="6280061" y="640092"/>
                  </a:lnTo>
                  <a:lnTo>
                    <a:pt x="6280061" y="0"/>
                  </a:lnTo>
                  <a:close/>
                </a:path>
              </a:pathLst>
            </a:custGeom>
            <a:solidFill>
              <a:srgbClr val="E9ECF4"/>
            </a:solidFill>
          </p:spPr>
          <p:txBody>
            <a:bodyPr wrap="square" lIns="0" tIns="0" rIns="0" bIns="0" rtlCol="0"/>
            <a:lstStyle/>
            <a:p>
              <a:endParaRPr/>
            </a:p>
          </p:txBody>
        </p:sp>
        <p:sp>
          <p:nvSpPr>
            <p:cNvPr id="8" name="object 8"/>
            <p:cNvSpPr/>
            <p:nvPr/>
          </p:nvSpPr>
          <p:spPr>
            <a:xfrm>
              <a:off x="150075" y="3221977"/>
              <a:ext cx="6280150" cy="915035"/>
            </a:xfrm>
            <a:custGeom>
              <a:avLst/>
              <a:gdLst/>
              <a:ahLst/>
              <a:cxnLst/>
              <a:rect l="l" t="t" r="r" b="b"/>
              <a:pathLst>
                <a:path w="6280150" h="915035">
                  <a:moveTo>
                    <a:pt x="3046730" y="0"/>
                  </a:moveTo>
                  <a:lnTo>
                    <a:pt x="0" y="0"/>
                  </a:lnTo>
                  <a:lnTo>
                    <a:pt x="0" y="914412"/>
                  </a:lnTo>
                  <a:lnTo>
                    <a:pt x="3046730" y="914412"/>
                  </a:lnTo>
                  <a:lnTo>
                    <a:pt x="3046730" y="0"/>
                  </a:lnTo>
                  <a:close/>
                </a:path>
                <a:path w="6280150" h="915035">
                  <a:moveTo>
                    <a:pt x="6280061" y="0"/>
                  </a:moveTo>
                  <a:lnTo>
                    <a:pt x="3046768" y="0"/>
                  </a:lnTo>
                  <a:lnTo>
                    <a:pt x="3046768" y="914412"/>
                  </a:lnTo>
                  <a:lnTo>
                    <a:pt x="6280061" y="914412"/>
                  </a:lnTo>
                  <a:lnTo>
                    <a:pt x="6280061" y="0"/>
                  </a:lnTo>
                  <a:close/>
                </a:path>
              </a:pathLst>
            </a:custGeom>
            <a:solidFill>
              <a:srgbClr val="D0D7E8"/>
            </a:solidFill>
          </p:spPr>
          <p:txBody>
            <a:bodyPr wrap="square" lIns="0" tIns="0" rIns="0" bIns="0" rtlCol="0"/>
            <a:lstStyle/>
            <a:p>
              <a:endParaRPr/>
            </a:p>
          </p:txBody>
        </p:sp>
        <p:sp>
          <p:nvSpPr>
            <p:cNvPr id="9" name="object 9"/>
            <p:cNvSpPr/>
            <p:nvPr/>
          </p:nvSpPr>
          <p:spPr>
            <a:xfrm>
              <a:off x="150075" y="4136377"/>
              <a:ext cx="6280150" cy="915035"/>
            </a:xfrm>
            <a:custGeom>
              <a:avLst/>
              <a:gdLst/>
              <a:ahLst/>
              <a:cxnLst/>
              <a:rect l="l" t="t" r="r" b="b"/>
              <a:pathLst>
                <a:path w="6280150" h="915035">
                  <a:moveTo>
                    <a:pt x="3046730" y="0"/>
                  </a:moveTo>
                  <a:lnTo>
                    <a:pt x="0" y="0"/>
                  </a:lnTo>
                  <a:lnTo>
                    <a:pt x="0" y="914412"/>
                  </a:lnTo>
                  <a:lnTo>
                    <a:pt x="3046730" y="914412"/>
                  </a:lnTo>
                  <a:lnTo>
                    <a:pt x="3046730" y="0"/>
                  </a:lnTo>
                  <a:close/>
                </a:path>
                <a:path w="6280150" h="915035">
                  <a:moveTo>
                    <a:pt x="6280061" y="0"/>
                  </a:moveTo>
                  <a:lnTo>
                    <a:pt x="3046768" y="0"/>
                  </a:lnTo>
                  <a:lnTo>
                    <a:pt x="3046768" y="914412"/>
                  </a:lnTo>
                  <a:lnTo>
                    <a:pt x="6280061" y="914412"/>
                  </a:lnTo>
                  <a:lnTo>
                    <a:pt x="6280061" y="0"/>
                  </a:lnTo>
                  <a:close/>
                </a:path>
              </a:pathLst>
            </a:custGeom>
            <a:solidFill>
              <a:srgbClr val="E9ECF4"/>
            </a:solidFill>
          </p:spPr>
          <p:txBody>
            <a:bodyPr wrap="square" lIns="0" tIns="0" rIns="0" bIns="0" rtlCol="0"/>
            <a:lstStyle/>
            <a:p>
              <a:endParaRPr/>
            </a:p>
          </p:txBody>
        </p:sp>
        <p:sp>
          <p:nvSpPr>
            <p:cNvPr id="10" name="object 10"/>
            <p:cNvSpPr/>
            <p:nvPr/>
          </p:nvSpPr>
          <p:spPr>
            <a:xfrm>
              <a:off x="150075" y="5050764"/>
              <a:ext cx="6280150" cy="1463040"/>
            </a:xfrm>
            <a:custGeom>
              <a:avLst/>
              <a:gdLst/>
              <a:ahLst/>
              <a:cxnLst/>
              <a:rect l="l" t="t" r="r" b="b"/>
              <a:pathLst>
                <a:path w="6280150" h="1463040">
                  <a:moveTo>
                    <a:pt x="3046730" y="0"/>
                  </a:moveTo>
                  <a:lnTo>
                    <a:pt x="0" y="0"/>
                  </a:lnTo>
                  <a:lnTo>
                    <a:pt x="0" y="1463040"/>
                  </a:lnTo>
                  <a:lnTo>
                    <a:pt x="3046730" y="1463040"/>
                  </a:lnTo>
                  <a:lnTo>
                    <a:pt x="3046730" y="0"/>
                  </a:lnTo>
                  <a:close/>
                </a:path>
                <a:path w="6280150" h="1463040">
                  <a:moveTo>
                    <a:pt x="6280061" y="0"/>
                  </a:moveTo>
                  <a:lnTo>
                    <a:pt x="3046768" y="0"/>
                  </a:lnTo>
                  <a:lnTo>
                    <a:pt x="3046768" y="1463040"/>
                  </a:lnTo>
                  <a:lnTo>
                    <a:pt x="6280061" y="1463040"/>
                  </a:lnTo>
                  <a:lnTo>
                    <a:pt x="6280061" y="0"/>
                  </a:lnTo>
                  <a:close/>
                </a:path>
              </a:pathLst>
            </a:custGeom>
            <a:solidFill>
              <a:srgbClr val="D0D7E8"/>
            </a:solidFill>
          </p:spPr>
          <p:txBody>
            <a:bodyPr wrap="square" lIns="0" tIns="0" rIns="0" bIns="0" rtlCol="0"/>
            <a:lstStyle/>
            <a:p>
              <a:endParaRPr/>
            </a:p>
          </p:txBody>
        </p:sp>
        <p:sp>
          <p:nvSpPr>
            <p:cNvPr id="11" name="object 11"/>
            <p:cNvSpPr/>
            <p:nvPr/>
          </p:nvSpPr>
          <p:spPr>
            <a:xfrm>
              <a:off x="3196844" y="1466850"/>
              <a:ext cx="0" cy="5046980"/>
            </a:xfrm>
            <a:custGeom>
              <a:avLst/>
              <a:gdLst/>
              <a:ahLst/>
              <a:cxnLst/>
              <a:rect l="l" t="t" r="r" b="b"/>
              <a:pathLst>
                <a:path h="5046980">
                  <a:moveTo>
                    <a:pt x="0" y="0"/>
                  </a:moveTo>
                  <a:lnTo>
                    <a:pt x="0" y="5046954"/>
                  </a:lnTo>
                </a:path>
              </a:pathLst>
            </a:custGeom>
            <a:ln w="12700">
              <a:solidFill>
                <a:srgbClr val="FFFFFF"/>
              </a:solidFill>
            </a:ln>
          </p:spPr>
          <p:txBody>
            <a:bodyPr wrap="square" lIns="0" tIns="0" rIns="0" bIns="0" rtlCol="0"/>
            <a:lstStyle/>
            <a:p>
              <a:endParaRPr/>
            </a:p>
          </p:txBody>
        </p:sp>
        <p:sp>
          <p:nvSpPr>
            <p:cNvPr id="12" name="object 12"/>
            <p:cNvSpPr/>
            <p:nvPr/>
          </p:nvSpPr>
          <p:spPr>
            <a:xfrm>
              <a:off x="150075" y="2216023"/>
              <a:ext cx="6280150" cy="0"/>
            </a:xfrm>
            <a:custGeom>
              <a:avLst/>
              <a:gdLst/>
              <a:ahLst/>
              <a:cxnLst/>
              <a:rect l="l" t="t" r="r" b="b"/>
              <a:pathLst>
                <a:path w="6280150">
                  <a:moveTo>
                    <a:pt x="0" y="0"/>
                  </a:moveTo>
                  <a:lnTo>
                    <a:pt x="6280061" y="0"/>
                  </a:lnTo>
                </a:path>
              </a:pathLst>
            </a:custGeom>
            <a:ln w="38100">
              <a:solidFill>
                <a:srgbClr val="FFFFFF"/>
              </a:solidFill>
            </a:ln>
          </p:spPr>
          <p:txBody>
            <a:bodyPr wrap="square" lIns="0" tIns="0" rIns="0" bIns="0" rtlCol="0"/>
            <a:lstStyle/>
            <a:p>
              <a:endParaRPr/>
            </a:p>
          </p:txBody>
        </p:sp>
        <p:sp>
          <p:nvSpPr>
            <p:cNvPr id="13" name="object 13"/>
            <p:cNvSpPr/>
            <p:nvPr/>
          </p:nvSpPr>
          <p:spPr>
            <a:xfrm>
              <a:off x="150075" y="2581783"/>
              <a:ext cx="6280150" cy="2469515"/>
            </a:xfrm>
            <a:custGeom>
              <a:avLst/>
              <a:gdLst/>
              <a:ahLst/>
              <a:cxnLst/>
              <a:rect l="l" t="t" r="r" b="b"/>
              <a:pathLst>
                <a:path w="6280150" h="2469515">
                  <a:moveTo>
                    <a:pt x="0" y="0"/>
                  </a:moveTo>
                  <a:lnTo>
                    <a:pt x="6280061" y="0"/>
                  </a:lnTo>
                </a:path>
                <a:path w="6280150" h="2469515">
                  <a:moveTo>
                    <a:pt x="0" y="640206"/>
                  </a:moveTo>
                  <a:lnTo>
                    <a:pt x="6280061" y="640206"/>
                  </a:lnTo>
                </a:path>
                <a:path w="6280150" h="2469515">
                  <a:moveTo>
                    <a:pt x="0" y="1554606"/>
                  </a:moveTo>
                  <a:lnTo>
                    <a:pt x="6280061" y="1554606"/>
                  </a:lnTo>
                </a:path>
                <a:path w="6280150" h="2469515">
                  <a:moveTo>
                    <a:pt x="0" y="2469006"/>
                  </a:moveTo>
                  <a:lnTo>
                    <a:pt x="6280061" y="2469006"/>
                  </a:lnTo>
                </a:path>
              </a:pathLst>
            </a:custGeom>
            <a:ln w="12700">
              <a:solidFill>
                <a:srgbClr val="FFFFFF"/>
              </a:solidFill>
            </a:ln>
          </p:spPr>
          <p:txBody>
            <a:bodyPr wrap="square" lIns="0" tIns="0" rIns="0" bIns="0" rtlCol="0"/>
            <a:lstStyle/>
            <a:p>
              <a:endParaRPr/>
            </a:p>
          </p:txBody>
        </p:sp>
      </p:grpSp>
      <p:sp>
        <p:nvSpPr>
          <p:cNvPr id="14" name="object 14"/>
          <p:cNvSpPr txBox="1"/>
          <p:nvPr/>
        </p:nvSpPr>
        <p:spPr>
          <a:xfrm>
            <a:off x="1753006" y="1492758"/>
            <a:ext cx="974090" cy="391160"/>
          </a:xfrm>
          <a:prstGeom prst="rect">
            <a:avLst/>
          </a:prstGeom>
        </p:spPr>
        <p:txBody>
          <a:bodyPr vert="horz" wrap="square" lIns="0" tIns="12700" rIns="0" bIns="0" rtlCol="0">
            <a:spAutoFit/>
          </a:bodyPr>
          <a:lstStyle/>
          <a:p>
            <a:pPr marL="12700">
              <a:spcBef>
                <a:spcPts val="100"/>
              </a:spcBef>
            </a:pPr>
            <a:r>
              <a:rPr sz="2400" b="1" spc="-10" dirty="0">
                <a:solidFill>
                  <a:srgbClr val="FFFFFF"/>
                </a:solidFill>
                <a:latin typeface="Arial"/>
                <a:cs typeface="Arial"/>
              </a:rPr>
              <a:t>Action</a:t>
            </a:r>
            <a:endParaRPr sz="2400">
              <a:latin typeface="Arial"/>
              <a:cs typeface="Arial"/>
            </a:endParaRPr>
          </a:p>
        </p:txBody>
      </p:sp>
      <p:sp>
        <p:nvSpPr>
          <p:cNvPr id="15" name="object 15"/>
          <p:cNvSpPr txBox="1"/>
          <p:nvPr/>
        </p:nvSpPr>
        <p:spPr>
          <a:xfrm>
            <a:off x="4800091" y="1492758"/>
            <a:ext cx="2907030" cy="635635"/>
          </a:xfrm>
          <a:prstGeom prst="rect">
            <a:avLst/>
          </a:prstGeom>
        </p:spPr>
        <p:txBody>
          <a:bodyPr vert="horz" wrap="square" lIns="0" tIns="13335" rIns="0" bIns="0" rtlCol="0">
            <a:spAutoFit/>
          </a:bodyPr>
          <a:lstStyle/>
          <a:p>
            <a:pPr marL="12700" marR="5080">
              <a:spcBef>
                <a:spcPts val="105"/>
              </a:spcBef>
            </a:pPr>
            <a:r>
              <a:rPr sz="2000" b="1" dirty="0">
                <a:solidFill>
                  <a:srgbClr val="FFFFFF"/>
                </a:solidFill>
                <a:latin typeface="Arial"/>
                <a:cs typeface="Arial"/>
              </a:rPr>
              <a:t>Conformity</a:t>
            </a:r>
            <a:r>
              <a:rPr sz="2000" b="1" spc="-35" dirty="0">
                <a:solidFill>
                  <a:srgbClr val="FFFFFF"/>
                </a:solidFill>
                <a:latin typeface="Arial"/>
                <a:cs typeface="Arial"/>
              </a:rPr>
              <a:t> </a:t>
            </a:r>
            <a:r>
              <a:rPr sz="2000" b="1" spc="-10" dirty="0">
                <a:solidFill>
                  <a:srgbClr val="FFFFFF"/>
                </a:solidFill>
                <a:latin typeface="Arial"/>
                <a:cs typeface="Arial"/>
              </a:rPr>
              <a:t>assessment activity</a:t>
            </a:r>
            <a:endParaRPr sz="2000">
              <a:latin typeface="Arial"/>
              <a:cs typeface="Arial"/>
            </a:endParaRPr>
          </a:p>
        </p:txBody>
      </p:sp>
      <p:sp>
        <p:nvSpPr>
          <p:cNvPr id="16" name="object 16"/>
          <p:cNvSpPr txBox="1"/>
          <p:nvPr/>
        </p:nvSpPr>
        <p:spPr>
          <a:xfrm>
            <a:off x="1753006" y="2243454"/>
            <a:ext cx="1471930" cy="299720"/>
          </a:xfrm>
          <a:prstGeom prst="rect">
            <a:avLst/>
          </a:prstGeom>
        </p:spPr>
        <p:txBody>
          <a:bodyPr vert="horz" wrap="square" lIns="0" tIns="12700" rIns="0" bIns="0" rtlCol="0">
            <a:spAutoFit/>
          </a:bodyPr>
          <a:lstStyle/>
          <a:p>
            <a:pPr marL="12700">
              <a:spcBef>
                <a:spcPts val="100"/>
              </a:spcBef>
            </a:pPr>
            <a:r>
              <a:rPr dirty="0">
                <a:latin typeface="Arial"/>
                <a:cs typeface="Arial"/>
              </a:rPr>
              <a:t>Design</a:t>
            </a:r>
            <a:r>
              <a:rPr spc="-15" dirty="0">
                <a:latin typeface="Arial"/>
                <a:cs typeface="Arial"/>
              </a:rPr>
              <a:t> </a:t>
            </a:r>
            <a:r>
              <a:rPr dirty="0">
                <a:latin typeface="Arial"/>
                <a:cs typeface="Arial"/>
              </a:rPr>
              <a:t>the</a:t>
            </a:r>
            <a:r>
              <a:rPr spc="-50" dirty="0">
                <a:latin typeface="Arial"/>
                <a:cs typeface="Arial"/>
              </a:rPr>
              <a:t> </a:t>
            </a:r>
            <a:r>
              <a:rPr spc="-25" dirty="0">
                <a:latin typeface="Arial"/>
                <a:cs typeface="Arial"/>
              </a:rPr>
              <a:t>TV</a:t>
            </a:r>
            <a:endParaRPr>
              <a:latin typeface="Arial"/>
              <a:cs typeface="Arial"/>
            </a:endParaRPr>
          </a:p>
        </p:txBody>
      </p:sp>
      <p:sp>
        <p:nvSpPr>
          <p:cNvPr id="17" name="object 17"/>
          <p:cNvSpPr txBox="1"/>
          <p:nvPr/>
        </p:nvSpPr>
        <p:spPr>
          <a:xfrm>
            <a:off x="4800091" y="2243454"/>
            <a:ext cx="2533650" cy="299720"/>
          </a:xfrm>
          <a:prstGeom prst="rect">
            <a:avLst/>
          </a:prstGeom>
        </p:spPr>
        <p:txBody>
          <a:bodyPr vert="horz" wrap="square" lIns="0" tIns="12700" rIns="0" bIns="0" rtlCol="0">
            <a:spAutoFit/>
          </a:bodyPr>
          <a:lstStyle/>
          <a:p>
            <a:pPr marL="12700">
              <a:spcBef>
                <a:spcPts val="100"/>
              </a:spcBef>
            </a:pPr>
            <a:r>
              <a:rPr b="1" spc="-20" dirty="0">
                <a:solidFill>
                  <a:srgbClr val="006FC0"/>
                </a:solidFill>
                <a:latin typeface="Arial"/>
                <a:cs typeface="Arial"/>
              </a:rPr>
              <a:t>Test</a:t>
            </a:r>
            <a:r>
              <a:rPr b="1" spc="-40" dirty="0">
                <a:solidFill>
                  <a:srgbClr val="006FC0"/>
                </a:solidFill>
                <a:latin typeface="Arial"/>
                <a:cs typeface="Arial"/>
              </a:rPr>
              <a:t> </a:t>
            </a:r>
            <a:r>
              <a:rPr dirty="0">
                <a:latin typeface="Arial"/>
                <a:cs typeface="Arial"/>
              </a:rPr>
              <a:t>design</a:t>
            </a:r>
            <a:r>
              <a:rPr spc="-35" dirty="0">
                <a:latin typeface="Arial"/>
                <a:cs typeface="Arial"/>
              </a:rPr>
              <a:t> </a:t>
            </a:r>
            <a:r>
              <a:rPr dirty="0">
                <a:latin typeface="Arial"/>
                <a:cs typeface="Arial"/>
              </a:rPr>
              <a:t>in</a:t>
            </a:r>
            <a:r>
              <a:rPr spc="-35" dirty="0">
                <a:latin typeface="Arial"/>
                <a:cs typeface="Arial"/>
              </a:rPr>
              <a:t> </a:t>
            </a:r>
            <a:r>
              <a:rPr spc="-10" dirty="0">
                <a:latin typeface="Arial"/>
                <a:cs typeface="Arial"/>
              </a:rPr>
              <a:t>laboratory</a:t>
            </a:r>
            <a:endParaRPr>
              <a:latin typeface="Arial"/>
              <a:cs typeface="Arial"/>
            </a:endParaRPr>
          </a:p>
        </p:txBody>
      </p:sp>
      <p:sp>
        <p:nvSpPr>
          <p:cNvPr id="18" name="object 18"/>
          <p:cNvSpPr txBox="1"/>
          <p:nvPr/>
        </p:nvSpPr>
        <p:spPr>
          <a:xfrm>
            <a:off x="1753006" y="2609165"/>
            <a:ext cx="2715260" cy="574675"/>
          </a:xfrm>
          <a:prstGeom prst="rect">
            <a:avLst/>
          </a:prstGeom>
        </p:spPr>
        <p:txBody>
          <a:bodyPr vert="horz" wrap="square" lIns="0" tIns="12700" rIns="0" bIns="0" rtlCol="0">
            <a:spAutoFit/>
          </a:bodyPr>
          <a:lstStyle/>
          <a:p>
            <a:pPr marL="12700">
              <a:spcBef>
                <a:spcPts val="100"/>
              </a:spcBef>
            </a:pPr>
            <a:r>
              <a:rPr dirty="0">
                <a:latin typeface="Arial"/>
                <a:cs typeface="Arial"/>
              </a:rPr>
              <a:t>TV</a:t>
            </a:r>
            <a:r>
              <a:rPr spc="-35" dirty="0">
                <a:latin typeface="Arial"/>
                <a:cs typeface="Arial"/>
              </a:rPr>
              <a:t> </a:t>
            </a:r>
            <a:r>
              <a:rPr dirty="0">
                <a:latin typeface="Arial"/>
                <a:cs typeface="Arial"/>
              </a:rPr>
              <a:t>set</a:t>
            </a:r>
            <a:r>
              <a:rPr spc="-10" dirty="0">
                <a:latin typeface="Arial"/>
                <a:cs typeface="Arial"/>
              </a:rPr>
              <a:t> </a:t>
            </a:r>
            <a:r>
              <a:rPr dirty="0">
                <a:latin typeface="Arial"/>
                <a:cs typeface="Arial"/>
              </a:rPr>
              <a:t>meets</a:t>
            </a:r>
            <a:r>
              <a:rPr spc="-10" dirty="0">
                <a:latin typeface="Arial"/>
                <a:cs typeface="Arial"/>
              </a:rPr>
              <a:t> </a:t>
            </a:r>
            <a:r>
              <a:rPr dirty="0">
                <a:latin typeface="Arial"/>
                <a:cs typeface="Arial"/>
              </a:rPr>
              <a:t>the</a:t>
            </a:r>
            <a:r>
              <a:rPr spc="-10" dirty="0">
                <a:latin typeface="Arial"/>
                <a:cs typeface="Arial"/>
              </a:rPr>
              <a:t> technical</a:t>
            </a:r>
            <a:endParaRPr>
              <a:latin typeface="Arial"/>
              <a:cs typeface="Arial"/>
            </a:endParaRPr>
          </a:p>
          <a:p>
            <a:pPr marL="12700"/>
            <a:r>
              <a:rPr dirty="0">
                <a:latin typeface="Arial"/>
                <a:cs typeface="Arial"/>
              </a:rPr>
              <a:t>specification</a:t>
            </a:r>
            <a:r>
              <a:rPr spc="-25" dirty="0">
                <a:latin typeface="Arial"/>
                <a:cs typeface="Arial"/>
              </a:rPr>
              <a:t> </a:t>
            </a:r>
            <a:r>
              <a:rPr dirty="0">
                <a:latin typeface="Arial"/>
                <a:cs typeface="Arial"/>
              </a:rPr>
              <a:t>or</a:t>
            </a:r>
            <a:r>
              <a:rPr spc="-30" dirty="0">
                <a:latin typeface="Arial"/>
                <a:cs typeface="Arial"/>
              </a:rPr>
              <a:t> </a:t>
            </a:r>
            <a:r>
              <a:rPr spc="-10" dirty="0">
                <a:latin typeface="Arial"/>
                <a:cs typeface="Arial"/>
              </a:rPr>
              <a:t>standard</a:t>
            </a:r>
            <a:endParaRPr>
              <a:latin typeface="Arial"/>
              <a:cs typeface="Arial"/>
            </a:endParaRPr>
          </a:p>
        </p:txBody>
      </p:sp>
      <p:sp>
        <p:nvSpPr>
          <p:cNvPr id="19" name="object 19"/>
          <p:cNvSpPr txBox="1"/>
          <p:nvPr/>
        </p:nvSpPr>
        <p:spPr>
          <a:xfrm>
            <a:off x="4800091" y="2609165"/>
            <a:ext cx="2269490" cy="574675"/>
          </a:xfrm>
          <a:prstGeom prst="rect">
            <a:avLst/>
          </a:prstGeom>
        </p:spPr>
        <p:txBody>
          <a:bodyPr vert="horz" wrap="square" lIns="0" tIns="12700" rIns="0" bIns="0" rtlCol="0">
            <a:spAutoFit/>
          </a:bodyPr>
          <a:lstStyle/>
          <a:p>
            <a:pPr marL="12700">
              <a:spcBef>
                <a:spcPts val="100"/>
              </a:spcBef>
            </a:pPr>
            <a:r>
              <a:rPr b="1" spc="-10" dirty="0">
                <a:solidFill>
                  <a:srgbClr val="006FC0"/>
                </a:solidFill>
                <a:latin typeface="Arial"/>
                <a:cs typeface="Arial"/>
              </a:rPr>
              <a:t>Test</a:t>
            </a:r>
            <a:r>
              <a:rPr b="1" spc="-55" dirty="0">
                <a:solidFill>
                  <a:srgbClr val="006FC0"/>
                </a:solidFill>
                <a:latin typeface="Arial"/>
                <a:cs typeface="Arial"/>
              </a:rPr>
              <a:t> </a:t>
            </a:r>
            <a:r>
              <a:rPr dirty="0">
                <a:latin typeface="Arial"/>
                <a:cs typeface="Arial"/>
              </a:rPr>
              <a:t>TV</a:t>
            </a:r>
            <a:r>
              <a:rPr spc="-70" dirty="0">
                <a:latin typeface="Arial"/>
                <a:cs typeface="Arial"/>
              </a:rPr>
              <a:t> </a:t>
            </a:r>
            <a:r>
              <a:rPr dirty="0">
                <a:latin typeface="Arial"/>
                <a:cs typeface="Arial"/>
              </a:rPr>
              <a:t>samples</a:t>
            </a:r>
            <a:r>
              <a:rPr spc="-40" dirty="0">
                <a:latin typeface="Arial"/>
                <a:cs typeface="Arial"/>
              </a:rPr>
              <a:t> </a:t>
            </a:r>
            <a:r>
              <a:rPr spc="-20" dirty="0">
                <a:latin typeface="Arial"/>
                <a:cs typeface="Arial"/>
              </a:rPr>
              <a:t>from</a:t>
            </a:r>
            <a:endParaRPr>
              <a:latin typeface="Arial"/>
              <a:cs typeface="Arial"/>
            </a:endParaRPr>
          </a:p>
          <a:p>
            <a:pPr marL="12700"/>
            <a:r>
              <a:rPr dirty="0">
                <a:latin typeface="Arial"/>
                <a:cs typeface="Arial"/>
              </a:rPr>
              <a:t>production</a:t>
            </a:r>
            <a:r>
              <a:rPr spc="-50" dirty="0">
                <a:latin typeface="Arial"/>
                <a:cs typeface="Arial"/>
              </a:rPr>
              <a:t> </a:t>
            </a:r>
            <a:r>
              <a:rPr spc="-20" dirty="0">
                <a:latin typeface="Arial"/>
                <a:cs typeface="Arial"/>
              </a:rPr>
              <a:t>line</a:t>
            </a:r>
            <a:endParaRPr>
              <a:latin typeface="Arial"/>
              <a:cs typeface="Arial"/>
            </a:endParaRPr>
          </a:p>
        </p:txBody>
      </p:sp>
      <p:sp>
        <p:nvSpPr>
          <p:cNvPr id="20" name="object 20"/>
          <p:cNvSpPr txBox="1"/>
          <p:nvPr/>
        </p:nvSpPr>
        <p:spPr>
          <a:xfrm>
            <a:off x="1753006" y="3249548"/>
            <a:ext cx="2029460" cy="299720"/>
          </a:xfrm>
          <a:prstGeom prst="rect">
            <a:avLst/>
          </a:prstGeom>
        </p:spPr>
        <p:txBody>
          <a:bodyPr vert="horz" wrap="square" lIns="0" tIns="12700" rIns="0" bIns="0" rtlCol="0">
            <a:spAutoFit/>
          </a:bodyPr>
          <a:lstStyle/>
          <a:p>
            <a:pPr marL="12700">
              <a:spcBef>
                <a:spcPts val="100"/>
              </a:spcBef>
            </a:pPr>
            <a:r>
              <a:rPr dirty="0">
                <a:latin typeface="Arial"/>
                <a:cs typeface="Arial"/>
              </a:rPr>
              <a:t>Manufacture</a:t>
            </a:r>
            <a:r>
              <a:rPr spc="-45" dirty="0">
                <a:latin typeface="Arial"/>
                <a:cs typeface="Arial"/>
              </a:rPr>
              <a:t> </a:t>
            </a:r>
            <a:r>
              <a:rPr dirty="0">
                <a:latin typeface="Arial"/>
                <a:cs typeface="Arial"/>
              </a:rPr>
              <a:t>the</a:t>
            </a:r>
            <a:r>
              <a:rPr spc="-70" dirty="0">
                <a:latin typeface="Arial"/>
                <a:cs typeface="Arial"/>
              </a:rPr>
              <a:t> </a:t>
            </a:r>
            <a:r>
              <a:rPr spc="-25" dirty="0">
                <a:latin typeface="Arial"/>
                <a:cs typeface="Arial"/>
              </a:rPr>
              <a:t>TV</a:t>
            </a:r>
            <a:endParaRPr>
              <a:latin typeface="Arial"/>
              <a:cs typeface="Arial"/>
            </a:endParaRPr>
          </a:p>
        </p:txBody>
      </p:sp>
      <p:sp>
        <p:nvSpPr>
          <p:cNvPr id="21" name="object 21"/>
          <p:cNvSpPr txBox="1"/>
          <p:nvPr/>
        </p:nvSpPr>
        <p:spPr>
          <a:xfrm>
            <a:off x="4800092" y="3249548"/>
            <a:ext cx="2920365" cy="848360"/>
          </a:xfrm>
          <a:prstGeom prst="rect">
            <a:avLst/>
          </a:prstGeom>
        </p:spPr>
        <p:txBody>
          <a:bodyPr vert="horz" wrap="square" lIns="0" tIns="12700" rIns="0" bIns="0" rtlCol="0">
            <a:spAutoFit/>
          </a:bodyPr>
          <a:lstStyle/>
          <a:p>
            <a:pPr marL="12700" marR="5080" algn="just">
              <a:spcBef>
                <a:spcPts val="100"/>
              </a:spcBef>
            </a:pPr>
            <a:r>
              <a:rPr dirty="0">
                <a:latin typeface="Arial"/>
                <a:cs typeface="Arial"/>
              </a:rPr>
              <a:t>Quality</a:t>
            </a:r>
            <a:r>
              <a:rPr spc="-45" dirty="0">
                <a:latin typeface="Arial"/>
                <a:cs typeface="Arial"/>
              </a:rPr>
              <a:t> </a:t>
            </a:r>
            <a:r>
              <a:rPr dirty="0">
                <a:latin typeface="Arial"/>
                <a:cs typeface="Arial"/>
              </a:rPr>
              <a:t>management</a:t>
            </a:r>
            <a:r>
              <a:rPr spc="-25" dirty="0">
                <a:latin typeface="Arial"/>
                <a:cs typeface="Arial"/>
              </a:rPr>
              <a:t> </a:t>
            </a:r>
            <a:r>
              <a:rPr spc="-10" dirty="0">
                <a:latin typeface="Arial"/>
                <a:cs typeface="Arial"/>
              </a:rPr>
              <a:t>system </a:t>
            </a:r>
            <a:r>
              <a:rPr dirty="0">
                <a:latin typeface="Arial"/>
                <a:cs typeface="Arial"/>
              </a:rPr>
              <a:t>(QMS)</a:t>
            </a:r>
            <a:r>
              <a:rPr spc="-20" dirty="0">
                <a:latin typeface="Arial"/>
                <a:cs typeface="Arial"/>
              </a:rPr>
              <a:t> </a:t>
            </a:r>
            <a:r>
              <a:rPr dirty="0">
                <a:latin typeface="Arial"/>
                <a:cs typeface="Arial"/>
              </a:rPr>
              <a:t>in</a:t>
            </a:r>
            <a:r>
              <a:rPr spc="-15" dirty="0">
                <a:latin typeface="Arial"/>
                <a:cs typeface="Arial"/>
              </a:rPr>
              <a:t> </a:t>
            </a:r>
            <a:r>
              <a:rPr dirty="0">
                <a:latin typeface="Arial"/>
                <a:cs typeface="Arial"/>
              </a:rPr>
              <a:t>place</a:t>
            </a:r>
            <a:r>
              <a:rPr spc="-15" dirty="0">
                <a:latin typeface="Arial"/>
                <a:cs typeface="Arial"/>
              </a:rPr>
              <a:t> </a:t>
            </a:r>
            <a:r>
              <a:rPr dirty="0">
                <a:latin typeface="Arial"/>
                <a:cs typeface="Arial"/>
              </a:rPr>
              <a:t>in</a:t>
            </a:r>
            <a:r>
              <a:rPr spc="-30" dirty="0">
                <a:latin typeface="Arial"/>
                <a:cs typeface="Arial"/>
              </a:rPr>
              <a:t> </a:t>
            </a:r>
            <a:r>
              <a:rPr dirty="0">
                <a:latin typeface="Arial"/>
                <a:cs typeface="Arial"/>
              </a:rPr>
              <a:t>the</a:t>
            </a:r>
            <a:r>
              <a:rPr spc="-30" dirty="0">
                <a:latin typeface="Arial"/>
                <a:cs typeface="Arial"/>
              </a:rPr>
              <a:t> </a:t>
            </a:r>
            <a:r>
              <a:rPr spc="-10" dirty="0">
                <a:latin typeface="Arial"/>
                <a:cs typeface="Arial"/>
              </a:rPr>
              <a:t>factory </a:t>
            </a:r>
            <a:r>
              <a:rPr dirty="0">
                <a:latin typeface="Arial"/>
                <a:cs typeface="Arial"/>
              </a:rPr>
              <a:t>(</a:t>
            </a:r>
            <a:r>
              <a:rPr b="1" dirty="0">
                <a:solidFill>
                  <a:srgbClr val="006FC0"/>
                </a:solidFill>
                <a:latin typeface="Arial"/>
                <a:cs typeface="Arial"/>
              </a:rPr>
              <a:t>certification</a:t>
            </a:r>
            <a:r>
              <a:rPr b="1" spc="-20" dirty="0">
                <a:solidFill>
                  <a:srgbClr val="006FC0"/>
                </a:solidFill>
                <a:latin typeface="Arial"/>
                <a:cs typeface="Arial"/>
              </a:rPr>
              <a:t> </a:t>
            </a:r>
            <a:r>
              <a:rPr dirty="0">
                <a:latin typeface="Arial"/>
                <a:cs typeface="Arial"/>
              </a:rPr>
              <a:t>of</a:t>
            </a:r>
            <a:r>
              <a:rPr spc="-35" dirty="0">
                <a:latin typeface="Arial"/>
                <a:cs typeface="Arial"/>
              </a:rPr>
              <a:t> </a:t>
            </a:r>
            <a:r>
              <a:rPr spc="-20" dirty="0">
                <a:latin typeface="Arial"/>
                <a:cs typeface="Arial"/>
              </a:rPr>
              <a:t>QMS)</a:t>
            </a:r>
            <a:endParaRPr>
              <a:latin typeface="Arial"/>
              <a:cs typeface="Arial"/>
            </a:endParaRPr>
          </a:p>
        </p:txBody>
      </p:sp>
      <p:sp>
        <p:nvSpPr>
          <p:cNvPr id="22" name="object 22"/>
          <p:cNvSpPr txBox="1"/>
          <p:nvPr/>
        </p:nvSpPr>
        <p:spPr>
          <a:xfrm>
            <a:off x="1753006" y="4164329"/>
            <a:ext cx="1865630" cy="299720"/>
          </a:xfrm>
          <a:prstGeom prst="rect">
            <a:avLst/>
          </a:prstGeom>
        </p:spPr>
        <p:txBody>
          <a:bodyPr vert="horz" wrap="square" lIns="0" tIns="12700" rIns="0" bIns="0" rtlCol="0">
            <a:spAutoFit/>
          </a:bodyPr>
          <a:lstStyle/>
          <a:p>
            <a:pPr marL="12700">
              <a:spcBef>
                <a:spcPts val="100"/>
              </a:spcBef>
            </a:pPr>
            <a:r>
              <a:rPr dirty="0">
                <a:latin typeface="Arial"/>
                <a:cs typeface="Arial"/>
              </a:rPr>
              <a:t>TV</a:t>
            </a:r>
            <a:r>
              <a:rPr spc="-30" dirty="0">
                <a:latin typeface="Arial"/>
                <a:cs typeface="Arial"/>
              </a:rPr>
              <a:t> </a:t>
            </a:r>
            <a:r>
              <a:rPr dirty="0">
                <a:latin typeface="Arial"/>
                <a:cs typeface="Arial"/>
              </a:rPr>
              <a:t>sets in</a:t>
            </a:r>
            <a:r>
              <a:rPr spc="-15" dirty="0">
                <a:latin typeface="Arial"/>
                <a:cs typeface="Arial"/>
              </a:rPr>
              <a:t> </a:t>
            </a:r>
            <a:r>
              <a:rPr spc="-10" dirty="0">
                <a:latin typeface="Arial"/>
                <a:cs typeface="Arial"/>
              </a:rPr>
              <a:t>storage</a:t>
            </a:r>
            <a:endParaRPr>
              <a:latin typeface="Arial"/>
              <a:cs typeface="Arial"/>
            </a:endParaRPr>
          </a:p>
        </p:txBody>
      </p:sp>
      <p:sp>
        <p:nvSpPr>
          <p:cNvPr id="23" name="object 23"/>
          <p:cNvSpPr txBox="1"/>
          <p:nvPr/>
        </p:nvSpPr>
        <p:spPr>
          <a:xfrm>
            <a:off x="4800091" y="4164329"/>
            <a:ext cx="2729230" cy="848360"/>
          </a:xfrm>
          <a:prstGeom prst="rect">
            <a:avLst/>
          </a:prstGeom>
        </p:spPr>
        <p:txBody>
          <a:bodyPr vert="horz" wrap="square" lIns="0" tIns="12700" rIns="0" bIns="0" rtlCol="0">
            <a:spAutoFit/>
          </a:bodyPr>
          <a:lstStyle/>
          <a:p>
            <a:pPr marL="12700" marR="5080">
              <a:spcBef>
                <a:spcPts val="100"/>
              </a:spcBef>
            </a:pPr>
            <a:r>
              <a:rPr b="1" dirty="0">
                <a:solidFill>
                  <a:srgbClr val="006FC0"/>
                </a:solidFill>
                <a:latin typeface="Arial"/>
                <a:cs typeface="Arial"/>
              </a:rPr>
              <a:t>Inspect</a:t>
            </a:r>
            <a:r>
              <a:rPr b="1" spc="-20" dirty="0">
                <a:solidFill>
                  <a:srgbClr val="006FC0"/>
                </a:solidFill>
                <a:latin typeface="Arial"/>
                <a:cs typeface="Arial"/>
              </a:rPr>
              <a:t> </a:t>
            </a:r>
            <a:r>
              <a:rPr dirty="0">
                <a:latin typeface="Arial"/>
                <a:cs typeface="Arial"/>
              </a:rPr>
              <a:t>samples</a:t>
            </a:r>
            <a:r>
              <a:rPr spc="-10" dirty="0">
                <a:latin typeface="Arial"/>
                <a:cs typeface="Arial"/>
              </a:rPr>
              <a:t> </a:t>
            </a:r>
            <a:r>
              <a:rPr dirty="0">
                <a:latin typeface="Arial"/>
                <a:cs typeface="Arial"/>
              </a:rPr>
              <a:t>of</a:t>
            </a:r>
            <a:r>
              <a:rPr spc="-25" dirty="0">
                <a:latin typeface="Arial"/>
                <a:cs typeface="Arial"/>
              </a:rPr>
              <a:t> </a:t>
            </a:r>
            <a:r>
              <a:rPr dirty="0">
                <a:latin typeface="Arial"/>
                <a:cs typeface="Arial"/>
              </a:rPr>
              <a:t>the</a:t>
            </a:r>
            <a:r>
              <a:rPr spc="-50" dirty="0">
                <a:latin typeface="Arial"/>
                <a:cs typeface="Arial"/>
              </a:rPr>
              <a:t> </a:t>
            </a:r>
            <a:r>
              <a:rPr spc="-25" dirty="0">
                <a:latin typeface="Arial"/>
                <a:cs typeface="Arial"/>
              </a:rPr>
              <a:t>TV </a:t>
            </a:r>
            <a:r>
              <a:rPr dirty="0">
                <a:latin typeface="Arial"/>
                <a:cs typeface="Arial"/>
              </a:rPr>
              <a:t>sets</a:t>
            </a:r>
            <a:r>
              <a:rPr spc="-25" dirty="0">
                <a:latin typeface="Arial"/>
                <a:cs typeface="Arial"/>
              </a:rPr>
              <a:t> </a:t>
            </a:r>
            <a:r>
              <a:rPr dirty="0">
                <a:latin typeface="Arial"/>
                <a:cs typeface="Arial"/>
              </a:rPr>
              <a:t>prior</a:t>
            </a:r>
            <a:r>
              <a:rPr spc="-20" dirty="0">
                <a:latin typeface="Arial"/>
                <a:cs typeface="Arial"/>
              </a:rPr>
              <a:t> </a:t>
            </a:r>
            <a:r>
              <a:rPr dirty="0">
                <a:latin typeface="Arial"/>
                <a:cs typeface="Arial"/>
              </a:rPr>
              <a:t>to</a:t>
            </a:r>
            <a:r>
              <a:rPr spc="-25" dirty="0">
                <a:latin typeface="Arial"/>
                <a:cs typeface="Arial"/>
              </a:rPr>
              <a:t> </a:t>
            </a:r>
            <a:r>
              <a:rPr dirty="0">
                <a:latin typeface="Arial"/>
                <a:cs typeface="Arial"/>
              </a:rPr>
              <a:t>distribution</a:t>
            </a:r>
            <a:r>
              <a:rPr spc="-5" dirty="0">
                <a:latin typeface="Arial"/>
                <a:cs typeface="Arial"/>
              </a:rPr>
              <a:t> </a:t>
            </a:r>
            <a:r>
              <a:rPr spc="-25" dirty="0">
                <a:latin typeface="Arial"/>
                <a:cs typeface="Arial"/>
              </a:rPr>
              <a:t>to </a:t>
            </a:r>
            <a:r>
              <a:rPr dirty="0">
                <a:latin typeface="Arial"/>
                <a:cs typeface="Arial"/>
              </a:rPr>
              <a:t>make</a:t>
            </a:r>
            <a:r>
              <a:rPr spc="-25" dirty="0">
                <a:latin typeface="Arial"/>
                <a:cs typeface="Arial"/>
              </a:rPr>
              <a:t> </a:t>
            </a:r>
            <a:r>
              <a:rPr dirty="0">
                <a:latin typeface="Arial"/>
                <a:cs typeface="Arial"/>
              </a:rPr>
              <a:t>sure</a:t>
            </a:r>
            <a:r>
              <a:rPr spc="-5" dirty="0">
                <a:latin typeface="Arial"/>
                <a:cs typeface="Arial"/>
              </a:rPr>
              <a:t> </a:t>
            </a:r>
            <a:r>
              <a:rPr dirty="0">
                <a:latin typeface="Arial"/>
                <a:cs typeface="Arial"/>
              </a:rPr>
              <a:t>no</a:t>
            </a:r>
            <a:r>
              <a:rPr spc="-20" dirty="0">
                <a:latin typeface="Arial"/>
                <a:cs typeface="Arial"/>
              </a:rPr>
              <a:t> </a:t>
            </a:r>
            <a:r>
              <a:rPr spc="-10" dirty="0">
                <a:latin typeface="Arial"/>
                <a:cs typeface="Arial"/>
              </a:rPr>
              <a:t>damage</a:t>
            </a:r>
            <a:endParaRPr>
              <a:latin typeface="Arial"/>
              <a:cs typeface="Arial"/>
            </a:endParaRPr>
          </a:p>
        </p:txBody>
      </p:sp>
      <p:sp>
        <p:nvSpPr>
          <p:cNvPr id="24" name="object 24"/>
          <p:cNvSpPr txBox="1"/>
          <p:nvPr/>
        </p:nvSpPr>
        <p:spPr>
          <a:xfrm>
            <a:off x="1753006" y="5078729"/>
            <a:ext cx="2649220" cy="299720"/>
          </a:xfrm>
          <a:prstGeom prst="rect">
            <a:avLst/>
          </a:prstGeom>
        </p:spPr>
        <p:txBody>
          <a:bodyPr vert="horz" wrap="square" lIns="0" tIns="12700" rIns="0" bIns="0" rtlCol="0">
            <a:spAutoFit/>
          </a:bodyPr>
          <a:lstStyle/>
          <a:p>
            <a:pPr marL="12700">
              <a:spcBef>
                <a:spcPts val="100"/>
              </a:spcBef>
            </a:pPr>
            <a:r>
              <a:rPr dirty="0">
                <a:latin typeface="Arial"/>
                <a:cs typeface="Arial"/>
              </a:rPr>
              <a:t>Distribute</a:t>
            </a:r>
            <a:r>
              <a:rPr spc="-10" dirty="0">
                <a:latin typeface="Arial"/>
                <a:cs typeface="Arial"/>
              </a:rPr>
              <a:t> </a:t>
            </a:r>
            <a:r>
              <a:rPr dirty="0">
                <a:latin typeface="Arial"/>
                <a:cs typeface="Arial"/>
              </a:rPr>
              <a:t>the</a:t>
            </a:r>
            <a:r>
              <a:rPr spc="-60" dirty="0">
                <a:latin typeface="Arial"/>
                <a:cs typeface="Arial"/>
              </a:rPr>
              <a:t> </a:t>
            </a:r>
            <a:r>
              <a:rPr dirty="0">
                <a:latin typeface="Arial"/>
                <a:cs typeface="Arial"/>
              </a:rPr>
              <a:t>TV</a:t>
            </a:r>
            <a:r>
              <a:rPr spc="-35" dirty="0">
                <a:latin typeface="Arial"/>
                <a:cs typeface="Arial"/>
              </a:rPr>
              <a:t> </a:t>
            </a:r>
            <a:r>
              <a:rPr dirty="0">
                <a:latin typeface="Arial"/>
                <a:cs typeface="Arial"/>
              </a:rPr>
              <a:t>to</a:t>
            </a:r>
            <a:r>
              <a:rPr spc="-30" dirty="0">
                <a:latin typeface="Arial"/>
                <a:cs typeface="Arial"/>
              </a:rPr>
              <a:t> </a:t>
            </a:r>
            <a:r>
              <a:rPr spc="-20" dirty="0">
                <a:latin typeface="Arial"/>
                <a:cs typeface="Arial"/>
              </a:rPr>
              <a:t>shops</a:t>
            </a:r>
            <a:endParaRPr>
              <a:latin typeface="Arial"/>
              <a:cs typeface="Arial"/>
            </a:endParaRPr>
          </a:p>
        </p:txBody>
      </p:sp>
      <p:sp>
        <p:nvSpPr>
          <p:cNvPr id="25" name="object 25"/>
          <p:cNvSpPr txBox="1"/>
          <p:nvPr/>
        </p:nvSpPr>
        <p:spPr>
          <a:xfrm>
            <a:off x="4800092" y="5078730"/>
            <a:ext cx="2882265" cy="1397635"/>
          </a:xfrm>
          <a:prstGeom prst="rect">
            <a:avLst/>
          </a:prstGeom>
        </p:spPr>
        <p:txBody>
          <a:bodyPr vert="horz" wrap="square" lIns="0" tIns="12700" rIns="0" bIns="0" rtlCol="0">
            <a:spAutoFit/>
          </a:bodyPr>
          <a:lstStyle/>
          <a:p>
            <a:pPr marL="12700" marR="5080">
              <a:spcBef>
                <a:spcPts val="100"/>
              </a:spcBef>
            </a:pPr>
            <a:r>
              <a:rPr spc="-45" dirty="0">
                <a:latin typeface="Arial"/>
                <a:cs typeface="Arial"/>
              </a:rPr>
              <a:t>Take</a:t>
            </a:r>
            <a:r>
              <a:rPr spc="-40" dirty="0">
                <a:latin typeface="Arial"/>
                <a:cs typeface="Arial"/>
              </a:rPr>
              <a:t> </a:t>
            </a:r>
            <a:r>
              <a:rPr dirty="0">
                <a:latin typeface="Arial"/>
                <a:cs typeface="Arial"/>
              </a:rPr>
              <a:t>samples</a:t>
            </a:r>
            <a:r>
              <a:rPr spc="-10" dirty="0">
                <a:latin typeface="Arial"/>
                <a:cs typeface="Arial"/>
              </a:rPr>
              <a:t> </a:t>
            </a:r>
            <a:r>
              <a:rPr dirty="0">
                <a:latin typeface="Arial"/>
                <a:cs typeface="Arial"/>
              </a:rPr>
              <a:t>from</a:t>
            </a:r>
            <a:r>
              <a:rPr spc="-15" dirty="0">
                <a:latin typeface="Arial"/>
                <a:cs typeface="Arial"/>
              </a:rPr>
              <a:t> </a:t>
            </a:r>
            <a:r>
              <a:rPr dirty="0">
                <a:latin typeface="Arial"/>
                <a:cs typeface="Arial"/>
              </a:rPr>
              <a:t>the</a:t>
            </a:r>
            <a:r>
              <a:rPr spc="-30" dirty="0">
                <a:latin typeface="Arial"/>
                <a:cs typeface="Arial"/>
              </a:rPr>
              <a:t> </a:t>
            </a:r>
            <a:r>
              <a:rPr spc="-20" dirty="0">
                <a:latin typeface="Arial"/>
                <a:cs typeface="Arial"/>
              </a:rPr>
              <a:t>shop </a:t>
            </a:r>
            <a:r>
              <a:rPr dirty="0">
                <a:latin typeface="Arial"/>
                <a:cs typeface="Arial"/>
              </a:rPr>
              <a:t>to</a:t>
            </a:r>
            <a:r>
              <a:rPr spc="-20" dirty="0">
                <a:latin typeface="Arial"/>
                <a:cs typeface="Arial"/>
              </a:rPr>
              <a:t> </a:t>
            </a:r>
            <a:r>
              <a:rPr dirty="0">
                <a:latin typeface="Arial"/>
                <a:cs typeface="Arial"/>
              </a:rPr>
              <a:t>ensure</a:t>
            </a:r>
            <a:r>
              <a:rPr spc="-10" dirty="0">
                <a:latin typeface="Arial"/>
                <a:cs typeface="Arial"/>
              </a:rPr>
              <a:t> </a:t>
            </a:r>
            <a:r>
              <a:rPr dirty="0">
                <a:latin typeface="Arial"/>
                <a:cs typeface="Arial"/>
              </a:rPr>
              <a:t>it</a:t>
            </a:r>
            <a:r>
              <a:rPr spc="-20" dirty="0">
                <a:latin typeface="Arial"/>
                <a:cs typeface="Arial"/>
              </a:rPr>
              <a:t> meets </a:t>
            </a:r>
            <a:r>
              <a:rPr dirty="0">
                <a:latin typeface="Arial"/>
                <a:cs typeface="Arial"/>
              </a:rPr>
              <a:t>specification</a:t>
            </a:r>
            <a:r>
              <a:rPr spc="-55" dirty="0">
                <a:latin typeface="Arial"/>
                <a:cs typeface="Arial"/>
              </a:rPr>
              <a:t> </a:t>
            </a:r>
            <a:r>
              <a:rPr spc="-10" dirty="0">
                <a:latin typeface="Arial"/>
                <a:cs typeface="Arial"/>
              </a:rPr>
              <a:t>(</a:t>
            </a:r>
            <a:r>
              <a:rPr b="1" spc="-10" dirty="0">
                <a:solidFill>
                  <a:srgbClr val="006FC0"/>
                </a:solidFill>
                <a:latin typeface="Arial"/>
                <a:cs typeface="Arial"/>
              </a:rPr>
              <a:t>Market </a:t>
            </a:r>
            <a:r>
              <a:rPr b="1" dirty="0">
                <a:solidFill>
                  <a:srgbClr val="006FC0"/>
                </a:solidFill>
                <a:latin typeface="Arial"/>
                <a:cs typeface="Arial"/>
              </a:rPr>
              <a:t>Surveillance</a:t>
            </a:r>
            <a:r>
              <a:rPr dirty="0">
                <a:latin typeface="Arial"/>
                <a:cs typeface="Arial"/>
              </a:rPr>
              <a:t>)</a:t>
            </a:r>
            <a:r>
              <a:rPr spc="-5" dirty="0">
                <a:latin typeface="Arial"/>
                <a:cs typeface="Arial"/>
              </a:rPr>
              <a:t> </a:t>
            </a:r>
            <a:r>
              <a:rPr dirty="0">
                <a:latin typeface="Arial"/>
                <a:cs typeface="Arial"/>
              </a:rPr>
              <a:t>the</a:t>
            </a:r>
            <a:r>
              <a:rPr spc="-50" dirty="0">
                <a:latin typeface="Arial"/>
                <a:cs typeface="Arial"/>
              </a:rPr>
              <a:t> </a:t>
            </a:r>
            <a:r>
              <a:rPr spc="-10" dirty="0">
                <a:latin typeface="Arial"/>
                <a:cs typeface="Arial"/>
              </a:rPr>
              <a:t>regulator </a:t>
            </a:r>
            <a:r>
              <a:rPr dirty="0">
                <a:latin typeface="Arial"/>
                <a:cs typeface="Arial"/>
              </a:rPr>
              <a:t>may</a:t>
            </a:r>
            <a:r>
              <a:rPr spc="-10" dirty="0">
                <a:latin typeface="Arial"/>
                <a:cs typeface="Arial"/>
              </a:rPr>
              <a:t> </a:t>
            </a:r>
            <a:r>
              <a:rPr dirty="0">
                <a:latin typeface="Arial"/>
                <a:cs typeface="Arial"/>
              </a:rPr>
              <a:t>do</a:t>
            </a:r>
            <a:r>
              <a:rPr spc="-10" dirty="0">
                <a:latin typeface="Arial"/>
                <a:cs typeface="Arial"/>
              </a:rPr>
              <a:t> </a:t>
            </a:r>
            <a:r>
              <a:rPr spc="-20" dirty="0">
                <a:latin typeface="Arial"/>
                <a:cs typeface="Arial"/>
              </a:rPr>
              <a:t>this</a:t>
            </a:r>
            <a:endParaRPr>
              <a:latin typeface="Arial"/>
              <a:cs typeface="Arial"/>
            </a:endParaRPr>
          </a:p>
        </p:txBody>
      </p:sp>
      <p:grpSp>
        <p:nvGrpSpPr>
          <p:cNvPr id="26" name="object 26"/>
          <p:cNvGrpSpPr/>
          <p:nvPr/>
        </p:nvGrpSpPr>
        <p:grpSpPr>
          <a:xfrm>
            <a:off x="1615205" y="674561"/>
            <a:ext cx="8670290" cy="1741805"/>
            <a:chOff x="91205" y="674560"/>
            <a:chExt cx="8670290" cy="1741805"/>
          </a:xfrm>
        </p:grpSpPr>
        <p:pic>
          <p:nvPicPr>
            <p:cNvPr id="27" name="object 27"/>
            <p:cNvPicPr/>
            <p:nvPr/>
          </p:nvPicPr>
          <p:blipFill>
            <a:blip r:embed="rId3" cstate="print"/>
            <a:stretch>
              <a:fillRect/>
            </a:stretch>
          </p:blipFill>
          <p:spPr>
            <a:xfrm>
              <a:off x="7064587" y="1070610"/>
              <a:ext cx="1696667" cy="1345311"/>
            </a:xfrm>
            <a:prstGeom prst="rect">
              <a:avLst/>
            </a:prstGeom>
          </p:spPr>
        </p:pic>
        <p:sp>
          <p:nvSpPr>
            <p:cNvPr id="28" name="object 28"/>
            <p:cNvSpPr/>
            <p:nvPr/>
          </p:nvSpPr>
          <p:spPr>
            <a:xfrm>
              <a:off x="100730" y="684085"/>
              <a:ext cx="6464935" cy="584835"/>
            </a:xfrm>
            <a:custGeom>
              <a:avLst/>
              <a:gdLst/>
              <a:ahLst/>
              <a:cxnLst/>
              <a:rect l="l" t="t" r="r" b="b"/>
              <a:pathLst>
                <a:path w="6464934" h="584835">
                  <a:moveTo>
                    <a:pt x="0" y="584771"/>
                  </a:moveTo>
                  <a:lnTo>
                    <a:pt x="6464808" y="584771"/>
                  </a:lnTo>
                  <a:lnTo>
                    <a:pt x="6464808" y="0"/>
                  </a:lnTo>
                  <a:lnTo>
                    <a:pt x="0" y="0"/>
                  </a:lnTo>
                  <a:lnTo>
                    <a:pt x="0" y="584771"/>
                  </a:lnTo>
                  <a:close/>
                </a:path>
              </a:pathLst>
            </a:custGeom>
            <a:ln w="19050">
              <a:solidFill>
                <a:srgbClr val="000000"/>
              </a:solidFill>
            </a:ln>
          </p:spPr>
          <p:txBody>
            <a:bodyPr wrap="square" lIns="0" tIns="0" rIns="0" bIns="0" rtlCol="0"/>
            <a:lstStyle/>
            <a:p>
              <a:endParaRPr/>
            </a:p>
          </p:txBody>
        </p:sp>
      </p:grpSp>
      <p:sp>
        <p:nvSpPr>
          <p:cNvPr id="29" name="object 29"/>
          <p:cNvSpPr txBox="1"/>
          <p:nvPr/>
        </p:nvSpPr>
        <p:spPr>
          <a:xfrm>
            <a:off x="1703629" y="712723"/>
            <a:ext cx="5118735" cy="513080"/>
          </a:xfrm>
          <a:prstGeom prst="rect">
            <a:avLst/>
          </a:prstGeom>
        </p:spPr>
        <p:txBody>
          <a:bodyPr vert="horz" wrap="square" lIns="0" tIns="12065" rIns="0" bIns="0" rtlCol="0">
            <a:spAutoFit/>
          </a:bodyPr>
          <a:lstStyle/>
          <a:p>
            <a:pPr marL="12700" marR="5080">
              <a:spcBef>
                <a:spcPts val="95"/>
              </a:spcBef>
            </a:pPr>
            <a:r>
              <a:rPr sz="1600" b="1" dirty="0">
                <a:solidFill>
                  <a:srgbClr val="C00000"/>
                </a:solidFill>
                <a:latin typeface="Arial"/>
                <a:cs typeface="Arial"/>
              </a:rPr>
              <a:t>How</a:t>
            </a:r>
            <a:r>
              <a:rPr sz="1600" b="1" spc="-30" dirty="0">
                <a:solidFill>
                  <a:srgbClr val="C00000"/>
                </a:solidFill>
                <a:latin typeface="Arial"/>
                <a:cs typeface="Arial"/>
              </a:rPr>
              <a:t> </a:t>
            </a:r>
            <a:r>
              <a:rPr sz="1600" b="1" dirty="0">
                <a:solidFill>
                  <a:srgbClr val="C00000"/>
                </a:solidFill>
                <a:latin typeface="Arial"/>
                <a:cs typeface="Arial"/>
              </a:rPr>
              <a:t>do</a:t>
            </a:r>
            <a:r>
              <a:rPr sz="1600" b="1" spc="-35" dirty="0">
                <a:solidFill>
                  <a:srgbClr val="C00000"/>
                </a:solidFill>
                <a:latin typeface="Arial"/>
                <a:cs typeface="Arial"/>
              </a:rPr>
              <a:t> </a:t>
            </a:r>
            <a:r>
              <a:rPr sz="1600" b="1" dirty="0">
                <a:solidFill>
                  <a:srgbClr val="C00000"/>
                </a:solidFill>
                <a:latin typeface="Arial"/>
                <a:cs typeface="Arial"/>
              </a:rPr>
              <a:t>you determine</a:t>
            </a:r>
            <a:r>
              <a:rPr sz="1600" b="1" spc="-10" dirty="0">
                <a:solidFill>
                  <a:srgbClr val="C00000"/>
                </a:solidFill>
                <a:latin typeface="Arial"/>
                <a:cs typeface="Arial"/>
              </a:rPr>
              <a:t> </a:t>
            </a:r>
            <a:r>
              <a:rPr sz="1600" b="1" dirty="0">
                <a:solidFill>
                  <a:srgbClr val="C00000"/>
                </a:solidFill>
                <a:latin typeface="Arial"/>
                <a:cs typeface="Arial"/>
              </a:rPr>
              <a:t>if</a:t>
            </a:r>
            <a:r>
              <a:rPr sz="1600" b="1" spc="-20" dirty="0">
                <a:solidFill>
                  <a:srgbClr val="C00000"/>
                </a:solidFill>
                <a:latin typeface="Arial"/>
                <a:cs typeface="Arial"/>
              </a:rPr>
              <a:t> </a:t>
            </a:r>
            <a:r>
              <a:rPr sz="1600" b="1" dirty="0">
                <a:solidFill>
                  <a:srgbClr val="C00000"/>
                </a:solidFill>
                <a:latin typeface="Arial"/>
                <a:cs typeface="Arial"/>
              </a:rPr>
              <a:t>a</a:t>
            </a:r>
            <a:r>
              <a:rPr sz="1600" b="1" spc="-40" dirty="0">
                <a:solidFill>
                  <a:srgbClr val="C00000"/>
                </a:solidFill>
                <a:latin typeface="Arial"/>
                <a:cs typeface="Arial"/>
              </a:rPr>
              <a:t> </a:t>
            </a:r>
            <a:r>
              <a:rPr sz="1600" b="1" dirty="0">
                <a:solidFill>
                  <a:srgbClr val="C00000"/>
                </a:solidFill>
                <a:latin typeface="Arial"/>
                <a:cs typeface="Arial"/>
              </a:rPr>
              <a:t>product</a:t>
            </a:r>
            <a:r>
              <a:rPr sz="1600" b="1" spc="-20" dirty="0">
                <a:solidFill>
                  <a:srgbClr val="C00000"/>
                </a:solidFill>
                <a:latin typeface="Arial"/>
                <a:cs typeface="Arial"/>
              </a:rPr>
              <a:t> </a:t>
            </a:r>
            <a:r>
              <a:rPr sz="1600" b="1" dirty="0">
                <a:solidFill>
                  <a:srgbClr val="C00000"/>
                </a:solidFill>
                <a:latin typeface="Arial"/>
                <a:cs typeface="Arial"/>
              </a:rPr>
              <a:t>meets</a:t>
            </a:r>
            <a:r>
              <a:rPr sz="1600" b="1" spc="-15" dirty="0">
                <a:solidFill>
                  <a:srgbClr val="C00000"/>
                </a:solidFill>
                <a:latin typeface="Arial"/>
                <a:cs typeface="Arial"/>
              </a:rPr>
              <a:t> </a:t>
            </a:r>
            <a:r>
              <a:rPr sz="1600" b="1" dirty="0">
                <a:solidFill>
                  <a:srgbClr val="C00000"/>
                </a:solidFill>
                <a:latin typeface="Arial"/>
                <a:cs typeface="Arial"/>
              </a:rPr>
              <a:t>a</a:t>
            </a:r>
            <a:r>
              <a:rPr sz="1600" b="1" spc="-30" dirty="0">
                <a:solidFill>
                  <a:srgbClr val="C00000"/>
                </a:solidFill>
                <a:latin typeface="Arial"/>
                <a:cs typeface="Arial"/>
              </a:rPr>
              <a:t> </a:t>
            </a:r>
            <a:r>
              <a:rPr sz="1600" b="1" spc="-10" dirty="0">
                <a:solidFill>
                  <a:srgbClr val="C00000"/>
                </a:solidFill>
                <a:latin typeface="Arial"/>
                <a:cs typeface="Arial"/>
              </a:rPr>
              <a:t>technical </a:t>
            </a:r>
            <a:r>
              <a:rPr sz="1600" b="1" dirty="0">
                <a:solidFill>
                  <a:srgbClr val="C00000"/>
                </a:solidFill>
                <a:latin typeface="Arial"/>
                <a:cs typeface="Arial"/>
              </a:rPr>
              <a:t>requirement</a:t>
            </a:r>
            <a:r>
              <a:rPr sz="1600" b="1" spc="-70" dirty="0">
                <a:solidFill>
                  <a:srgbClr val="C00000"/>
                </a:solidFill>
                <a:latin typeface="Arial"/>
                <a:cs typeface="Arial"/>
              </a:rPr>
              <a:t> </a:t>
            </a:r>
            <a:r>
              <a:rPr sz="1600" b="1" spc="-50" dirty="0">
                <a:solidFill>
                  <a:srgbClr val="C00000"/>
                </a:solidFill>
                <a:latin typeface="Arial"/>
                <a:cs typeface="Arial"/>
              </a:rPr>
              <a:t>?</a:t>
            </a:r>
            <a:endParaRPr sz="1600">
              <a:latin typeface="Arial"/>
              <a:cs typeface="Arial"/>
            </a:endParaRPr>
          </a:p>
        </p:txBody>
      </p:sp>
      <p:grpSp>
        <p:nvGrpSpPr>
          <p:cNvPr id="30" name="object 30"/>
          <p:cNvGrpSpPr/>
          <p:nvPr/>
        </p:nvGrpSpPr>
        <p:grpSpPr>
          <a:xfrm>
            <a:off x="7798309" y="2232660"/>
            <a:ext cx="1740535" cy="2603500"/>
            <a:chOff x="6274308" y="2232660"/>
            <a:chExt cx="1740535" cy="2603500"/>
          </a:xfrm>
        </p:grpSpPr>
        <p:pic>
          <p:nvPicPr>
            <p:cNvPr id="31" name="object 31"/>
            <p:cNvPicPr/>
            <p:nvPr/>
          </p:nvPicPr>
          <p:blipFill>
            <a:blip r:embed="rId4" cstate="print"/>
            <a:stretch>
              <a:fillRect/>
            </a:stretch>
          </p:blipFill>
          <p:spPr>
            <a:xfrm>
              <a:off x="6274308" y="2385060"/>
              <a:ext cx="1738884" cy="1830324"/>
            </a:xfrm>
            <a:prstGeom prst="rect">
              <a:avLst/>
            </a:prstGeom>
          </p:spPr>
        </p:pic>
        <p:sp>
          <p:nvSpPr>
            <p:cNvPr id="32" name="object 32"/>
            <p:cNvSpPr/>
            <p:nvPr/>
          </p:nvSpPr>
          <p:spPr>
            <a:xfrm>
              <a:off x="6430010" y="2407158"/>
              <a:ext cx="1540510" cy="1632585"/>
            </a:xfrm>
            <a:custGeom>
              <a:avLst/>
              <a:gdLst/>
              <a:ahLst/>
              <a:cxnLst/>
              <a:rect l="l" t="t" r="r" b="b"/>
              <a:pathLst>
                <a:path w="1540509" h="1632585">
                  <a:moveTo>
                    <a:pt x="33274" y="1513966"/>
                  </a:moveTo>
                  <a:lnTo>
                    <a:pt x="26542" y="1518284"/>
                  </a:lnTo>
                  <a:lnTo>
                    <a:pt x="24891" y="1525142"/>
                  </a:lnTo>
                  <a:lnTo>
                    <a:pt x="0" y="1632203"/>
                  </a:lnTo>
                  <a:lnTo>
                    <a:pt x="32738" y="1622552"/>
                  </a:lnTo>
                  <a:lnTo>
                    <a:pt x="26542" y="1622552"/>
                  </a:lnTo>
                  <a:lnTo>
                    <a:pt x="8127" y="1605152"/>
                  </a:lnTo>
                  <a:lnTo>
                    <a:pt x="40333" y="1571001"/>
                  </a:lnTo>
                  <a:lnTo>
                    <a:pt x="49656" y="1530858"/>
                  </a:lnTo>
                  <a:lnTo>
                    <a:pt x="51180" y="1523999"/>
                  </a:lnTo>
                  <a:lnTo>
                    <a:pt x="46989" y="1517141"/>
                  </a:lnTo>
                  <a:lnTo>
                    <a:pt x="40131" y="1515617"/>
                  </a:lnTo>
                  <a:lnTo>
                    <a:pt x="33274" y="1513966"/>
                  </a:lnTo>
                  <a:close/>
                </a:path>
                <a:path w="1540509" h="1632585">
                  <a:moveTo>
                    <a:pt x="40333" y="1571001"/>
                  </a:moveTo>
                  <a:lnTo>
                    <a:pt x="8127" y="1605152"/>
                  </a:lnTo>
                  <a:lnTo>
                    <a:pt x="26542" y="1622552"/>
                  </a:lnTo>
                  <a:lnTo>
                    <a:pt x="32052" y="1616709"/>
                  </a:lnTo>
                  <a:lnTo>
                    <a:pt x="29717" y="1616709"/>
                  </a:lnTo>
                  <a:lnTo>
                    <a:pt x="13715" y="1601723"/>
                  </a:lnTo>
                  <a:lnTo>
                    <a:pt x="34633" y="1595546"/>
                  </a:lnTo>
                  <a:lnTo>
                    <a:pt x="40333" y="1571001"/>
                  </a:lnTo>
                  <a:close/>
                </a:path>
                <a:path w="1540509" h="1632585">
                  <a:moveTo>
                    <a:pt x="105156" y="1574799"/>
                  </a:moveTo>
                  <a:lnTo>
                    <a:pt x="98424" y="1576704"/>
                  </a:lnTo>
                  <a:lnTo>
                    <a:pt x="58722" y="1588431"/>
                  </a:lnTo>
                  <a:lnTo>
                    <a:pt x="26542" y="1622552"/>
                  </a:lnTo>
                  <a:lnTo>
                    <a:pt x="32738" y="1622552"/>
                  </a:lnTo>
                  <a:lnTo>
                    <a:pt x="105537" y="1601089"/>
                  </a:lnTo>
                  <a:lnTo>
                    <a:pt x="112267" y="1599183"/>
                  </a:lnTo>
                  <a:lnTo>
                    <a:pt x="116078" y="1592071"/>
                  </a:lnTo>
                  <a:lnTo>
                    <a:pt x="114172" y="1585340"/>
                  </a:lnTo>
                  <a:lnTo>
                    <a:pt x="112140" y="1578609"/>
                  </a:lnTo>
                  <a:lnTo>
                    <a:pt x="105156" y="1574799"/>
                  </a:lnTo>
                  <a:close/>
                </a:path>
                <a:path w="1540509" h="1632585">
                  <a:moveTo>
                    <a:pt x="34633" y="1595546"/>
                  </a:moveTo>
                  <a:lnTo>
                    <a:pt x="13715" y="1601723"/>
                  </a:lnTo>
                  <a:lnTo>
                    <a:pt x="29717" y="1616709"/>
                  </a:lnTo>
                  <a:lnTo>
                    <a:pt x="34633" y="1595546"/>
                  </a:lnTo>
                  <a:close/>
                </a:path>
                <a:path w="1540509" h="1632585">
                  <a:moveTo>
                    <a:pt x="58722" y="1588431"/>
                  </a:moveTo>
                  <a:lnTo>
                    <a:pt x="34633" y="1595546"/>
                  </a:lnTo>
                  <a:lnTo>
                    <a:pt x="29717" y="1616709"/>
                  </a:lnTo>
                  <a:lnTo>
                    <a:pt x="32052" y="1616709"/>
                  </a:lnTo>
                  <a:lnTo>
                    <a:pt x="58722" y="1588431"/>
                  </a:lnTo>
                  <a:close/>
                </a:path>
                <a:path w="1540509" h="1632585">
                  <a:moveTo>
                    <a:pt x="1521840" y="0"/>
                  </a:moveTo>
                  <a:lnTo>
                    <a:pt x="40333" y="1571001"/>
                  </a:lnTo>
                  <a:lnTo>
                    <a:pt x="34633" y="1595546"/>
                  </a:lnTo>
                  <a:lnTo>
                    <a:pt x="58722" y="1588431"/>
                  </a:lnTo>
                  <a:lnTo>
                    <a:pt x="1540256" y="17525"/>
                  </a:lnTo>
                  <a:lnTo>
                    <a:pt x="1521840" y="0"/>
                  </a:lnTo>
                  <a:close/>
                </a:path>
              </a:pathLst>
            </a:custGeom>
            <a:solidFill>
              <a:srgbClr val="4F81BC"/>
            </a:solidFill>
          </p:spPr>
          <p:txBody>
            <a:bodyPr wrap="square" lIns="0" tIns="0" rIns="0" bIns="0" rtlCol="0"/>
            <a:lstStyle/>
            <a:p>
              <a:endParaRPr/>
            </a:p>
          </p:txBody>
        </p:sp>
        <p:pic>
          <p:nvPicPr>
            <p:cNvPr id="33" name="object 33"/>
            <p:cNvPicPr/>
            <p:nvPr/>
          </p:nvPicPr>
          <p:blipFill>
            <a:blip r:embed="rId5" cstate="print"/>
            <a:stretch>
              <a:fillRect/>
            </a:stretch>
          </p:blipFill>
          <p:spPr>
            <a:xfrm>
              <a:off x="6274308" y="2386584"/>
              <a:ext cx="1740408" cy="2449068"/>
            </a:xfrm>
            <a:prstGeom prst="rect">
              <a:avLst/>
            </a:prstGeom>
          </p:spPr>
        </p:pic>
        <p:sp>
          <p:nvSpPr>
            <p:cNvPr id="34" name="object 34"/>
            <p:cNvSpPr/>
            <p:nvPr/>
          </p:nvSpPr>
          <p:spPr>
            <a:xfrm>
              <a:off x="6430010" y="2408809"/>
              <a:ext cx="1541780" cy="2251710"/>
            </a:xfrm>
            <a:custGeom>
              <a:avLst/>
              <a:gdLst/>
              <a:ahLst/>
              <a:cxnLst/>
              <a:rect l="l" t="t" r="r" b="b"/>
              <a:pathLst>
                <a:path w="1541779" h="2251710">
                  <a:moveTo>
                    <a:pt x="14350" y="2129282"/>
                  </a:moveTo>
                  <a:lnTo>
                    <a:pt x="8254" y="2134616"/>
                  </a:lnTo>
                  <a:lnTo>
                    <a:pt x="7874" y="2141601"/>
                  </a:lnTo>
                  <a:lnTo>
                    <a:pt x="0" y="2251329"/>
                  </a:lnTo>
                  <a:lnTo>
                    <a:pt x="28869" y="2237613"/>
                  </a:lnTo>
                  <a:lnTo>
                    <a:pt x="24764" y="2237613"/>
                  </a:lnTo>
                  <a:lnTo>
                    <a:pt x="3810" y="2223261"/>
                  </a:lnTo>
                  <a:lnTo>
                    <a:pt x="30237" y="2184524"/>
                  </a:lnTo>
                  <a:lnTo>
                    <a:pt x="33654" y="2136393"/>
                  </a:lnTo>
                  <a:lnTo>
                    <a:pt x="28320" y="2130297"/>
                  </a:lnTo>
                  <a:lnTo>
                    <a:pt x="14350" y="2129282"/>
                  </a:lnTo>
                  <a:close/>
                </a:path>
                <a:path w="1541779" h="2251710">
                  <a:moveTo>
                    <a:pt x="30237" y="2184524"/>
                  </a:moveTo>
                  <a:lnTo>
                    <a:pt x="3810" y="2223261"/>
                  </a:lnTo>
                  <a:lnTo>
                    <a:pt x="24764" y="2237613"/>
                  </a:lnTo>
                  <a:lnTo>
                    <a:pt x="29010" y="2231390"/>
                  </a:lnTo>
                  <a:lnTo>
                    <a:pt x="26924" y="2231390"/>
                  </a:lnTo>
                  <a:lnTo>
                    <a:pt x="8762" y="2218943"/>
                  </a:lnTo>
                  <a:lnTo>
                    <a:pt x="28465" y="2209594"/>
                  </a:lnTo>
                  <a:lnTo>
                    <a:pt x="30237" y="2184524"/>
                  </a:lnTo>
                  <a:close/>
                </a:path>
                <a:path w="1541779" h="2251710">
                  <a:moveTo>
                    <a:pt x="94741" y="2178049"/>
                  </a:moveTo>
                  <a:lnTo>
                    <a:pt x="88518" y="2181097"/>
                  </a:lnTo>
                  <a:lnTo>
                    <a:pt x="51256" y="2198780"/>
                  </a:lnTo>
                  <a:lnTo>
                    <a:pt x="24764" y="2237613"/>
                  </a:lnTo>
                  <a:lnTo>
                    <a:pt x="28869" y="2237613"/>
                  </a:lnTo>
                  <a:lnTo>
                    <a:pt x="99440" y="2204085"/>
                  </a:lnTo>
                  <a:lnTo>
                    <a:pt x="105663" y="2201036"/>
                  </a:lnTo>
                  <a:lnTo>
                    <a:pt x="108458" y="2193416"/>
                  </a:lnTo>
                  <a:lnTo>
                    <a:pt x="102362" y="2180716"/>
                  </a:lnTo>
                  <a:lnTo>
                    <a:pt x="94741" y="2178049"/>
                  </a:lnTo>
                  <a:close/>
                </a:path>
                <a:path w="1541779" h="2251710">
                  <a:moveTo>
                    <a:pt x="28465" y="2209594"/>
                  </a:moveTo>
                  <a:lnTo>
                    <a:pt x="8762" y="2218943"/>
                  </a:lnTo>
                  <a:lnTo>
                    <a:pt x="26924" y="2231390"/>
                  </a:lnTo>
                  <a:lnTo>
                    <a:pt x="28465" y="2209594"/>
                  </a:lnTo>
                  <a:close/>
                </a:path>
                <a:path w="1541779" h="2251710">
                  <a:moveTo>
                    <a:pt x="51256" y="2198780"/>
                  </a:moveTo>
                  <a:lnTo>
                    <a:pt x="28465" y="2209594"/>
                  </a:lnTo>
                  <a:lnTo>
                    <a:pt x="26924" y="2231390"/>
                  </a:lnTo>
                  <a:lnTo>
                    <a:pt x="29010" y="2231390"/>
                  </a:lnTo>
                  <a:lnTo>
                    <a:pt x="51256" y="2198780"/>
                  </a:lnTo>
                  <a:close/>
                </a:path>
                <a:path w="1541779" h="2251710">
                  <a:moveTo>
                    <a:pt x="1520570" y="0"/>
                  </a:moveTo>
                  <a:lnTo>
                    <a:pt x="30237" y="2184524"/>
                  </a:lnTo>
                  <a:lnTo>
                    <a:pt x="28465" y="2209594"/>
                  </a:lnTo>
                  <a:lnTo>
                    <a:pt x="51256" y="2198780"/>
                  </a:lnTo>
                  <a:lnTo>
                    <a:pt x="1541525" y="14224"/>
                  </a:lnTo>
                  <a:lnTo>
                    <a:pt x="1520570" y="0"/>
                  </a:lnTo>
                  <a:close/>
                </a:path>
              </a:pathLst>
            </a:custGeom>
            <a:solidFill>
              <a:srgbClr val="4F81BC"/>
            </a:solidFill>
          </p:spPr>
          <p:txBody>
            <a:bodyPr wrap="square" lIns="0" tIns="0" rIns="0" bIns="0" rtlCol="0"/>
            <a:lstStyle/>
            <a:p>
              <a:endParaRPr/>
            </a:p>
          </p:txBody>
        </p:sp>
        <p:pic>
          <p:nvPicPr>
            <p:cNvPr id="35" name="object 35"/>
            <p:cNvPicPr/>
            <p:nvPr/>
          </p:nvPicPr>
          <p:blipFill>
            <a:blip r:embed="rId6" cstate="print"/>
            <a:stretch>
              <a:fillRect/>
            </a:stretch>
          </p:blipFill>
          <p:spPr>
            <a:xfrm>
              <a:off x="6274308" y="2232660"/>
              <a:ext cx="1729739" cy="312420"/>
            </a:xfrm>
            <a:prstGeom prst="rect">
              <a:avLst/>
            </a:prstGeom>
          </p:spPr>
        </p:pic>
        <p:sp>
          <p:nvSpPr>
            <p:cNvPr id="36" name="object 36"/>
            <p:cNvSpPr/>
            <p:nvPr/>
          </p:nvSpPr>
          <p:spPr>
            <a:xfrm>
              <a:off x="6430010" y="2312924"/>
              <a:ext cx="1531620" cy="118110"/>
            </a:xfrm>
            <a:custGeom>
              <a:avLst/>
              <a:gdLst/>
              <a:ahLst/>
              <a:cxnLst/>
              <a:rect l="l" t="t" r="r" b="b"/>
              <a:pathLst>
                <a:path w="1531620" h="118110">
                  <a:moveTo>
                    <a:pt x="102869" y="0"/>
                  </a:moveTo>
                  <a:lnTo>
                    <a:pt x="0" y="55879"/>
                  </a:lnTo>
                  <a:lnTo>
                    <a:pt x="99187" y="117855"/>
                  </a:lnTo>
                  <a:lnTo>
                    <a:pt x="107061" y="116077"/>
                  </a:lnTo>
                  <a:lnTo>
                    <a:pt x="110743" y="110109"/>
                  </a:lnTo>
                  <a:lnTo>
                    <a:pt x="114554" y="104139"/>
                  </a:lnTo>
                  <a:lnTo>
                    <a:pt x="112648" y="96392"/>
                  </a:lnTo>
                  <a:lnTo>
                    <a:pt x="106807" y="92583"/>
                  </a:lnTo>
                  <a:lnTo>
                    <a:pt x="71926" y="70790"/>
                  </a:lnTo>
                  <a:lnTo>
                    <a:pt x="24891" y="69341"/>
                  </a:lnTo>
                  <a:lnTo>
                    <a:pt x="25653" y="43941"/>
                  </a:lnTo>
                  <a:lnTo>
                    <a:pt x="75192" y="43941"/>
                  </a:lnTo>
                  <a:lnTo>
                    <a:pt x="114935" y="22351"/>
                  </a:lnTo>
                  <a:lnTo>
                    <a:pt x="117220" y="14604"/>
                  </a:lnTo>
                  <a:lnTo>
                    <a:pt x="113918" y="8509"/>
                  </a:lnTo>
                  <a:lnTo>
                    <a:pt x="110616" y="2286"/>
                  </a:lnTo>
                  <a:lnTo>
                    <a:pt x="102869" y="0"/>
                  </a:lnTo>
                  <a:close/>
                </a:path>
                <a:path w="1531620" h="118110">
                  <a:moveTo>
                    <a:pt x="72535" y="45385"/>
                  </a:moveTo>
                  <a:lnTo>
                    <a:pt x="50459" y="57377"/>
                  </a:lnTo>
                  <a:lnTo>
                    <a:pt x="71926" y="70790"/>
                  </a:lnTo>
                  <a:lnTo>
                    <a:pt x="1530604" y="115697"/>
                  </a:lnTo>
                  <a:lnTo>
                    <a:pt x="1531492" y="90297"/>
                  </a:lnTo>
                  <a:lnTo>
                    <a:pt x="72535" y="45385"/>
                  </a:lnTo>
                  <a:close/>
                </a:path>
                <a:path w="1531620" h="118110">
                  <a:moveTo>
                    <a:pt x="25653" y="43941"/>
                  </a:moveTo>
                  <a:lnTo>
                    <a:pt x="24891" y="69341"/>
                  </a:lnTo>
                  <a:lnTo>
                    <a:pt x="71926" y="70790"/>
                  </a:lnTo>
                  <a:lnTo>
                    <a:pt x="67169" y="67817"/>
                  </a:lnTo>
                  <a:lnTo>
                    <a:pt x="31241" y="67817"/>
                  </a:lnTo>
                  <a:lnTo>
                    <a:pt x="32003" y="45847"/>
                  </a:lnTo>
                  <a:lnTo>
                    <a:pt x="71685" y="45847"/>
                  </a:lnTo>
                  <a:lnTo>
                    <a:pt x="72535" y="45385"/>
                  </a:lnTo>
                  <a:lnTo>
                    <a:pt x="25653" y="43941"/>
                  </a:lnTo>
                  <a:close/>
                </a:path>
                <a:path w="1531620" h="118110">
                  <a:moveTo>
                    <a:pt x="32003" y="45847"/>
                  </a:moveTo>
                  <a:lnTo>
                    <a:pt x="31241" y="67817"/>
                  </a:lnTo>
                  <a:lnTo>
                    <a:pt x="50459" y="57377"/>
                  </a:lnTo>
                  <a:lnTo>
                    <a:pt x="32003" y="45847"/>
                  </a:lnTo>
                  <a:close/>
                </a:path>
                <a:path w="1531620" h="118110">
                  <a:moveTo>
                    <a:pt x="50459" y="57377"/>
                  </a:moveTo>
                  <a:lnTo>
                    <a:pt x="31241" y="67817"/>
                  </a:lnTo>
                  <a:lnTo>
                    <a:pt x="67169" y="67817"/>
                  </a:lnTo>
                  <a:lnTo>
                    <a:pt x="50459" y="57377"/>
                  </a:lnTo>
                  <a:close/>
                </a:path>
                <a:path w="1531620" h="118110">
                  <a:moveTo>
                    <a:pt x="71685" y="45847"/>
                  </a:moveTo>
                  <a:lnTo>
                    <a:pt x="32003" y="45847"/>
                  </a:lnTo>
                  <a:lnTo>
                    <a:pt x="50459" y="57377"/>
                  </a:lnTo>
                  <a:lnTo>
                    <a:pt x="71685" y="45847"/>
                  </a:lnTo>
                  <a:close/>
                </a:path>
                <a:path w="1531620" h="118110">
                  <a:moveTo>
                    <a:pt x="75192" y="43941"/>
                  </a:moveTo>
                  <a:lnTo>
                    <a:pt x="25653" y="43941"/>
                  </a:lnTo>
                  <a:lnTo>
                    <a:pt x="72535" y="45385"/>
                  </a:lnTo>
                  <a:lnTo>
                    <a:pt x="75192" y="43941"/>
                  </a:lnTo>
                  <a:close/>
                </a:path>
              </a:pathLst>
            </a:custGeom>
            <a:solidFill>
              <a:srgbClr val="4F81BC"/>
            </a:solidFill>
          </p:spPr>
          <p:txBody>
            <a:bodyPr wrap="square" lIns="0" tIns="0" rIns="0" bIns="0" rtlCol="0"/>
            <a:lstStyle/>
            <a:p>
              <a:endParaRPr/>
            </a:p>
          </p:txBody>
        </p:sp>
      </p:grpSp>
      <p:grpSp>
        <p:nvGrpSpPr>
          <p:cNvPr id="37" name="object 37"/>
          <p:cNvGrpSpPr/>
          <p:nvPr/>
        </p:nvGrpSpPr>
        <p:grpSpPr>
          <a:xfrm>
            <a:off x="4408932" y="1069847"/>
            <a:ext cx="593090" cy="715010"/>
            <a:chOff x="2884932" y="1069847"/>
            <a:chExt cx="593090" cy="715010"/>
          </a:xfrm>
        </p:grpSpPr>
        <p:pic>
          <p:nvPicPr>
            <p:cNvPr id="38" name="object 38"/>
            <p:cNvPicPr/>
            <p:nvPr/>
          </p:nvPicPr>
          <p:blipFill>
            <a:blip r:embed="rId7" cstate="print"/>
            <a:stretch>
              <a:fillRect/>
            </a:stretch>
          </p:blipFill>
          <p:spPr>
            <a:xfrm>
              <a:off x="2884932" y="1069847"/>
              <a:ext cx="592835" cy="714755"/>
            </a:xfrm>
            <a:prstGeom prst="rect">
              <a:avLst/>
            </a:prstGeom>
          </p:spPr>
        </p:pic>
        <p:pic>
          <p:nvPicPr>
            <p:cNvPr id="39" name="object 39"/>
            <p:cNvPicPr/>
            <p:nvPr/>
          </p:nvPicPr>
          <p:blipFill>
            <a:blip r:embed="rId8" cstate="print"/>
            <a:stretch>
              <a:fillRect/>
            </a:stretch>
          </p:blipFill>
          <p:spPr>
            <a:xfrm>
              <a:off x="2939415" y="1094231"/>
              <a:ext cx="484632" cy="617981"/>
            </a:xfrm>
            <a:prstGeom prst="rect">
              <a:avLst/>
            </a:prstGeom>
          </p:spPr>
        </p:pic>
        <p:sp>
          <p:nvSpPr>
            <p:cNvPr id="40" name="object 40"/>
            <p:cNvSpPr/>
            <p:nvPr/>
          </p:nvSpPr>
          <p:spPr>
            <a:xfrm>
              <a:off x="2939415" y="1094231"/>
              <a:ext cx="485140" cy="618490"/>
            </a:xfrm>
            <a:custGeom>
              <a:avLst/>
              <a:gdLst/>
              <a:ahLst/>
              <a:cxnLst/>
              <a:rect l="l" t="t" r="r" b="b"/>
              <a:pathLst>
                <a:path w="485139" h="618489">
                  <a:moveTo>
                    <a:pt x="0" y="375665"/>
                  </a:moveTo>
                  <a:lnTo>
                    <a:pt x="121158" y="375665"/>
                  </a:lnTo>
                  <a:lnTo>
                    <a:pt x="121158" y="0"/>
                  </a:lnTo>
                  <a:lnTo>
                    <a:pt x="363474" y="0"/>
                  </a:lnTo>
                  <a:lnTo>
                    <a:pt x="363474" y="375665"/>
                  </a:lnTo>
                  <a:lnTo>
                    <a:pt x="484632" y="375665"/>
                  </a:lnTo>
                  <a:lnTo>
                    <a:pt x="242316" y="617981"/>
                  </a:lnTo>
                  <a:lnTo>
                    <a:pt x="0" y="375665"/>
                  </a:lnTo>
                  <a:close/>
                </a:path>
              </a:pathLst>
            </a:custGeom>
            <a:ln w="9525">
              <a:solidFill>
                <a:srgbClr val="497DBA"/>
              </a:solidFill>
            </a:ln>
          </p:spPr>
          <p:txBody>
            <a:bodyPr wrap="square" lIns="0" tIns="0" rIns="0" bIns="0" rtlCol="0"/>
            <a:lstStyle/>
            <a:p>
              <a:endParaRPr/>
            </a:p>
          </p:txBody>
        </p:sp>
      </p:grpSp>
      <p:grpSp>
        <p:nvGrpSpPr>
          <p:cNvPr id="41" name="object 41"/>
          <p:cNvGrpSpPr/>
          <p:nvPr/>
        </p:nvGrpSpPr>
        <p:grpSpPr>
          <a:xfrm>
            <a:off x="2096263" y="764"/>
            <a:ext cx="404495" cy="550545"/>
            <a:chOff x="572262" y="763"/>
            <a:chExt cx="404495" cy="550545"/>
          </a:xfrm>
        </p:grpSpPr>
        <p:sp>
          <p:nvSpPr>
            <p:cNvPr id="42" name="object 42"/>
            <p:cNvSpPr/>
            <p:nvPr/>
          </p:nvSpPr>
          <p:spPr>
            <a:xfrm>
              <a:off x="572249" y="774"/>
              <a:ext cx="404495" cy="550545"/>
            </a:xfrm>
            <a:custGeom>
              <a:avLst/>
              <a:gdLst/>
              <a:ahLst/>
              <a:cxnLst/>
              <a:rect l="l" t="t" r="r" b="b"/>
              <a:pathLst>
                <a:path w="404494" h="550545">
                  <a:moveTo>
                    <a:pt x="404291" y="0"/>
                  </a:moveTo>
                  <a:lnTo>
                    <a:pt x="394893" y="0"/>
                  </a:lnTo>
                  <a:lnTo>
                    <a:pt x="9410" y="0"/>
                  </a:lnTo>
                  <a:lnTo>
                    <a:pt x="12" y="0"/>
                  </a:lnTo>
                  <a:lnTo>
                    <a:pt x="12" y="546633"/>
                  </a:lnTo>
                  <a:lnTo>
                    <a:pt x="0" y="550037"/>
                  </a:lnTo>
                  <a:lnTo>
                    <a:pt x="394893" y="550037"/>
                  </a:lnTo>
                  <a:lnTo>
                    <a:pt x="404291" y="550037"/>
                  </a:lnTo>
                  <a:lnTo>
                    <a:pt x="404291" y="0"/>
                  </a:lnTo>
                  <a:close/>
                </a:path>
              </a:pathLst>
            </a:custGeom>
            <a:solidFill>
              <a:srgbClr val="FF0000"/>
            </a:solidFill>
          </p:spPr>
          <p:txBody>
            <a:bodyPr wrap="square" lIns="0" tIns="0" rIns="0" bIns="0" rtlCol="0"/>
            <a:lstStyle/>
            <a:p>
              <a:endParaRPr/>
            </a:p>
          </p:txBody>
        </p:sp>
        <p:pic>
          <p:nvPicPr>
            <p:cNvPr id="43" name="object 43"/>
            <p:cNvPicPr/>
            <p:nvPr/>
          </p:nvPicPr>
          <p:blipFill>
            <a:blip r:embed="rId9" cstate="print"/>
            <a:stretch>
              <a:fillRect/>
            </a:stretch>
          </p:blipFill>
          <p:spPr>
            <a:xfrm>
              <a:off x="599694" y="196509"/>
              <a:ext cx="355242" cy="304515"/>
            </a:xfrm>
            <a:prstGeom prst="rect">
              <a:avLst/>
            </a:prstGeom>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74493" y="1220166"/>
            <a:ext cx="4624070" cy="574675"/>
          </a:xfrm>
          <a:prstGeom prst="rect">
            <a:avLst/>
          </a:prstGeom>
        </p:spPr>
        <p:txBody>
          <a:bodyPr vert="horz" wrap="square" lIns="0" tIns="12700" rIns="0" bIns="0" rtlCol="0" anchor="ctr">
            <a:spAutoFit/>
          </a:bodyPr>
          <a:lstStyle/>
          <a:p>
            <a:pPr marL="12700">
              <a:lnSpc>
                <a:spcPct val="100000"/>
              </a:lnSpc>
              <a:spcBef>
                <a:spcPts val="100"/>
              </a:spcBef>
            </a:pPr>
            <a:r>
              <a:rPr sz="3600" dirty="0"/>
              <a:t>What</a:t>
            </a:r>
            <a:r>
              <a:rPr sz="3600" spc="-5" dirty="0"/>
              <a:t> </a:t>
            </a:r>
            <a:r>
              <a:rPr sz="3600" dirty="0"/>
              <a:t>is</a:t>
            </a:r>
            <a:r>
              <a:rPr sz="3600" spc="-10" dirty="0"/>
              <a:t> ISO/CASCO?</a:t>
            </a:r>
            <a:endParaRPr sz="3600"/>
          </a:p>
        </p:txBody>
      </p:sp>
      <p:sp>
        <p:nvSpPr>
          <p:cNvPr id="3" name="object 3"/>
          <p:cNvSpPr txBox="1"/>
          <p:nvPr/>
        </p:nvSpPr>
        <p:spPr>
          <a:xfrm>
            <a:off x="2174240" y="2242184"/>
            <a:ext cx="7468870" cy="2733040"/>
          </a:xfrm>
          <a:prstGeom prst="rect">
            <a:avLst/>
          </a:prstGeom>
        </p:spPr>
        <p:txBody>
          <a:bodyPr vert="horz" wrap="square" lIns="0" tIns="12700" rIns="0" bIns="0" rtlCol="0">
            <a:spAutoFit/>
          </a:bodyPr>
          <a:lstStyle/>
          <a:p>
            <a:pPr marL="355600" marR="821055" indent="-343535">
              <a:spcBef>
                <a:spcPts val="100"/>
              </a:spcBef>
              <a:buFont typeface="Wingdings"/>
              <a:buChar char=""/>
              <a:tabLst>
                <a:tab pos="355600" algn="l"/>
              </a:tabLst>
            </a:pPr>
            <a:r>
              <a:rPr sz="2400" dirty="0">
                <a:latin typeface="Arial"/>
                <a:cs typeface="Arial"/>
              </a:rPr>
              <a:t>ISO</a:t>
            </a:r>
            <a:r>
              <a:rPr sz="2400" spc="-80" dirty="0">
                <a:latin typeface="Arial"/>
                <a:cs typeface="Arial"/>
              </a:rPr>
              <a:t> </a:t>
            </a:r>
            <a:r>
              <a:rPr sz="2400" dirty="0">
                <a:latin typeface="Arial"/>
                <a:cs typeface="Arial"/>
              </a:rPr>
              <a:t>committee</a:t>
            </a:r>
            <a:r>
              <a:rPr sz="2400" spc="-70" dirty="0">
                <a:latin typeface="Arial"/>
                <a:cs typeface="Arial"/>
              </a:rPr>
              <a:t> </a:t>
            </a:r>
            <a:r>
              <a:rPr sz="2400" dirty="0">
                <a:latin typeface="Arial"/>
                <a:cs typeface="Arial"/>
              </a:rPr>
              <a:t>that</a:t>
            </a:r>
            <a:r>
              <a:rPr sz="2400" spc="-60" dirty="0">
                <a:latin typeface="Arial"/>
                <a:cs typeface="Arial"/>
              </a:rPr>
              <a:t> </a:t>
            </a:r>
            <a:r>
              <a:rPr sz="2400" dirty="0">
                <a:latin typeface="Arial"/>
                <a:cs typeface="Arial"/>
              </a:rPr>
              <a:t>works</a:t>
            </a:r>
            <a:r>
              <a:rPr sz="2400" spc="-60" dirty="0">
                <a:latin typeface="Arial"/>
                <a:cs typeface="Arial"/>
              </a:rPr>
              <a:t> </a:t>
            </a:r>
            <a:r>
              <a:rPr sz="2400" dirty="0">
                <a:latin typeface="Arial"/>
                <a:cs typeface="Arial"/>
              </a:rPr>
              <a:t>on</a:t>
            </a:r>
            <a:r>
              <a:rPr sz="2400" spc="-60" dirty="0">
                <a:latin typeface="Arial"/>
                <a:cs typeface="Arial"/>
              </a:rPr>
              <a:t> </a:t>
            </a:r>
            <a:r>
              <a:rPr sz="2400" dirty="0">
                <a:latin typeface="Arial"/>
                <a:cs typeface="Arial"/>
              </a:rPr>
              <a:t>issues</a:t>
            </a:r>
            <a:r>
              <a:rPr sz="2400" spc="-55" dirty="0">
                <a:latin typeface="Arial"/>
                <a:cs typeface="Arial"/>
              </a:rPr>
              <a:t> </a:t>
            </a:r>
            <a:r>
              <a:rPr sz="2400" dirty="0">
                <a:latin typeface="Arial"/>
                <a:cs typeface="Arial"/>
              </a:rPr>
              <a:t>relating</a:t>
            </a:r>
            <a:r>
              <a:rPr sz="2400" spc="-55" dirty="0">
                <a:latin typeface="Arial"/>
                <a:cs typeface="Arial"/>
              </a:rPr>
              <a:t> </a:t>
            </a:r>
            <a:r>
              <a:rPr sz="2400" spc="-25" dirty="0">
                <a:latin typeface="Arial"/>
                <a:cs typeface="Arial"/>
              </a:rPr>
              <a:t>to </a:t>
            </a:r>
            <a:r>
              <a:rPr sz="2400" dirty="0">
                <a:latin typeface="Arial"/>
                <a:cs typeface="Arial"/>
              </a:rPr>
              <a:t>conformity</a:t>
            </a:r>
            <a:r>
              <a:rPr sz="2400" spc="-95" dirty="0">
                <a:latin typeface="Arial"/>
                <a:cs typeface="Arial"/>
              </a:rPr>
              <a:t> </a:t>
            </a:r>
            <a:r>
              <a:rPr sz="2400" spc="-10" dirty="0">
                <a:latin typeface="Arial"/>
                <a:cs typeface="Arial"/>
              </a:rPr>
              <a:t>assessment</a:t>
            </a:r>
            <a:endParaRPr sz="2400">
              <a:latin typeface="Arial"/>
              <a:cs typeface="Arial"/>
            </a:endParaRPr>
          </a:p>
          <a:p>
            <a:pPr marL="355600" marR="5080" indent="-343535">
              <a:spcBef>
                <a:spcPts val="580"/>
              </a:spcBef>
              <a:buFont typeface="Wingdings"/>
              <a:buChar char=""/>
              <a:tabLst>
                <a:tab pos="355600" algn="l"/>
              </a:tabLst>
            </a:pPr>
            <a:r>
              <a:rPr sz="2400" dirty="0">
                <a:latin typeface="Arial"/>
                <a:cs typeface="Arial"/>
              </a:rPr>
              <a:t>It</a:t>
            </a:r>
            <a:r>
              <a:rPr sz="2400" spc="-75" dirty="0">
                <a:latin typeface="Arial"/>
                <a:cs typeface="Arial"/>
              </a:rPr>
              <a:t> </a:t>
            </a:r>
            <a:r>
              <a:rPr sz="2400" dirty="0">
                <a:latin typeface="Arial"/>
                <a:cs typeface="Arial"/>
              </a:rPr>
              <a:t>publishes</a:t>
            </a:r>
            <a:r>
              <a:rPr sz="2400" spc="-30" dirty="0">
                <a:latin typeface="Arial"/>
                <a:cs typeface="Arial"/>
              </a:rPr>
              <a:t> </a:t>
            </a:r>
            <a:r>
              <a:rPr sz="2400" dirty="0">
                <a:latin typeface="Arial"/>
                <a:cs typeface="Arial"/>
              </a:rPr>
              <a:t>standards</a:t>
            </a:r>
            <a:r>
              <a:rPr sz="2400" spc="-65" dirty="0">
                <a:latin typeface="Arial"/>
                <a:cs typeface="Arial"/>
              </a:rPr>
              <a:t> </a:t>
            </a:r>
            <a:r>
              <a:rPr sz="2400" dirty="0">
                <a:latin typeface="Arial"/>
                <a:cs typeface="Arial"/>
              </a:rPr>
              <a:t>for</a:t>
            </a:r>
            <a:r>
              <a:rPr sz="2400" spc="-60" dirty="0">
                <a:latin typeface="Arial"/>
                <a:cs typeface="Arial"/>
              </a:rPr>
              <a:t> </a:t>
            </a:r>
            <a:r>
              <a:rPr sz="2400" dirty="0">
                <a:latin typeface="Arial"/>
                <a:cs typeface="Arial"/>
              </a:rPr>
              <a:t>the</a:t>
            </a:r>
            <a:r>
              <a:rPr sz="2400" spc="-60" dirty="0">
                <a:latin typeface="Arial"/>
                <a:cs typeface="Arial"/>
              </a:rPr>
              <a:t> </a:t>
            </a:r>
            <a:r>
              <a:rPr sz="2400" dirty="0">
                <a:latin typeface="Arial"/>
                <a:cs typeface="Arial"/>
              </a:rPr>
              <a:t>operation</a:t>
            </a:r>
            <a:r>
              <a:rPr sz="2400" spc="-50" dirty="0">
                <a:latin typeface="Arial"/>
                <a:cs typeface="Arial"/>
              </a:rPr>
              <a:t> </a:t>
            </a:r>
            <a:r>
              <a:rPr sz="2400" dirty="0">
                <a:latin typeface="Arial"/>
                <a:cs typeface="Arial"/>
              </a:rPr>
              <a:t>of</a:t>
            </a:r>
            <a:r>
              <a:rPr sz="2400" spc="-80" dirty="0">
                <a:latin typeface="Arial"/>
                <a:cs typeface="Arial"/>
              </a:rPr>
              <a:t> </a:t>
            </a:r>
            <a:r>
              <a:rPr sz="2400" spc="-10" dirty="0">
                <a:latin typeface="Arial"/>
                <a:cs typeface="Arial"/>
              </a:rPr>
              <a:t>conformity </a:t>
            </a:r>
            <a:r>
              <a:rPr sz="2400" dirty="0">
                <a:latin typeface="Arial"/>
                <a:cs typeface="Arial"/>
              </a:rPr>
              <a:t>assessment</a:t>
            </a:r>
            <a:r>
              <a:rPr sz="2400" spc="-100" dirty="0">
                <a:latin typeface="Arial"/>
                <a:cs typeface="Arial"/>
              </a:rPr>
              <a:t> </a:t>
            </a:r>
            <a:r>
              <a:rPr sz="2400" dirty="0">
                <a:latin typeface="Arial"/>
                <a:cs typeface="Arial"/>
              </a:rPr>
              <a:t>bodies</a:t>
            </a:r>
            <a:r>
              <a:rPr sz="2400" spc="-80" dirty="0">
                <a:latin typeface="Arial"/>
                <a:cs typeface="Arial"/>
              </a:rPr>
              <a:t> </a:t>
            </a:r>
            <a:r>
              <a:rPr sz="2400" dirty="0">
                <a:latin typeface="Arial"/>
                <a:cs typeface="Arial"/>
              </a:rPr>
              <a:t>and</a:t>
            </a:r>
            <a:r>
              <a:rPr sz="2400" spc="-110" dirty="0">
                <a:latin typeface="Arial"/>
                <a:cs typeface="Arial"/>
              </a:rPr>
              <a:t> </a:t>
            </a:r>
            <a:r>
              <a:rPr sz="2400" dirty="0">
                <a:latin typeface="Arial"/>
                <a:cs typeface="Arial"/>
              </a:rPr>
              <a:t>develops</a:t>
            </a:r>
            <a:r>
              <a:rPr sz="2400" spc="-75" dirty="0">
                <a:latin typeface="Arial"/>
                <a:cs typeface="Arial"/>
              </a:rPr>
              <a:t> </a:t>
            </a:r>
            <a:r>
              <a:rPr sz="2400" dirty="0">
                <a:latin typeface="Arial"/>
                <a:cs typeface="Arial"/>
              </a:rPr>
              <a:t>policies</a:t>
            </a:r>
            <a:r>
              <a:rPr sz="2400" spc="-75" dirty="0">
                <a:latin typeface="Arial"/>
                <a:cs typeface="Arial"/>
              </a:rPr>
              <a:t> </a:t>
            </a:r>
            <a:r>
              <a:rPr sz="2400" dirty="0">
                <a:latin typeface="Arial"/>
                <a:cs typeface="Arial"/>
              </a:rPr>
              <a:t>related</a:t>
            </a:r>
            <a:r>
              <a:rPr sz="2400" spc="-100" dirty="0">
                <a:latin typeface="Arial"/>
                <a:cs typeface="Arial"/>
              </a:rPr>
              <a:t> </a:t>
            </a:r>
            <a:r>
              <a:rPr sz="2400" spc="-25" dirty="0">
                <a:latin typeface="Arial"/>
                <a:cs typeface="Arial"/>
              </a:rPr>
              <a:t>to </a:t>
            </a:r>
            <a:r>
              <a:rPr sz="2400" dirty="0">
                <a:latin typeface="Arial"/>
                <a:cs typeface="Arial"/>
              </a:rPr>
              <a:t>conformity</a:t>
            </a:r>
            <a:r>
              <a:rPr sz="2400" spc="-45" dirty="0">
                <a:latin typeface="Arial"/>
                <a:cs typeface="Arial"/>
              </a:rPr>
              <a:t> </a:t>
            </a:r>
            <a:r>
              <a:rPr sz="2400" dirty="0">
                <a:latin typeface="Arial"/>
                <a:cs typeface="Arial"/>
              </a:rPr>
              <a:t>assessment</a:t>
            </a:r>
            <a:r>
              <a:rPr sz="2400" spc="-35" dirty="0">
                <a:latin typeface="Arial"/>
                <a:cs typeface="Arial"/>
              </a:rPr>
              <a:t> </a:t>
            </a:r>
            <a:r>
              <a:rPr sz="2400" dirty="0">
                <a:latin typeface="Arial"/>
                <a:cs typeface="Arial"/>
              </a:rPr>
              <a:t>(mostly</a:t>
            </a:r>
            <a:r>
              <a:rPr sz="2400" spc="-40" dirty="0">
                <a:latin typeface="Arial"/>
                <a:cs typeface="Arial"/>
              </a:rPr>
              <a:t> </a:t>
            </a:r>
            <a:r>
              <a:rPr sz="2400" dirty="0">
                <a:latin typeface="Arial"/>
                <a:cs typeface="Arial"/>
              </a:rPr>
              <a:t>together</a:t>
            </a:r>
            <a:r>
              <a:rPr sz="2400" spc="-30" dirty="0">
                <a:latin typeface="Arial"/>
                <a:cs typeface="Arial"/>
              </a:rPr>
              <a:t> </a:t>
            </a:r>
            <a:r>
              <a:rPr sz="2400" dirty="0">
                <a:latin typeface="Arial"/>
                <a:cs typeface="Arial"/>
              </a:rPr>
              <a:t>with</a:t>
            </a:r>
            <a:r>
              <a:rPr sz="2400" spc="-35" dirty="0">
                <a:latin typeface="Arial"/>
                <a:cs typeface="Arial"/>
              </a:rPr>
              <a:t> </a:t>
            </a:r>
            <a:r>
              <a:rPr sz="2400" spc="-20" dirty="0">
                <a:latin typeface="Arial"/>
                <a:cs typeface="Arial"/>
              </a:rPr>
              <a:t>IEC)</a:t>
            </a:r>
            <a:endParaRPr sz="2400">
              <a:latin typeface="Arial"/>
              <a:cs typeface="Arial"/>
            </a:endParaRPr>
          </a:p>
          <a:p>
            <a:pPr marL="355600" marR="294005" indent="-343535">
              <a:spcBef>
                <a:spcPts val="575"/>
              </a:spcBef>
              <a:buFont typeface="Wingdings"/>
              <a:buChar char=""/>
              <a:tabLst>
                <a:tab pos="355600" algn="l"/>
              </a:tabLst>
            </a:pPr>
            <a:r>
              <a:rPr sz="2400" dirty="0">
                <a:latin typeface="Arial"/>
                <a:cs typeface="Arial"/>
              </a:rPr>
              <a:t>126</a:t>
            </a:r>
            <a:r>
              <a:rPr sz="2400" spc="-55" dirty="0">
                <a:latin typeface="Arial"/>
                <a:cs typeface="Arial"/>
              </a:rPr>
              <a:t> </a:t>
            </a:r>
            <a:r>
              <a:rPr sz="2400" dirty="0">
                <a:latin typeface="Arial"/>
                <a:cs typeface="Arial"/>
              </a:rPr>
              <a:t>members</a:t>
            </a:r>
            <a:r>
              <a:rPr sz="2400" spc="-60" dirty="0">
                <a:latin typeface="Arial"/>
                <a:cs typeface="Arial"/>
              </a:rPr>
              <a:t> </a:t>
            </a:r>
            <a:r>
              <a:rPr sz="2400" dirty="0">
                <a:latin typeface="Arial"/>
                <a:cs typeface="Arial"/>
              </a:rPr>
              <a:t>of</a:t>
            </a:r>
            <a:r>
              <a:rPr sz="2400" spc="-55" dirty="0">
                <a:latin typeface="Arial"/>
                <a:cs typeface="Arial"/>
              </a:rPr>
              <a:t> </a:t>
            </a:r>
            <a:r>
              <a:rPr sz="2400" dirty="0">
                <a:latin typeface="Arial"/>
                <a:cs typeface="Arial"/>
              </a:rPr>
              <a:t>ISO</a:t>
            </a:r>
            <a:r>
              <a:rPr sz="2400" spc="-75" dirty="0">
                <a:latin typeface="Arial"/>
                <a:cs typeface="Arial"/>
              </a:rPr>
              <a:t> </a:t>
            </a:r>
            <a:r>
              <a:rPr sz="2400" dirty="0">
                <a:latin typeface="Arial"/>
                <a:cs typeface="Arial"/>
              </a:rPr>
              <a:t>participate</a:t>
            </a:r>
            <a:r>
              <a:rPr sz="2400" spc="-40" dirty="0">
                <a:latin typeface="Arial"/>
                <a:cs typeface="Arial"/>
              </a:rPr>
              <a:t> </a:t>
            </a:r>
            <a:r>
              <a:rPr sz="2400" dirty="0">
                <a:latin typeface="Arial"/>
                <a:cs typeface="Arial"/>
              </a:rPr>
              <a:t>in</a:t>
            </a:r>
            <a:r>
              <a:rPr sz="2400" spc="-55" dirty="0">
                <a:latin typeface="Arial"/>
                <a:cs typeface="Arial"/>
              </a:rPr>
              <a:t> </a:t>
            </a:r>
            <a:r>
              <a:rPr sz="2400" dirty="0">
                <a:latin typeface="Arial"/>
                <a:cs typeface="Arial"/>
              </a:rPr>
              <a:t>CASCO</a:t>
            </a:r>
            <a:r>
              <a:rPr sz="2400" spc="-45" dirty="0">
                <a:latin typeface="Arial"/>
                <a:cs typeface="Arial"/>
              </a:rPr>
              <a:t> </a:t>
            </a:r>
            <a:r>
              <a:rPr sz="2400" dirty="0">
                <a:latin typeface="Arial"/>
                <a:cs typeface="Arial"/>
              </a:rPr>
              <a:t>and</a:t>
            </a:r>
            <a:r>
              <a:rPr sz="2400" spc="-50" dirty="0">
                <a:latin typeface="Arial"/>
                <a:cs typeface="Arial"/>
              </a:rPr>
              <a:t> </a:t>
            </a:r>
            <a:r>
              <a:rPr sz="2400" spc="-25" dirty="0">
                <a:latin typeface="Arial"/>
                <a:cs typeface="Arial"/>
              </a:rPr>
              <a:t>22 </a:t>
            </a:r>
            <a:r>
              <a:rPr sz="2400" dirty="0">
                <a:latin typeface="Arial"/>
                <a:cs typeface="Arial"/>
              </a:rPr>
              <a:t>external</a:t>
            </a:r>
            <a:r>
              <a:rPr sz="2400" spc="-60" dirty="0">
                <a:latin typeface="Arial"/>
                <a:cs typeface="Arial"/>
              </a:rPr>
              <a:t> </a:t>
            </a:r>
            <a:r>
              <a:rPr sz="2400" spc="-10" dirty="0">
                <a:latin typeface="Arial"/>
                <a:cs typeface="Arial"/>
              </a:rPr>
              <a:t>organizations</a:t>
            </a:r>
            <a:r>
              <a:rPr sz="2400" spc="-35" dirty="0">
                <a:latin typeface="Arial"/>
                <a:cs typeface="Arial"/>
              </a:rPr>
              <a:t> </a:t>
            </a:r>
            <a:r>
              <a:rPr sz="2400" dirty="0">
                <a:latin typeface="Arial"/>
                <a:cs typeface="Arial"/>
              </a:rPr>
              <a:t>are</a:t>
            </a:r>
            <a:r>
              <a:rPr sz="2400" spc="-70" dirty="0">
                <a:latin typeface="Arial"/>
                <a:cs typeface="Arial"/>
              </a:rPr>
              <a:t> </a:t>
            </a:r>
            <a:r>
              <a:rPr sz="2400" dirty="0">
                <a:latin typeface="Arial"/>
                <a:cs typeface="Arial"/>
              </a:rPr>
              <a:t>in</a:t>
            </a:r>
            <a:r>
              <a:rPr sz="2400" spc="-60" dirty="0">
                <a:latin typeface="Arial"/>
                <a:cs typeface="Arial"/>
              </a:rPr>
              <a:t> </a:t>
            </a:r>
            <a:r>
              <a:rPr sz="2400" spc="-10" dirty="0">
                <a:latin typeface="Arial"/>
                <a:cs typeface="Arial"/>
              </a:rPr>
              <a:t>liaison</a:t>
            </a:r>
            <a:endParaRPr sz="2400">
              <a:latin typeface="Arial"/>
              <a:cs typeface="Arial"/>
            </a:endParaRPr>
          </a:p>
        </p:txBody>
      </p:sp>
      <p:grpSp>
        <p:nvGrpSpPr>
          <p:cNvPr id="4" name="object 4"/>
          <p:cNvGrpSpPr/>
          <p:nvPr/>
        </p:nvGrpSpPr>
        <p:grpSpPr>
          <a:xfrm>
            <a:off x="1524761" y="764"/>
            <a:ext cx="9144000" cy="845819"/>
            <a:chOff x="761" y="763"/>
            <a:chExt cx="9144000" cy="845819"/>
          </a:xfrm>
        </p:grpSpPr>
        <p:sp>
          <p:nvSpPr>
            <p:cNvPr id="5" name="object 5"/>
            <p:cNvSpPr/>
            <p:nvPr/>
          </p:nvSpPr>
          <p:spPr>
            <a:xfrm>
              <a:off x="762" y="774"/>
              <a:ext cx="9144000" cy="845819"/>
            </a:xfrm>
            <a:custGeom>
              <a:avLst/>
              <a:gdLst/>
              <a:ahLst/>
              <a:cxnLst/>
              <a:rect l="l" t="t" r="r" b="b"/>
              <a:pathLst>
                <a:path w="9144000" h="845819">
                  <a:moveTo>
                    <a:pt x="9143873" y="0"/>
                  </a:moveTo>
                  <a:lnTo>
                    <a:pt x="9134348" y="0"/>
                  </a:lnTo>
                  <a:lnTo>
                    <a:pt x="9512" y="0"/>
                  </a:lnTo>
                  <a:lnTo>
                    <a:pt x="0" y="0"/>
                  </a:lnTo>
                  <a:lnTo>
                    <a:pt x="0" y="107505"/>
                  </a:lnTo>
                  <a:lnTo>
                    <a:pt x="0" y="117284"/>
                  </a:lnTo>
                  <a:lnTo>
                    <a:pt x="571500" y="117284"/>
                  </a:lnTo>
                  <a:lnTo>
                    <a:pt x="571500" y="838885"/>
                  </a:lnTo>
                  <a:lnTo>
                    <a:pt x="571487" y="845299"/>
                  </a:lnTo>
                  <a:lnTo>
                    <a:pt x="1126096" y="845299"/>
                  </a:lnTo>
                  <a:lnTo>
                    <a:pt x="1135659" y="845299"/>
                  </a:lnTo>
                  <a:lnTo>
                    <a:pt x="1135659" y="117284"/>
                  </a:lnTo>
                  <a:lnTo>
                    <a:pt x="9134348" y="117284"/>
                  </a:lnTo>
                  <a:lnTo>
                    <a:pt x="9143873" y="117284"/>
                  </a:lnTo>
                  <a:lnTo>
                    <a:pt x="9143873" y="0"/>
                  </a:lnTo>
                  <a:close/>
                </a:path>
              </a:pathLst>
            </a:custGeom>
            <a:solidFill>
              <a:srgbClr val="FF0000"/>
            </a:solidFill>
          </p:spPr>
          <p:txBody>
            <a:bodyPr wrap="square" lIns="0" tIns="0" rIns="0" bIns="0" rtlCol="0"/>
            <a:lstStyle/>
            <a:p>
              <a:endParaRPr/>
            </a:p>
          </p:txBody>
        </p:sp>
        <p:pic>
          <p:nvPicPr>
            <p:cNvPr id="6" name="object 6"/>
            <p:cNvPicPr/>
            <p:nvPr/>
          </p:nvPicPr>
          <p:blipFill>
            <a:blip r:embed="rId2" cstate="print"/>
            <a:stretch>
              <a:fillRect/>
            </a:stretch>
          </p:blipFill>
          <p:spPr>
            <a:xfrm>
              <a:off x="610361" y="362268"/>
              <a:ext cx="502475" cy="413063"/>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62200" y="142473"/>
            <a:ext cx="10515600" cy="1770868"/>
          </a:xfrm>
          <a:prstGeom prst="rect">
            <a:avLst/>
          </a:prstGeom>
        </p:spPr>
        <p:txBody>
          <a:bodyPr vert="horz" wrap="square" lIns="0" tIns="1083182" rIns="0" bIns="0" rtlCol="0" anchor="ctr">
            <a:spAutoFit/>
          </a:bodyPr>
          <a:lstStyle/>
          <a:p>
            <a:pPr marL="165100">
              <a:lnSpc>
                <a:spcPct val="100000"/>
              </a:lnSpc>
              <a:spcBef>
                <a:spcPts val="105"/>
              </a:spcBef>
            </a:pPr>
            <a:r>
              <a:rPr dirty="0"/>
              <a:t>CASCO </a:t>
            </a:r>
            <a:r>
              <a:rPr spc="-10" dirty="0"/>
              <a:t>structure</a:t>
            </a:r>
          </a:p>
        </p:txBody>
      </p:sp>
      <p:grpSp>
        <p:nvGrpSpPr>
          <p:cNvPr id="3" name="object 3"/>
          <p:cNvGrpSpPr/>
          <p:nvPr/>
        </p:nvGrpSpPr>
        <p:grpSpPr>
          <a:xfrm>
            <a:off x="1662684" y="1705355"/>
            <a:ext cx="8867140" cy="4928870"/>
            <a:chOff x="138684" y="1705355"/>
            <a:chExt cx="8867140" cy="4928870"/>
          </a:xfrm>
        </p:grpSpPr>
        <p:pic>
          <p:nvPicPr>
            <p:cNvPr id="4" name="object 4"/>
            <p:cNvPicPr/>
            <p:nvPr/>
          </p:nvPicPr>
          <p:blipFill>
            <a:blip r:embed="rId2" cstate="print"/>
            <a:stretch>
              <a:fillRect/>
            </a:stretch>
          </p:blipFill>
          <p:spPr>
            <a:xfrm>
              <a:off x="138684" y="1705355"/>
              <a:ext cx="8842248" cy="4902708"/>
            </a:xfrm>
            <a:prstGeom prst="rect">
              <a:avLst/>
            </a:prstGeom>
          </p:spPr>
        </p:pic>
        <p:pic>
          <p:nvPicPr>
            <p:cNvPr id="5" name="object 5"/>
            <p:cNvPicPr/>
            <p:nvPr/>
          </p:nvPicPr>
          <p:blipFill>
            <a:blip r:embed="rId3" cstate="print"/>
            <a:stretch>
              <a:fillRect/>
            </a:stretch>
          </p:blipFill>
          <p:spPr>
            <a:xfrm>
              <a:off x="152400" y="1719414"/>
              <a:ext cx="8852916" cy="4914557"/>
            </a:xfrm>
            <a:prstGeom prst="rect">
              <a:avLst/>
            </a:prstGeom>
          </p:spPr>
        </p:pic>
      </p:grpSp>
      <p:grpSp>
        <p:nvGrpSpPr>
          <p:cNvPr id="6" name="object 6"/>
          <p:cNvGrpSpPr/>
          <p:nvPr/>
        </p:nvGrpSpPr>
        <p:grpSpPr>
          <a:xfrm>
            <a:off x="1524761" y="764"/>
            <a:ext cx="9144000" cy="845819"/>
            <a:chOff x="761" y="763"/>
            <a:chExt cx="9144000" cy="845819"/>
          </a:xfrm>
        </p:grpSpPr>
        <p:sp>
          <p:nvSpPr>
            <p:cNvPr id="7" name="object 7"/>
            <p:cNvSpPr/>
            <p:nvPr/>
          </p:nvSpPr>
          <p:spPr>
            <a:xfrm>
              <a:off x="762" y="774"/>
              <a:ext cx="9144000" cy="845819"/>
            </a:xfrm>
            <a:custGeom>
              <a:avLst/>
              <a:gdLst/>
              <a:ahLst/>
              <a:cxnLst/>
              <a:rect l="l" t="t" r="r" b="b"/>
              <a:pathLst>
                <a:path w="9144000" h="845819">
                  <a:moveTo>
                    <a:pt x="9143873" y="0"/>
                  </a:moveTo>
                  <a:lnTo>
                    <a:pt x="9134348" y="0"/>
                  </a:lnTo>
                  <a:lnTo>
                    <a:pt x="9512" y="0"/>
                  </a:lnTo>
                  <a:lnTo>
                    <a:pt x="0" y="0"/>
                  </a:lnTo>
                  <a:lnTo>
                    <a:pt x="0" y="107505"/>
                  </a:lnTo>
                  <a:lnTo>
                    <a:pt x="0" y="117284"/>
                  </a:lnTo>
                  <a:lnTo>
                    <a:pt x="571500" y="117284"/>
                  </a:lnTo>
                  <a:lnTo>
                    <a:pt x="571500" y="838885"/>
                  </a:lnTo>
                  <a:lnTo>
                    <a:pt x="571487" y="845299"/>
                  </a:lnTo>
                  <a:lnTo>
                    <a:pt x="1126096" y="845299"/>
                  </a:lnTo>
                  <a:lnTo>
                    <a:pt x="1135659" y="845299"/>
                  </a:lnTo>
                  <a:lnTo>
                    <a:pt x="1135659" y="117284"/>
                  </a:lnTo>
                  <a:lnTo>
                    <a:pt x="9134348" y="117284"/>
                  </a:lnTo>
                  <a:lnTo>
                    <a:pt x="9143873" y="117284"/>
                  </a:lnTo>
                  <a:lnTo>
                    <a:pt x="9143873" y="0"/>
                  </a:lnTo>
                  <a:close/>
                </a:path>
              </a:pathLst>
            </a:custGeom>
            <a:solidFill>
              <a:srgbClr val="FF0000"/>
            </a:solidFill>
          </p:spPr>
          <p:txBody>
            <a:bodyPr wrap="square" lIns="0" tIns="0" rIns="0" bIns="0" rtlCol="0"/>
            <a:lstStyle/>
            <a:p>
              <a:endParaRPr/>
            </a:p>
          </p:txBody>
        </p:sp>
        <p:pic>
          <p:nvPicPr>
            <p:cNvPr id="8" name="object 8"/>
            <p:cNvPicPr/>
            <p:nvPr/>
          </p:nvPicPr>
          <p:blipFill>
            <a:blip r:embed="rId4" cstate="print"/>
            <a:stretch>
              <a:fillRect/>
            </a:stretch>
          </p:blipFill>
          <p:spPr>
            <a:xfrm>
              <a:off x="610361" y="362268"/>
              <a:ext cx="502475" cy="413063"/>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stretch>
            <a:fillRect/>
          </a:stretch>
        </p:blipFill>
        <p:spPr>
          <a:xfrm>
            <a:off x="679269" y="352696"/>
            <a:ext cx="10437222" cy="6230983"/>
          </a:xfrm>
          <a:prstGeom prst="rect">
            <a:avLst/>
          </a:prstGeom>
        </p:spPr>
      </p:pic>
    </p:spTree>
    <p:extLst>
      <p:ext uri="{BB962C8B-B14F-4D97-AF65-F5344CB8AC3E}">
        <p14:creationId xmlns:p14="http://schemas.microsoft.com/office/powerpoint/2010/main" val="3362015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8389" y="275315"/>
            <a:ext cx="3971290" cy="1367682"/>
          </a:xfrm>
          <a:prstGeom prst="rect">
            <a:avLst/>
          </a:prstGeom>
        </p:spPr>
        <p:txBody>
          <a:bodyPr vert="horz" wrap="square" lIns="0" tIns="13335" rIns="0" bIns="0" rtlCol="0" anchor="ctr">
            <a:spAutoFit/>
          </a:bodyPr>
          <a:lstStyle/>
          <a:p>
            <a:pPr marL="12700">
              <a:lnSpc>
                <a:spcPct val="100000"/>
              </a:lnSpc>
              <a:spcBef>
                <a:spcPts val="105"/>
              </a:spcBef>
            </a:pPr>
            <a:r>
              <a:rPr dirty="0">
                <a:solidFill>
                  <a:srgbClr val="17609E"/>
                </a:solidFill>
              </a:rPr>
              <a:t>ISO/CASCO</a:t>
            </a:r>
            <a:r>
              <a:rPr spc="-20" dirty="0">
                <a:solidFill>
                  <a:srgbClr val="17609E"/>
                </a:solidFill>
              </a:rPr>
              <a:t> </a:t>
            </a:r>
            <a:r>
              <a:rPr spc="-25" dirty="0">
                <a:solidFill>
                  <a:srgbClr val="17609E"/>
                </a:solidFill>
              </a:rPr>
              <a:t>Toolbox</a:t>
            </a:r>
          </a:p>
        </p:txBody>
      </p:sp>
      <p:sp>
        <p:nvSpPr>
          <p:cNvPr id="3" name="object 3"/>
          <p:cNvSpPr/>
          <p:nvPr/>
        </p:nvSpPr>
        <p:spPr>
          <a:xfrm>
            <a:off x="1980996" y="1708911"/>
            <a:ext cx="3748404" cy="3748404"/>
          </a:xfrm>
          <a:custGeom>
            <a:avLst/>
            <a:gdLst/>
            <a:ahLst/>
            <a:cxnLst/>
            <a:rect l="l" t="t" r="r" b="b"/>
            <a:pathLst>
              <a:path w="3748404" h="3748404">
                <a:moveTo>
                  <a:pt x="1874088" y="0"/>
                </a:moveTo>
                <a:lnTo>
                  <a:pt x="1825716" y="612"/>
                </a:lnTo>
                <a:lnTo>
                  <a:pt x="1777646" y="2438"/>
                </a:lnTo>
                <a:lnTo>
                  <a:pt x="1729892" y="5464"/>
                </a:lnTo>
                <a:lnTo>
                  <a:pt x="1682470" y="9676"/>
                </a:lnTo>
                <a:lnTo>
                  <a:pt x="1635394" y="15057"/>
                </a:lnTo>
                <a:lnTo>
                  <a:pt x="1588678" y="21594"/>
                </a:lnTo>
                <a:lnTo>
                  <a:pt x="1542338" y="29272"/>
                </a:lnTo>
                <a:lnTo>
                  <a:pt x="1496388" y="38075"/>
                </a:lnTo>
                <a:lnTo>
                  <a:pt x="1450843" y="47991"/>
                </a:lnTo>
                <a:lnTo>
                  <a:pt x="1405717" y="59002"/>
                </a:lnTo>
                <a:lnTo>
                  <a:pt x="1361026" y="71096"/>
                </a:lnTo>
                <a:lnTo>
                  <a:pt x="1316784" y="84257"/>
                </a:lnTo>
                <a:lnTo>
                  <a:pt x="1273005" y="98470"/>
                </a:lnTo>
                <a:lnTo>
                  <a:pt x="1229705" y="113721"/>
                </a:lnTo>
                <a:lnTo>
                  <a:pt x="1186899" y="129995"/>
                </a:lnTo>
                <a:lnTo>
                  <a:pt x="1144600" y="147278"/>
                </a:lnTo>
                <a:lnTo>
                  <a:pt x="1102823" y="165554"/>
                </a:lnTo>
                <a:lnTo>
                  <a:pt x="1061584" y="184809"/>
                </a:lnTo>
                <a:lnTo>
                  <a:pt x="1020897" y="205027"/>
                </a:lnTo>
                <a:lnTo>
                  <a:pt x="980777" y="226196"/>
                </a:lnTo>
                <a:lnTo>
                  <a:pt x="941239" y="248299"/>
                </a:lnTo>
                <a:lnTo>
                  <a:pt x="902296" y="271322"/>
                </a:lnTo>
                <a:lnTo>
                  <a:pt x="863964" y="295250"/>
                </a:lnTo>
                <a:lnTo>
                  <a:pt x="826259" y="320069"/>
                </a:lnTo>
                <a:lnTo>
                  <a:pt x="789193" y="345763"/>
                </a:lnTo>
                <a:lnTo>
                  <a:pt x="752782" y="372318"/>
                </a:lnTo>
                <a:lnTo>
                  <a:pt x="717042" y="399720"/>
                </a:lnTo>
                <a:lnTo>
                  <a:pt x="681985" y="427954"/>
                </a:lnTo>
                <a:lnTo>
                  <a:pt x="647628" y="457004"/>
                </a:lnTo>
                <a:lnTo>
                  <a:pt x="613985" y="486857"/>
                </a:lnTo>
                <a:lnTo>
                  <a:pt x="581071" y="517497"/>
                </a:lnTo>
                <a:lnTo>
                  <a:pt x="548900" y="548909"/>
                </a:lnTo>
                <a:lnTo>
                  <a:pt x="517487" y="581080"/>
                </a:lnTo>
                <a:lnTo>
                  <a:pt x="486847" y="613994"/>
                </a:lnTo>
                <a:lnTo>
                  <a:pt x="456994" y="647637"/>
                </a:lnTo>
                <a:lnTo>
                  <a:pt x="427944" y="681993"/>
                </a:lnTo>
                <a:lnTo>
                  <a:pt x="399710" y="717048"/>
                </a:lnTo>
                <a:lnTo>
                  <a:pt x="372309" y="752788"/>
                </a:lnTo>
                <a:lnTo>
                  <a:pt x="345753" y="789198"/>
                </a:lnTo>
                <a:lnTo>
                  <a:pt x="320059" y="826262"/>
                </a:lnTo>
                <a:lnTo>
                  <a:pt x="295241" y="863967"/>
                </a:lnTo>
                <a:lnTo>
                  <a:pt x="271313" y="902297"/>
                </a:lnTo>
                <a:lnTo>
                  <a:pt x="248290" y="941238"/>
                </a:lnTo>
                <a:lnTo>
                  <a:pt x="226188" y="980775"/>
                </a:lnTo>
                <a:lnTo>
                  <a:pt x="205020" y="1020893"/>
                </a:lnTo>
                <a:lnTo>
                  <a:pt x="184802" y="1061578"/>
                </a:lnTo>
                <a:lnTo>
                  <a:pt x="165547" y="1102815"/>
                </a:lnTo>
                <a:lnTo>
                  <a:pt x="147272" y="1144589"/>
                </a:lnTo>
                <a:lnTo>
                  <a:pt x="129990" y="1186885"/>
                </a:lnTo>
                <a:lnTo>
                  <a:pt x="113716" y="1229689"/>
                </a:lnTo>
                <a:lnTo>
                  <a:pt x="98466" y="1272987"/>
                </a:lnTo>
                <a:lnTo>
                  <a:pt x="84253" y="1316762"/>
                </a:lnTo>
                <a:lnTo>
                  <a:pt x="71093" y="1361001"/>
                </a:lnTo>
                <a:lnTo>
                  <a:pt x="59000" y="1405688"/>
                </a:lnTo>
                <a:lnTo>
                  <a:pt x="47988" y="1450810"/>
                </a:lnTo>
                <a:lnTo>
                  <a:pt x="38074" y="1496351"/>
                </a:lnTo>
                <a:lnTo>
                  <a:pt x="29270" y="1542297"/>
                </a:lnTo>
                <a:lnTo>
                  <a:pt x="21593" y="1588633"/>
                </a:lnTo>
                <a:lnTo>
                  <a:pt x="15056" y="1635344"/>
                </a:lnTo>
                <a:lnTo>
                  <a:pt x="9675" y="1682415"/>
                </a:lnTo>
                <a:lnTo>
                  <a:pt x="5464" y="1729833"/>
                </a:lnTo>
                <a:lnTo>
                  <a:pt x="2438" y="1777581"/>
                </a:lnTo>
                <a:lnTo>
                  <a:pt x="612" y="1825645"/>
                </a:lnTo>
                <a:lnTo>
                  <a:pt x="0" y="1874012"/>
                </a:lnTo>
                <a:lnTo>
                  <a:pt x="612" y="1922383"/>
                </a:lnTo>
                <a:lnTo>
                  <a:pt x="2438" y="1970454"/>
                </a:lnTo>
                <a:lnTo>
                  <a:pt x="5464" y="2018207"/>
                </a:lnTo>
                <a:lnTo>
                  <a:pt x="9675" y="2065630"/>
                </a:lnTo>
                <a:lnTo>
                  <a:pt x="15056" y="2112707"/>
                </a:lnTo>
                <a:lnTo>
                  <a:pt x="21593" y="2159422"/>
                </a:lnTo>
                <a:lnTo>
                  <a:pt x="29270" y="2205763"/>
                </a:lnTo>
                <a:lnTo>
                  <a:pt x="38074" y="2251713"/>
                </a:lnTo>
                <a:lnTo>
                  <a:pt x="47988" y="2297259"/>
                </a:lnTo>
                <a:lnTo>
                  <a:pt x="59000" y="2342385"/>
                </a:lnTo>
                <a:lnTo>
                  <a:pt x="71093" y="2387077"/>
                </a:lnTo>
                <a:lnTo>
                  <a:pt x="84253" y="2431320"/>
                </a:lnTo>
                <a:lnTo>
                  <a:pt x="98466" y="2475099"/>
                </a:lnTo>
                <a:lnTo>
                  <a:pt x="113716" y="2518400"/>
                </a:lnTo>
                <a:lnTo>
                  <a:pt x="129990" y="2561208"/>
                </a:lnTo>
                <a:lnTo>
                  <a:pt x="147272" y="2603507"/>
                </a:lnTo>
                <a:lnTo>
                  <a:pt x="165547" y="2645285"/>
                </a:lnTo>
                <a:lnTo>
                  <a:pt x="184802" y="2686525"/>
                </a:lnTo>
                <a:lnTo>
                  <a:pt x="205020" y="2727213"/>
                </a:lnTo>
                <a:lnTo>
                  <a:pt x="226188" y="2767334"/>
                </a:lnTo>
                <a:lnTo>
                  <a:pt x="248290" y="2806873"/>
                </a:lnTo>
                <a:lnTo>
                  <a:pt x="271313" y="2845817"/>
                </a:lnTo>
                <a:lnTo>
                  <a:pt x="295241" y="2884150"/>
                </a:lnTo>
                <a:lnTo>
                  <a:pt x="320059" y="2921857"/>
                </a:lnTo>
                <a:lnTo>
                  <a:pt x="345753" y="2958923"/>
                </a:lnTo>
                <a:lnTo>
                  <a:pt x="372309" y="2995335"/>
                </a:lnTo>
                <a:lnTo>
                  <a:pt x="399710" y="3031077"/>
                </a:lnTo>
                <a:lnTo>
                  <a:pt x="427944" y="3066134"/>
                </a:lnTo>
                <a:lnTo>
                  <a:pt x="456994" y="3100493"/>
                </a:lnTo>
                <a:lnTo>
                  <a:pt x="486847" y="3134137"/>
                </a:lnTo>
                <a:lnTo>
                  <a:pt x="517487" y="3167053"/>
                </a:lnTo>
                <a:lnTo>
                  <a:pt x="548900" y="3199225"/>
                </a:lnTo>
                <a:lnTo>
                  <a:pt x="581071" y="3230639"/>
                </a:lnTo>
                <a:lnTo>
                  <a:pt x="613985" y="3261280"/>
                </a:lnTo>
                <a:lnTo>
                  <a:pt x="647628" y="3291134"/>
                </a:lnTo>
                <a:lnTo>
                  <a:pt x="681985" y="3320186"/>
                </a:lnTo>
                <a:lnTo>
                  <a:pt x="717042" y="3348420"/>
                </a:lnTo>
                <a:lnTo>
                  <a:pt x="752782" y="3375823"/>
                </a:lnTo>
                <a:lnTo>
                  <a:pt x="789193" y="3402379"/>
                </a:lnTo>
                <a:lnTo>
                  <a:pt x="826259" y="3428075"/>
                </a:lnTo>
                <a:lnTo>
                  <a:pt x="863964" y="3452894"/>
                </a:lnTo>
                <a:lnTo>
                  <a:pt x="902296" y="3476823"/>
                </a:lnTo>
                <a:lnTo>
                  <a:pt x="941239" y="3499847"/>
                </a:lnTo>
                <a:lnTo>
                  <a:pt x="980777" y="3521950"/>
                </a:lnTo>
                <a:lnTo>
                  <a:pt x="1020897" y="3543119"/>
                </a:lnTo>
                <a:lnTo>
                  <a:pt x="1061584" y="3563339"/>
                </a:lnTo>
                <a:lnTo>
                  <a:pt x="1102823" y="3582594"/>
                </a:lnTo>
                <a:lnTo>
                  <a:pt x="1144600" y="3600870"/>
                </a:lnTo>
                <a:lnTo>
                  <a:pt x="1186899" y="3618153"/>
                </a:lnTo>
                <a:lnTo>
                  <a:pt x="1229705" y="3634427"/>
                </a:lnTo>
                <a:lnTo>
                  <a:pt x="1273005" y="3649679"/>
                </a:lnTo>
                <a:lnTo>
                  <a:pt x="1316784" y="3663892"/>
                </a:lnTo>
                <a:lnTo>
                  <a:pt x="1361026" y="3677053"/>
                </a:lnTo>
                <a:lnTo>
                  <a:pt x="1405717" y="3689147"/>
                </a:lnTo>
                <a:lnTo>
                  <a:pt x="1450843" y="3700159"/>
                </a:lnTo>
                <a:lnTo>
                  <a:pt x="1496388" y="3710074"/>
                </a:lnTo>
                <a:lnTo>
                  <a:pt x="1542338" y="3718878"/>
                </a:lnTo>
                <a:lnTo>
                  <a:pt x="1588678" y="3726556"/>
                </a:lnTo>
                <a:lnTo>
                  <a:pt x="1635394" y="3733093"/>
                </a:lnTo>
                <a:lnTo>
                  <a:pt x="1682470" y="3738474"/>
                </a:lnTo>
                <a:lnTo>
                  <a:pt x="1729892" y="3742686"/>
                </a:lnTo>
                <a:lnTo>
                  <a:pt x="1777646" y="3745712"/>
                </a:lnTo>
                <a:lnTo>
                  <a:pt x="1825716" y="3747538"/>
                </a:lnTo>
                <a:lnTo>
                  <a:pt x="1874088" y="3748151"/>
                </a:lnTo>
                <a:lnTo>
                  <a:pt x="1922454" y="3747538"/>
                </a:lnTo>
                <a:lnTo>
                  <a:pt x="1970518" y="3745712"/>
                </a:lnTo>
                <a:lnTo>
                  <a:pt x="2018267" y="3742686"/>
                </a:lnTo>
                <a:lnTo>
                  <a:pt x="2065684" y="3738474"/>
                </a:lnTo>
                <a:lnTo>
                  <a:pt x="2112755" y="3733093"/>
                </a:lnTo>
                <a:lnTo>
                  <a:pt x="2159466" y="3726556"/>
                </a:lnTo>
                <a:lnTo>
                  <a:pt x="2205802" y="3718878"/>
                </a:lnTo>
                <a:lnTo>
                  <a:pt x="2251748" y="3710074"/>
                </a:lnTo>
                <a:lnTo>
                  <a:pt x="2297289" y="3700159"/>
                </a:lnTo>
                <a:lnTo>
                  <a:pt x="2342411" y="3689147"/>
                </a:lnTo>
                <a:lnTo>
                  <a:pt x="2387098" y="3677053"/>
                </a:lnTo>
                <a:lnTo>
                  <a:pt x="2431337" y="3663892"/>
                </a:lnTo>
                <a:lnTo>
                  <a:pt x="2475113" y="3649679"/>
                </a:lnTo>
                <a:lnTo>
                  <a:pt x="2518410" y="3634427"/>
                </a:lnTo>
                <a:lnTo>
                  <a:pt x="2561214" y="3618153"/>
                </a:lnTo>
                <a:lnTo>
                  <a:pt x="2603510" y="3600870"/>
                </a:lnTo>
                <a:lnTo>
                  <a:pt x="2645284" y="3582594"/>
                </a:lnTo>
                <a:lnTo>
                  <a:pt x="2686521" y="3563339"/>
                </a:lnTo>
                <a:lnTo>
                  <a:pt x="2727206" y="3543119"/>
                </a:lnTo>
                <a:lnTo>
                  <a:pt x="2767324" y="3521950"/>
                </a:lnTo>
                <a:lnTo>
                  <a:pt x="2806861" y="3499847"/>
                </a:lnTo>
                <a:lnTo>
                  <a:pt x="2845802" y="3476823"/>
                </a:lnTo>
                <a:lnTo>
                  <a:pt x="2884132" y="3452894"/>
                </a:lnTo>
                <a:lnTo>
                  <a:pt x="2921837" y="3428075"/>
                </a:lnTo>
                <a:lnTo>
                  <a:pt x="2958901" y="3402379"/>
                </a:lnTo>
                <a:lnTo>
                  <a:pt x="2995311" y="3375823"/>
                </a:lnTo>
                <a:lnTo>
                  <a:pt x="3031051" y="3348420"/>
                </a:lnTo>
                <a:lnTo>
                  <a:pt x="3066106" y="3320186"/>
                </a:lnTo>
                <a:lnTo>
                  <a:pt x="3100463" y="3291134"/>
                </a:lnTo>
                <a:lnTo>
                  <a:pt x="3134105" y="3261280"/>
                </a:lnTo>
                <a:lnTo>
                  <a:pt x="3167019" y="3230639"/>
                </a:lnTo>
                <a:lnTo>
                  <a:pt x="3199190" y="3199225"/>
                </a:lnTo>
                <a:lnTo>
                  <a:pt x="3230603" y="3167053"/>
                </a:lnTo>
                <a:lnTo>
                  <a:pt x="3261242" y="3134137"/>
                </a:lnTo>
                <a:lnTo>
                  <a:pt x="3291095" y="3100493"/>
                </a:lnTo>
                <a:lnTo>
                  <a:pt x="3320145" y="3066134"/>
                </a:lnTo>
                <a:lnTo>
                  <a:pt x="3348379" y="3031077"/>
                </a:lnTo>
                <a:lnTo>
                  <a:pt x="3375781" y="2995335"/>
                </a:lnTo>
                <a:lnTo>
                  <a:pt x="3402336" y="2958923"/>
                </a:lnTo>
                <a:lnTo>
                  <a:pt x="3428031" y="2921857"/>
                </a:lnTo>
                <a:lnTo>
                  <a:pt x="3452849" y="2884150"/>
                </a:lnTo>
                <a:lnTo>
                  <a:pt x="3476778" y="2845817"/>
                </a:lnTo>
                <a:lnTo>
                  <a:pt x="3499800" y="2806873"/>
                </a:lnTo>
                <a:lnTo>
                  <a:pt x="3521903" y="2767334"/>
                </a:lnTo>
                <a:lnTo>
                  <a:pt x="3543072" y="2727213"/>
                </a:lnTo>
                <a:lnTo>
                  <a:pt x="3563291" y="2686525"/>
                </a:lnTo>
                <a:lnTo>
                  <a:pt x="3582545" y="2645285"/>
                </a:lnTo>
                <a:lnTo>
                  <a:pt x="3600821" y="2603507"/>
                </a:lnTo>
                <a:lnTo>
                  <a:pt x="3618104" y="2561208"/>
                </a:lnTo>
                <a:lnTo>
                  <a:pt x="3634378" y="2518400"/>
                </a:lnTo>
                <a:lnTo>
                  <a:pt x="3649629" y="2475099"/>
                </a:lnTo>
                <a:lnTo>
                  <a:pt x="3663842" y="2431320"/>
                </a:lnTo>
                <a:lnTo>
                  <a:pt x="3677003" y="2387077"/>
                </a:lnTo>
                <a:lnTo>
                  <a:pt x="3689097" y="2342385"/>
                </a:lnTo>
                <a:lnTo>
                  <a:pt x="3700109" y="2297259"/>
                </a:lnTo>
                <a:lnTo>
                  <a:pt x="3710024" y="2251713"/>
                </a:lnTo>
                <a:lnTo>
                  <a:pt x="3718828" y="2205763"/>
                </a:lnTo>
                <a:lnTo>
                  <a:pt x="3726505" y="2159422"/>
                </a:lnTo>
                <a:lnTo>
                  <a:pt x="3733042" y="2112707"/>
                </a:lnTo>
                <a:lnTo>
                  <a:pt x="3738424" y="2065630"/>
                </a:lnTo>
                <a:lnTo>
                  <a:pt x="3742635" y="2018207"/>
                </a:lnTo>
                <a:lnTo>
                  <a:pt x="3745661" y="1970454"/>
                </a:lnTo>
                <a:lnTo>
                  <a:pt x="3747488" y="1922383"/>
                </a:lnTo>
                <a:lnTo>
                  <a:pt x="3748100" y="1874012"/>
                </a:lnTo>
                <a:lnTo>
                  <a:pt x="3747488" y="1825645"/>
                </a:lnTo>
                <a:lnTo>
                  <a:pt x="3745661" y="1777581"/>
                </a:lnTo>
                <a:lnTo>
                  <a:pt x="3742635" y="1729833"/>
                </a:lnTo>
                <a:lnTo>
                  <a:pt x="3738424" y="1682415"/>
                </a:lnTo>
                <a:lnTo>
                  <a:pt x="3733042" y="1635344"/>
                </a:lnTo>
                <a:lnTo>
                  <a:pt x="3726505" y="1588633"/>
                </a:lnTo>
                <a:lnTo>
                  <a:pt x="3718828" y="1542297"/>
                </a:lnTo>
                <a:lnTo>
                  <a:pt x="3710024" y="1496351"/>
                </a:lnTo>
                <a:lnTo>
                  <a:pt x="3700109" y="1450810"/>
                </a:lnTo>
                <a:lnTo>
                  <a:pt x="3689097" y="1405688"/>
                </a:lnTo>
                <a:lnTo>
                  <a:pt x="3677003" y="1361001"/>
                </a:lnTo>
                <a:lnTo>
                  <a:pt x="3663842" y="1316762"/>
                </a:lnTo>
                <a:lnTo>
                  <a:pt x="3649629" y="1272987"/>
                </a:lnTo>
                <a:lnTo>
                  <a:pt x="3634378" y="1229689"/>
                </a:lnTo>
                <a:lnTo>
                  <a:pt x="3618104" y="1186885"/>
                </a:lnTo>
                <a:lnTo>
                  <a:pt x="3600821" y="1144589"/>
                </a:lnTo>
                <a:lnTo>
                  <a:pt x="3582545" y="1102815"/>
                </a:lnTo>
                <a:lnTo>
                  <a:pt x="3563291" y="1061578"/>
                </a:lnTo>
                <a:lnTo>
                  <a:pt x="3543072" y="1020893"/>
                </a:lnTo>
                <a:lnTo>
                  <a:pt x="3521903" y="980775"/>
                </a:lnTo>
                <a:lnTo>
                  <a:pt x="3499800" y="941238"/>
                </a:lnTo>
                <a:lnTo>
                  <a:pt x="3476778" y="902297"/>
                </a:lnTo>
                <a:lnTo>
                  <a:pt x="3452849" y="863967"/>
                </a:lnTo>
                <a:lnTo>
                  <a:pt x="3428031" y="826262"/>
                </a:lnTo>
                <a:lnTo>
                  <a:pt x="3402336" y="789198"/>
                </a:lnTo>
                <a:lnTo>
                  <a:pt x="3375781" y="752788"/>
                </a:lnTo>
                <a:lnTo>
                  <a:pt x="3348379" y="717048"/>
                </a:lnTo>
                <a:lnTo>
                  <a:pt x="3320145" y="681993"/>
                </a:lnTo>
                <a:lnTo>
                  <a:pt x="3291095" y="647637"/>
                </a:lnTo>
                <a:lnTo>
                  <a:pt x="3261242" y="613994"/>
                </a:lnTo>
                <a:lnTo>
                  <a:pt x="3230603" y="581080"/>
                </a:lnTo>
                <a:lnTo>
                  <a:pt x="3199190" y="548909"/>
                </a:lnTo>
                <a:lnTo>
                  <a:pt x="3167019" y="517497"/>
                </a:lnTo>
                <a:lnTo>
                  <a:pt x="3134105" y="486857"/>
                </a:lnTo>
                <a:lnTo>
                  <a:pt x="3100463" y="457004"/>
                </a:lnTo>
                <a:lnTo>
                  <a:pt x="3066106" y="427954"/>
                </a:lnTo>
                <a:lnTo>
                  <a:pt x="3031051" y="399720"/>
                </a:lnTo>
                <a:lnTo>
                  <a:pt x="2995311" y="372318"/>
                </a:lnTo>
                <a:lnTo>
                  <a:pt x="2958901" y="345763"/>
                </a:lnTo>
                <a:lnTo>
                  <a:pt x="2921837" y="320069"/>
                </a:lnTo>
                <a:lnTo>
                  <a:pt x="2884132" y="295250"/>
                </a:lnTo>
                <a:lnTo>
                  <a:pt x="2845802" y="271322"/>
                </a:lnTo>
                <a:lnTo>
                  <a:pt x="2806861" y="248299"/>
                </a:lnTo>
                <a:lnTo>
                  <a:pt x="2767324" y="226196"/>
                </a:lnTo>
                <a:lnTo>
                  <a:pt x="2727206" y="205027"/>
                </a:lnTo>
                <a:lnTo>
                  <a:pt x="2686521" y="184809"/>
                </a:lnTo>
                <a:lnTo>
                  <a:pt x="2645284" y="165554"/>
                </a:lnTo>
                <a:lnTo>
                  <a:pt x="2603510" y="147278"/>
                </a:lnTo>
                <a:lnTo>
                  <a:pt x="2561214" y="129995"/>
                </a:lnTo>
                <a:lnTo>
                  <a:pt x="2518410" y="113721"/>
                </a:lnTo>
                <a:lnTo>
                  <a:pt x="2475113" y="98470"/>
                </a:lnTo>
                <a:lnTo>
                  <a:pt x="2431337" y="84257"/>
                </a:lnTo>
                <a:lnTo>
                  <a:pt x="2387098" y="71096"/>
                </a:lnTo>
                <a:lnTo>
                  <a:pt x="2342411" y="59002"/>
                </a:lnTo>
                <a:lnTo>
                  <a:pt x="2297289" y="47991"/>
                </a:lnTo>
                <a:lnTo>
                  <a:pt x="2251748" y="38075"/>
                </a:lnTo>
                <a:lnTo>
                  <a:pt x="2205802" y="29272"/>
                </a:lnTo>
                <a:lnTo>
                  <a:pt x="2159466" y="21594"/>
                </a:lnTo>
                <a:lnTo>
                  <a:pt x="2112755" y="15057"/>
                </a:lnTo>
                <a:lnTo>
                  <a:pt x="2065684" y="9676"/>
                </a:lnTo>
                <a:lnTo>
                  <a:pt x="2018267" y="5464"/>
                </a:lnTo>
                <a:lnTo>
                  <a:pt x="1970518" y="2438"/>
                </a:lnTo>
                <a:lnTo>
                  <a:pt x="1922454" y="612"/>
                </a:lnTo>
                <a:lnTo>
                  <a:pt x="1874088" y="0"/>
                </a:lnTo>
                <a:close/>
              </a:path>
            </a:pathLst>
          </a:custGeom>
          <a:solidFill>
            <a:srgbClr val="4F81BC"/>
          </a:solidFill>
        </p:spPr>
        <p:txBody>
          <a:bodyPr wrap="square" lIns="0" tIns="0" rIns="0" bIns="0" rtlCol="0"/>
          <a:lstStyle/>
          <a:p>
            <a:endParaRPr/>
          </a:p>
        </p:txBody>
      </p:sp>
      <p:sp>
        <p:nvSpPr>
          <p:cNvPr id="4" name="object 4"/>
          <p:cNvSpPr txBox="1"/>
          <p:nvPr/>
        </p:nvSpPr>
        <p:spPr>
          <a:xfrm>
            <a:off x="2541524" y="2736596"/>
            <a:ext cx="2626360" cy="1646555"/>
          </a:xfrm>
          <a:prstGeom prst="rect">
            <a:avLst/>
          </a:prstGeom>
        </p:spPr>
        <p:txBody>
          <a:bodyPr vert="horz" wrap="square" lIns="0" tIns="13335" rIns="0" bIns="0" rtlCol="0">
            <a:spAutoFit/>
          </a:bodyPr>
          <a:lstStyle/>
          <a:p>
            <a:pPr algn="ctr">
              <a:lnSpc>
                <a:spcPts val="2240"/>
              </a:lnSpc>
              <a:spcBef>
                <a:spcPts val="105"/>
              </a:spcBef>
            </a:pPr>
            <a:r>
              <a:rPr sz="2000" dirty="0">
                <a:solidFill>
                  <a:srgbClr val="FFFFFF"/>
                </a:solidFill>
                <a:latin typeface="Arial"/>
                <a:cs typeface="Arial"/>
              </a:rPr>
              <a:t>The</a:t>
            </a:r>
            <a:r>
              <a:rPr sz="2000" spc="-35" dirty="0">
                <a:solidFill>
                  <a:srgbClr val="FFFFFF"/>
                </a:solidFill>
                <a:latin typeface="Arial"/>
                <a:cs typeface="Arial"/>
              </a:rPr>
              <a:t> </a:t>
            </a:r>
            <a:r>
              <a:rPr sz="2000" b="1" spc="-10" dirty="0">
                <a:solidFill>
                  <a:srgbClr val="FFFFFF"/>
                </a:solidFill>
                <a:latin typeface="Arial"/>
                <a:cs typeface="Arial"/>
              </a:rPr>
              <a:t>ISO/CASCO</a:t>
            </a:r>
            <a:endParaRPr sz="2000">
              <a:latin typeface="Arial"/>
              <a:cs typeface="Arial"/>
            </a:endParaRPr>
          </a:p>
          <a:p>
            <a:pPr marL="12700" marR="5080" indent="-635" algn="ctr">
              <a:lnSpc>
                <a:spcPct val="86300"/>
              </a:lnSpc>
              <a:spcBef>
                <a:spcPts val="165"/>
              </a:spcBef>
            </a:pPr>
            <a:r>
              <a:rPr sz="2000" b="1" spc="-10" dirty="0">
                <a:solidFill>
                  <a:srgbClr val="FFFFFF"/>
                </a:solidFill>
                <a:latin typeface="Arial"/>
                <a:cs typeface="Arial"/>
              </a:rPr>
              <a:t>Toolbox</a:t>
            </a:r>
            <a:r>
              <a:rPr sz="2000" b="1" spc="-45" dirty="0">
                <a:solidFill>
                  <a:srgbClr val="FFFFFF"/>
                </a:solidFill>
                <a:latin typeface="Arial"/>
                <a:cs typeface="Arial"/>
              </a:rPr>
              <a:t> </a:t>
            </a:r>
            <a:r>
              <a:rPr sz="2000" dirty="0">
                <a:solidFill>
                  <a:srgbClr val="FFFFFF"/>
                </a:solidFill>
                <a:latin typeface="Arial"/>
                <a:cs typeface="Arial"/>
              </a:rPr>
              <a:t>is</a:t>
            </a:r>
            <a:r>
              <a:rPr sz="2000" spc="-30" dirty="0">
                <a:solidFill>
                  <a:srgbClr val="FFFFFF"/>
                </a:solidFill>
                <a:latin typeface="Arial"/>
                <a:cs typeface="Arial"/>
              </a:rPr>
              <a:t> </a:t>
            </a:r>
            <a:r>
              <a:rPr sz="2000" dirty="0">
                <a:solidFill>
                  <a:srgbClr val="FFFFFF"/>
                </a:solidFill>
                <a:latin typeface="Arial"/>
                <a:cs typeface="Arial"/>
              </a:rPr>
              <a:t>the</a:t>
            </a:r>
            <a:r>
              <a:rPr sz="2000" spc="-35" dirty="0">
                <a:solidFill>
                  <a:srgbClr val="FFFFFF"/>
                </a:solidFill>
                <a:latin typeface="Arial"/>
                <a:cs typeface="Arial"/>
              </a:rPr>
              <a:t> </a:t>
            </a:r>
            <a:r>
              <a:rPr sz="2000" dirty="0">
                <a:solidFill>
                  <a:srgbClr val="FFFFFF"/>
                </a:solidFill>
                <a:latin typeface="Arial"/>
                <a:cs typeface="Arial"/>
              </a:rPr>
              <a:t>set</a:t>
            </a:r>
            <a:r>
              <a:rPr sz="2000" spc="-55" dirty="0">
                <a:solidFill>
                  <a:srgbClr val="FFFFFF"/>
                </a:solidFill>
                <a:latin typeface="Arial"/>
                <a:cs typeface="Arial"/>
              </a:rPr>
              <a:t> </a:t>
            </a:r>
            <a:r>
              <a:rPr sz="2000" spc="-25" dirty="0">
                <a:solidFill>
                  <a:srgbClr val="FFFFFF"/>
                </a:solidFill>
                <a:latin typeface="Arial"/>
                <a:cs typeface="Arial"/>
              </a:rPr>
              <a:t>of </a:t>
            </a:r>
            <a:r>
              <a:rPr sz="2000" dirty="0">
                <a:solidFill>
                  <a:srgbClr val="FFFFFF"/>
                </a:solidFill>
                <a:latin typeface="Arial"/>
                <a:cs typeface="Arial"/>
              </a:rPr>
              <a:t>conformity</a:t>
            </a:r>
            <a:r>
              <a:rPr sz="2000" spc="-30" dirty="0">
                <a:solidFill>
                  <a:srgbClr val="FFFFFF"/>
                </a:solidFill>
                <a:latin typeface="Arial"/>
                <a:cs typeface="Arial"/>
              </a:rPr>
              <a:t> </a:t>
            </a:r>
            <a:r>
              <a:rPr sz="2000" spc="-10" dirty="0">
                <a:solidFill>
                  <a:srgbClr val="FFFFFF"/>
                </a:solidFill>
                <a:latin typeface="Arial"/>
                <a:cs typeface="Arial"/>
              </a:rPr>
              <a:t>assessment </a:t>
            </a:r>
            <a:r>
              <a:rPr sz="2000" dirty="0">
                <a:solidFill>
                  <a:srgbClr val="FFFFFF"/>
                </a:solidFill>
                <a:latin typeface="Arial"/>
                <a:cs typeface="Arial"/>
              </a:rPr>
              <a:t>standard</a:t>
            </a:r>
            <a:r>
              <a:rPr sz="2000" spc="-70" dirty="0">
                <a:solidFill>
                  <a:srgbClr val="FFFFFF"/>
                </a:solidFill>
                <a:latin typeface="Arial"/>
                <a:cs typeface="Arial"/>
              </a:rPr>
              <a:t> </a:t>
            </a:r>
            <a:r>
              <a:rPr sz="2000" dirty="0">
                <a:solidFill>
                  <a:srgbClr val="FFFFFF"/>
                </a:solidFill>
                <a:latin typeface="Arial"/>
                <a:cs typeface="Arial"/>
              </a:rPr>
              <a:t>developed</a:t>
            </a:r>
            <a:r>
              <a:rPr sz="2000" spc="-45" dirty="0">
                <a:solidFill>
                  <a:srgbClr val="FFFFFF"/>
                </a:solidFill>
                <a:latin typeface="Arial"/>
                <a:cs typeface="Arial"/>
              </a:rPr>
              <a:t> </a:t>
            </a:r>
            <a:r>
              <a:rPr sz="2000" spc="-25" dirty="0">
                <a:solidFill>
                  <a:srgbClr val="FFFFFF"/>
                </a:solidFill>
                <a:latin typeface="Arial"/>
                <a:cs typeface="Arial"/>
              </a:rPr>
              <a:t>by </a:t>
            </a:r>
            <a:r>
              <a:rPr sz="2000" b="1" dirty="0">
                <a:solidFill>
                  <a:srgbClr val="FFFFFF"/>
                </a:solidFill>
                <a:latin typeface="Arial"/>
                <a:cs typeface="Arial"/>
              </a:rPr>
              <a:t>ISO</a:t>
            </a:r>
            <a:r>
              <a:rPr sz="2000" b="1" spc="-25" dirty="0">
                <a:solidFill>
                  <a:srgbClr val="FFFFFF"/>
                </a:solidFill>
                <a:latin typeface="Arial"/>
                <a:cs typeface="Arial"/>
              </a:rPr>
              <a:t> </a:t>
            </a:r>
            <a:r>
              <a:rPr sz="2000" b="1" dirty="0">
                <a:solidFill>
                  <a:srgbClr val="FFFFFF"/>
                </a:solidFill>
                <a:latin typeface="Arial"/>
                <a:cs typeface="Arial"/>
              </a:rPr>
              <a:t>CASCO</a:t>
            </a:r>
            <a:r>
              <a:rPr sz="2000" b="1" spc="-35" dirty="0">
                <a:solidFill>
                  <a:srgbClr val="FFFFFF"/>
                </a:solidFill>
                <a:latin typeface="Arial"/>
                <a:cs typeface="Arial"/>
              </a:rPr>
              <a:t> </a:t>
            </a:r>
            <a:r>
              <a:rPr sz="2000" b="1" u="sng" dirty="0">
                <a:solidFill>
                  <a:srgbClr val="FFFFFF"/>
                </a:solidFill>
                <a:uFill>
                  <a:solidFill>
                    <a:srgbClr val="FFFFFF"/>
                  </a:solidFill>
                </a:uFill>
                <a:latin typeface="Arial"/>
                <a:cs typeface="Arial"/>
              </a:rPr>
              <a:t>for</a:t>
            </a:r>
            <a:r>
              <a:rPr sz="2000" b="1" u="sng" spc="-40" dirty="0">
                <a:solidFill>
                  <a:srgbClr val="FFFFFF"/>
                </a:solidFill>
                <a:uFill>
                  <a:solidFill>
                    <a:srgbClr val="FFFFFF"/>
                  </a:solidFill>
                </a:uFill>
                <a:latin typeface="Arial"/>
                <a:cs typeface="Arial"/>
              </a:rPr>
              <a:t> </a:t>
            </a:r>
            <a:r>
              <a:rPr sz="2000" b="1" u="sng" spc="-25" dirty="0">
                <a:solidFill>
                  <a:srgbClr val="FFFFFF"/>
                </a:solidFill>
                <a:uFill>
                  <a:solidFill>
                    <a:srgbClr val="FFFFFF"/>
                  </a:solidFill>
                </a:uFill>
                <a:latin typeface="Arial"/>
                <a:cs typeface="Arial"/>
              </a:rPr>
              <a:t>the</a:t>
            </a:r>
            <a:r>
              <a:rPr sz="2000" b="1" spc="-25" dirty="0">
                <a:solidFill>
                  <a:srgbClr val="FFFFFF"/>
                </a:solidFill>
                <a:latin typeface="Arial"/>
                <a:cs typeface="Arial"/>
              </a:rPr>
              <a:t> </a:t>
            </a:r>
            <a:r>
              <a:rPr sz="2000" b="1" u="sng" dirty="0">
                <a:solidFill>
                  <a:srgbClr val="FFFFFF"/>
                </a:solidFill>
                <a:uFill>
                  <a:solidFill>
                    <a:srgbClr val="FFFFFF"/>
                  </a:solidFill>
                </a:uFill>
                <a:latin typeface="Arial"/>
                <a:cs typeface="Arial"/>
              </a:rPr>
              <a:t>operation</a:t>
            </a:r>
            <a:r>
              <a:rPr sz="2000" b="1" u="sng" spc="-30" dirty="0">
                <a:solidFill>
                  <a:srgbClr val="FFFFFF"/>
                </a:solidFill>
                <a:uFill>
                  <a:solidFill>
                    <a:srgbClr val="FFFFFF"/>
                  </a:solidFill>
                </a:uFill>
                <a:latin typeface="Arial"/>
                <a:cs typeface="Arial"/>
              </a:rPr>
              <a:t> </a:t>
            </a:r>
            <a:r>
              <a:rPr sz="2000" b="1" u="sng" spc="-25" dirty="0">
                <a:solidFill>
                  <a:srgbClr val="FFFFFF"/>
                </a:solidFill>
                <a:uFill>
                  <a:solidFill>
                    <a:srgbClr val="FFFFFF"/>
                  </a:solidFill>
                </a:uFill>
                <a:latin typeface="Arial"/>
                <a:cs typeface="Arial"/>
              </a:rPr>
              <a:t>of</a:t>
            </a:r>
            <a:endParaRPr sz="2000">
              <a:latin typeface="Arial"/>
              <a:cs typeface="Arial"/>
            </a:endParaRPr>
          </a:p>
        </p:txBody>
      </p:sp>
      <p:sp>
        <p:nvSpPr>
          <p:cNvPr id="5" name="object 5"/>
          <p:cNvSpPr txBox="1"/>
          <p:nvPr/>
        </p:nvSpPr>
        <p:spPr>
          <a:xfrm>
            <a:off x="5827649" y="3262377"/>
            <a:ext cx="1431925" cy="330835"/>
          </a:xfrm>
          <a:prstGeom prst="rect">
            <a:avLst/>
          </a:prstGeom>
        </p:spPr>
        <p:txBody>
          <a:bodyPr vert="horz" wrap="square" lIns="0" tIns="13335" rIns="0" bIns="0" rtlCol="0">
            <a:spAutoFit/>
          </a:bodyPr>
          <a:lstStyle/>
          <a:p>
            <a:pPr marL="12700">
              <a:spcBef>
                <a:spcPts val="105"/>
              </a:spcBef>
              <a:tabLst>
                <a:tab pos="1418590" algn="l"/>
              </a:tabLst>
            </a:pPr>
            <a:r>
              <a:rPr sz="2000" u="heavy" dirty="0">
                <a:solidFill>
                  <a:srgbClr val="FFFFFF"/>
                </a:solidFill>
                <a:uFill>
                  <a:solidFill>
                    <a:srgbClr val="3C6695"/>
                  </a:solidFill>
                </a:uFill>
                <a:latin typeface="Arial"/>
                <a:cs typeface="Arial"/>
              </a:rPr>
              <a:t>	</a:t>
            </a:r>
            <a:endParaRPr sz="2000">
              <a:latin typeface="Arial"/>
              <a:cs typeface="Arial"/>
            </a:endParaRPr>
          </a:p>
        </p:txBody>
      </p:sp>
      <p:sp>
        <p:nvSpPr>
          <p:cNvPr id="6" name="object 6"/>
          <p:cNvSpPr/>
          <p:nvPr/>
        </p:nvSpPr>
        <p:spPr>
          <a:xfrm>
            <a:off x="5840349" y="2061972"/>
            <a:ext cx="1339215" cy="1353820"/>
          </a:xfrm>
          <a:custGeom>
            <a:avLst/>
            <a:gdLst/>
            <a:ahLst/>
            <a:cxnLst/>
            <a:rect l="l" t="t" r="r" b="b"/>
            <a:pathLst>
              <a:path w="1339214" h="1353820">
                <a:moveTo>
                  <a:pt x="0" y="1353692"/>
                </a:moveTo>
                <a:lnTo>
                  <a:pt x="900684" y="0"/>
                </a:lnTo>
              </a:path>
              <a:path w="1339214" h="1353820">
                <a:moveTo>
                  <a:pt x="900684" y="0"/>
                </a:moveTo>
                <a:lnTo>
                  <a:pt x="1338834" y="0"/>
                </a:lnTo>
              </a:path>
            </a:pathLst>
          </a:custGeom>
          <a:ln w="25400">
            <a:solidFill>
              <a:srgbClr val="3C6695"/>
            </a:solidFill>
          </a:ln>
        </p:spPr>
        <p:txBody>
          <a:bodyPr wrap="square" lIns="0" tIns="0" rIns="0" bIns="0" rtlCol="0"/>
          <a:lstStyle/>
          <a:p>
            <a:endParaRPr/>
          </a:p>
        </p:txBody>
      </p:sp>
      <p:sp>
        <p:nvSpPr>
          <p:cNvPr id="7" name="object 7"/>
          <p:cNvSpPr txBox="1"/>
          <p:nvPr/>
        </p:nvSpPr>
        <p:spPr>
          <a:xfrm>
            <a:off x="7421117" y="1346707"/>
            <a:ext cx="2625090" cy="1383030"/>
          </a:xfrm>
          <a:prstGeom prst="rect">
            <a:avLst/>
          </a:prstGeom>
        </p:spPr>
        <p:txBody>
          <a:bodyPr vert="horz" wrap="square" lIns="0" tIns="54610" rIns="0" bIns="0" rtlCol="0">
            <a:spAutoFit/>
          </a:bodyPr>
          <a:lstStyle/>
          <a:p>
            <a:pPr marL="12065" marR="5080" indent="4445" algn="ctr">
              <a:lnSpc>
                <a:spcPct val="86300"/>
              </a:lnSpc>
              <a:spcBef>
                <a:spcPts val="430"/>
              </a:spcBef>
            </a:pPr>
            <a:r>
              <a:rPr sz="2000" b="1" spc="-10" dirty="0">
                <a:latin typeface="Arial"/>
                <a:cs typeface="Arial"/>
              </a:rPr>
              <a:t>conformity </a:t>
            </a:r>
            <a:r>
              <a:rPr sz="2000" b="1" dirty="0">
                <a:latin typeface="Arial"/>
                <a:cs typeface="Arial"/>
              </a:rPr>
              <a:t>assessment</a:t>
            </a:r>
            <a:r>
              <a:rPr sz="2000" b="1" spc="-20" dirty="0">
                <a:latin typeface="Arial"/>
                <a:cs typeface="Arial"/>
              </a:rPr>
              <a:t> </a:t>
            </a:r>
            <a:r>
              <a:rPr sz="2000" b="1" spc="-10" dirty="0">
                <a:latin typeface="Arial"/>
                <a:cs typeface="Arial"/>
              </a:rPr>
              <a:t>bodies </a:t>
            </a:r>
            <a:r>
              <a:rPr sz="2000" spc="-10" dirty="0">
                <a:latin typeface="Arial"/>
                <a:cs typeface="Arial"/>
              </a:rPr>
              <a:t>(laboratories, </a:t>
            </a:r>
            <a:r>
              <a:rPr sz="2000" dirty="0">
                <a:latin typeface="Arial"/>
                <a:cs typeface="Arial"/>
              </a:rPr>
              <a:t>certification</a:t>
            </a:r>
            <a:r>
              <a:rPr sz="2000" spc="-55" dirty="0">
                <a:latin typeface="Arial"/>
                <a:cs typeface="Arial"/>
              </a:rPr>
              <a:t> </a:t>
            </a:r>
            <a:r>
              <a:rPr sz="2000" dirty="0">
                <a:latin typeface="Arial"/>
                <a:cs typeface="Arial"/>
              </a:rPr>
              <a:t>bodies</a:t>
            </a:r>
            <a:r>
              <a:rPr sz="2000" spc="-35" dirty="0">
                <a:latin typeface="Arial"/>
                <a:cs typeface="Arial"/>
              </a:rPr>
              <a:t> </a:t>
            </a:r>
            <a:r>
              <a:rPr sz="2000" spc="-25" dirty="0">
                <a:latin typeface="Arial"/>
                <a:cs typeface="Arial"/>
              </a:rPr>
              <a:t>and </a:t>
            </a:r>
            <a:r>
              <a:rPr sz="2000" dirty="0">
                <a:latin typeface="Arial"/>
                <a:cs typeface="Arial"/>
              </a:rPr>
              <a:t>inspection</a:t>
            </a:r>
            <a:r>
              <a:rPr sz="2000" spc="-75" dirty="0">
                <a:latin typeface="Arial"/>
                <a:cs typeface="Arial"/>
              </a:rPr>
              <a:t> </a:t>
            </a:r>
            <a:r>
              <a:rPr sz="2000" spc="-10" dirty="0">
                <a:latin typeface="Arial"/>
                <a:cs typeface="Arial"/>
              </a:rPr>
              <a:t>bodies)</a:t>
            </a:r>
            <a:endParaRPr sz="2000">
              <a:latin typeface="Arial"/>
              <a:cs typeface="Arial"/>
            </a:endParaRPr>
          </a:p>
        </p:txBody>
      </p:sp>
      <p:sp>
        <p:nvSpPr>
          <p:cNvPr id="8" name="object 8"/>
          <p:cNvSpPr txBox="1"/>
          <p:nvPr/>
        </p:nvSpPr>
        <p:spPr>
          <a:xfrm>
            <a:off x="7485126" y="3393695"/>
            <a:ext cx="2496820" cy="330835"/>
          </a:xfrm>
          <a:prstGeom prst="rect">
            <a:avLst/>
          </a:prstGeom>
        </p:spPr>
        <p:txBody>
          <a:bodyPr vert="horz" wrap="square" lIns="0" tIns="13335" rIns="0" bIns="0" rtlCol="0">
            <a:spAutoFit/>
          </a:bodyPr>
          <a:lstStyle/>
          <a:p>
            <a:pPr marL="12700">
              <a:spcBef>
                <a:spcPts val="105"/>
              </a:spcBef>
            </a:pPr>
            <a:r>
              <a:rPr sz="2000" b="1" dirty="0">
                <a:latin typeface="Arial"/>
                <a:cs typeface="Arial"/>
              </a:rPr>
              <a:t>accreditation</a:t>
            </a:r>
            <a:r>
              <a:rPr sz="2000" b="1" spc="-25" dirty="0">
                <a:latin typeface="Arial"/>
                <a:cs typeface="Arial"/>
              </a:rPr>
              <a:t> </a:t>
            </a:r>
            <a:r>
              <a:rPr sz="2000" b="1" spc="-10" dirty="0">
                <a:latin typeface="Arial"/>
                <a:cs typeface="Arial"/>
              </a:rPr>
              <a:t>bodies</a:t>
            </a:r>
            <a:endParaRPr sz="2000">
              <a:latin typeface="Arial"/>
              <a:cs typeface="Arial"/>
            </a:endParaRPr>
          </a:p>
        </p:txBody>
      </p:sp>
      <p:grpSp>
        <p:nvGrpSpPr>
          <p:cNvPr id="9" name="object 9"/>
          <p:cNvGrpSpPr/>
          <p:nvPr/>
        </p:nvGrpSpPr>
        <p:grpSpPr>
          <a:xfrm>
            <a:off x="5827649" y="3737609"/>
            <a:ext cx="1351915" cy="1379220"/>
            <a:chOff x="4303648" y="3737609"/>
            <a:chExt cx="1351915" cy="1379220"/>
          </a:xfrm>
        </p:grpSpPr>
        <p:sp>
          <p:nvSpPr>
            <p:cNvPr id="10" name="object 10"/>
            <p:cNvSpPr/>
            <p:nvPr/>
          </p:nvSpPr>
          <p:spPr>
            <a:xfrm>
              <a:off x="4316348" y="3750309"/>
              <a:ext cx="901065" cy="1353820"/>
            </a:xfrm>
            <a:custGeom>
              <a:avLst/>
              <a:gdLst/>
              <a:ahLst/>
              <a:cxnLst/>
              <a:rect l="l" t="t" r="r" b="b"/>
              <a:pathLst>
                <a:path w="901064" h="1353820">
                  <a:moveTo>
                    <a:pt x="0" y="0"/>
                  </a:moveTo>
                  <a:lnTo>
                    <a:pt x="900684" y="1353692"/>
                  </a:lnTo>
                </a:path>
              </a:pathLst>
            </a:custGeom>
            <a:ln w="25399">
              <a:solidFill>
                <a:srgbClr val="3C6695"/>
              </a:solidFill>
            </a:ln>
          </p:spPr>
          <p:txBody>
            <a:bodyPr wrap="square" lIns="0" tIns="0" rIns="0" bIns="0" rtlCol="0"/>
            <a:lstStyle/>
            <a:p>
              <a:endParaRPr/>
            </a:p>
          </p:txBody>
        </p:sp>
        <p:sp>
          <p:nvSpPr>
            <p:cNvPr id="11" name="object 11"/>
            <p:cNvSpPr/>
            <p:nvPr/>
          </p:nvSpPr>
          <p:spPr>
            <a:xfrm>
              <a:off x="5217032" y="5104002"/>
              <a:ext cx="438150" cy="0"/>
            </a:xfrm>
            <a:custGeom>
              <a:avLst/>
              <a:gdLst/>
              <a:ahLst/>
              <a:cxnLst/>
              <a:rect l="l" t="t" r="r" b="b"/>
              <a:pathLst>
                <a:path w="438150">
                  <a:moveTo>
                    <a:pt x="0" y="0"/>
                  </a:moveTo>
                  <a:lnTo>
                    <a:pt x="438150" y="0"/>
                  </a:lnTo>
                </a:path>
              </a:pathLst>
            </a:custGeom>
            <a:ln w="25400">
              <a:solidFill>
                <a:srgbClr val="3C6695"/>
              </a:solidFill>
            </a:ln>
          </p:spPr>
          <p:txBody>
            <a:bodyPr wrap="square" lIns="0" tIns="0" rIns="0" bIns="0" rtlCol="0"/>
            <a:lstStyle/>
            <a:p>
              <a:endParaRPr/>
            </a:p>
          </p:txBody>
        </p:sp>
      </p:grpSp>
      <p:sp>
        <p:nvSpPr>
          <p:cNvPr id="12" name="object 12"/>
          <p:cNvSpPr txBox="1"/>
          <p:nvPr/>
        </p:nvSpPr>
        <p:spPr>
          <a:xfrm>
            <a:off x="2492452" y="4652265"/>
            <a:ext cx="7616825" cy="1434465"/>
          </a:xfrm>
          <a:prstGeom prst="rect">
            <a:avLst/>
          </a:prstGeom>
        </p:spPr>
        <p:txBody>
          <a:bodyPr vert="horz" wrap="square" lIns="0" tIns="54610" rIns="0" bIns="0" rtlCol="0">
            <a:spAutoFit/>
          </a:bodyPr>
          <a:lstStyle/>
          <a:p>
            <a:pPr marL="4876800" marR="5080" algn="ctr">
              <a:lnSpc>
                <a:spcPct val="86300"/>
              </a:lnSpc>
              <a:spcBef>
                <a:spcPts val="430"/>
              </a:spcBef>
            </a:pPr>
            <a:r>
              <a:rPr sz="2000" dirty="0">
                <a:latin typeface="Arial"/>
                <a:cs typeface="Arial"/>
              </a:rPr>
              <a:t>for</a:t>
            </a:r>
            <a:r>
              <a:rPr sz="2000" spc="-15" dirty="0">
                <a:latin typeface="Arial"/>
                <a:cs typeface="Arial"/>
              </a:rPr>
              <a:t> </a:t>
            </a:r>
            <a:r>
              <a:rPr sz="2000" b="1" dirty="0">
                <a:latin typeface="Arial"/>
                <a:cs typeface="Arial"/>
              </a:rPr>
              <a:t>peer</a:t>
            </a:r>
            <a:r>
              <a:rPr sz="2000" b="1" spc="-20" dirty="0">
                <a:latin typeface="Arial"/>
                <a:cs typeface="Arial"/>
              </a:rPr>
              <a:t> </a:t>
            </a:r>
            <a:r>
              <a:rPr sz="2000" b="1" dirty="0">
                <a:latin typeface="Arial"/>
                <a:cs typeface="Arial"/>
              </a:rPr>
              <a:t>evaluation </a:t>
            </a:r>
            <a:r>
              <a:rPr sz="2000" spc="-25" dirty="0">
                <a:latin typeface="Arial"/>
                <a:cs typeface="Arial"/>
              </a:rPr>
              <a:t>and </a:t>
            </a:r>
            <a:r>
              <a:rPr sz="2000" dirty="0">
                <a:latin typeface="Arial"/>
                <a:cs typeface="Arial"/>
              </a:rPr>
              <a:t>other</a:t>
            </a:r>
            <a:r>
              <a:rPr sz="2000" spc="-25" dirty="0">
                <a:latin typeface="Arial"/>
                <a:cs typeface="Arial"/>
              </a:rPr>
              <a:t> </a:t>
            </a:r>
            <a:r>
              <a:rPr sz="2000" spc="-10" dirty="0">
                <a:latin typeface="Arial"/>
                <a:cs typeface="Arial"/>
              </a:rPr>
              <a:t>associated activities</a:t>
            </a:r>
            <a:endParaRPr sz="2000">
              <a:latin typeface="Arial"/>
              <a:cs typeface="Arial"/>
            </a:endParaRPr>
          </a:p>
          <a:p>
            <a:pPr>
              <a:spcBef>
                <a:spcPts val="85"/>
              </a:spcBef>
            </a:pPr>
            <a:endParaRPr sz="2000">
              <a:latin typeface="Arial"/>
              <a:cs typeface="Arial"/>
            </a:endParaRPr>
          </a:p>
          <a:p>
            <a:pPr marL="12700">
              <a:spcBef>
                <a:spcPts val="5"/>
              </a:spcBef>
            </a:pPr>
            <a:r>
              <a:rPr b="1" dirty="0">
                <a:solidFill>
                  <a:srgbClr val="006FC0"/>
                </a:solidFill>
                <a:latin typeface="Arial"/>
                <a:cs typeface="Arial"/>
              </a:rPr>
              <a:t>ISO/CASCO</a:t>
            </a:r>
            <a:r>
              <a:rPr b="1" spc="10" dirty="0">
                <a:solidFill>
                  <a:srgbClr val="006FC0"/>
                </a:solidFill>
                <a:latin typeface="Arial"/>
                <a:cs typeface="Arial"/>
              </a:rPr>
              <a:t> </a:t>
            </a:r>
            <a:r>
              <a:rPr b="1" dirty="0">
                <a:solidFill>
                  <a:srgbClr val="006FC0"/>
                </a:solidFill>
                <a:latin typeface="Arial"/>
                <a:cs typeface="Arial"/>
              </a:rPr>
              <a:t>has</a:t>
            </a:r>
            <a:r>
              <a:rPr b="1" spc="-40" dirty="0">
                <a:solidFill>
                  <a:srgbClr val="006FC0"/>
                </a:solidFill>
                <a:latin typeface="Arial"/>
                <a:cs typeface="Arial"/>
              </a:rPr>
              <a:t> </a:t>
            </a:r>
            <a:r>
              <a:rPr b="1" u="sng" dirty="0">
                <a:solidFill>
                  <a:srgbClr val="006FC0"/>
                </a:solidFill>
                <a:uFill>
                  <a:solidFill>
                    <a:srgbClr val="006FC0"/>
                  </a:solidFill>
                </a:uFill>
                <a:latin typeface="Arial"/>
                <a:cs typeface="Arial"/>
              </a:rPr>
              <a:t>over</a:t>
            </a:r>
            <a:r>
              <a:rPr b="1" u="sng" spc="10" dirty="0">
                <a:solidFill>
                  <a:srgbClr val="006FC0"/>
                </a:solidFill>
                <a:uFill>
                  <a:solidFill>
                    <a:srgbClr val="006FC0"/>
                  </a:solidFill>
                </a:uFill>
                <a:latin typeface="Arial"/>
                <a:cs typeface="Arial"/>
              </a:rPr>
              <a:t> </a:t>
            </a:r>
            <a:r>
              <a:rPr b="1" u="sng" dirty="0">
                <a:solidFill>
                  <a:srgbClr val="006FC0"/>
                </a:solidFill>
                <a:uFill>
                  <a:solidFill>
                    <a:srgbClr val="006FC0"/>
                  </a:solidFill>
                </a:uFill>
                <a:latin typeface="Arial"/>
                <a:cs typeface="Arial"/>
              </a:rPr>
              <a:t>35</a:t>
            </a:r>
            <a:r>
              <a:rPr b="1" u="sng" spc="-25" dirty="0">
                <a:solidFill>
                  <a:srgbClr val="006FC0"/>
                </a:solidFill>
                <a:uFill>
                  <a:solidFill>
                    <a:srgbClr val="006FC0"/>
                  </a:solidFill>
                </a:uFill>
                <a:latin typeface="Arial"/>
                <a:cs typeface="Arial"/>
              </a:rPr>
              <a:t> </a:t>
            </a:r>
            <a:r>
              <a:rPr b="1" u="sng" dirty="0">
                <a:solidFill>
                  <a:srgbClr val="006FC0"/>
                </a:solidFill>
                <a:uFill>
                  <a:solidFill>
                    <a:srgbClr val="006FC0"/>
                  </a:solidFill>
                </a:uFill>
                <a:latin typeface="Arial"/>
                <a:cs typeface="Arial"/>
              </a:rPr>
              <a:t>published</a:t>
            </a:r>
            <a:r>
              <a:rPr b="1" u="sng" spc="-40" dirty="0">
                <a:solidFill>
                  <a:srgbClr val="006FC0"/>
                </a:solidFill>
                <a:uFill>
                  <a:solidFill>
                    <a:srgbClr val="006FC0"/>
                  </a:solidFill>
                </a:uFill>
                <a:latin typeface="Arial"/>
                <a:cs typeface="Arial"/>
              </a:rPr>
              <a:t> </a:t>
            </a:r>
            <a:r>
              <a:rPr b="1" u="sng" dirty="0">
                <a:solidFill>
                  <a:srgbClr val="006FC0"/>
                </a:solidFill>
                <a:uFill>
                  <a:solidFill>
                    <a:srgbClr val="006FC0"/>
                  </a:solidFill>
                </a:uFill>
                <a:latin typeface="Arial"/>
                <a:cs typeface="Arial"/>
              </a:rPr>
              <a:t>standards</a:t>
            </a:r>
            <a:r>
              <a:rPr b="1" u="sng" spc="-25" dirty="0">
                <a:solidFill>
                  <a:srgbClr val="006FC0"/>
                </a:solidFill>
                <a:uFill>
                  <a:solidFill>
                    <a:srgbClr val="006FC0"/>
                  </a:solidFill>
                </a:uFill>
                <a:latin typeface="Arial"/>
                <a:cs typeface="Arial"/>
              </a:rPr>
              <a:t> </a:t>
            </a:r>
            <a:r>
              <a:rPr b="1" u="sng" dirty="0">
                <a:solidFill>
                  <a:srgbClr val="006FC0"/>
                </a:solidFill>
                <a:uFill>
                  <a:solidFill>
                    <a:srgbClr val="006FC0"/>
                  </a:solidFill>
                </a:uFill>
                <a:latin typeface="Arial"/>
                <a:cs typeface="Arial"/>
              </a:rPr>
              <a:t>and</a:t>
            </a:r>
            <a:r>
              <a:rPr b="1" u="sng" spc="-20" dirty="0">
                <a:solidFill>
                  <a:srgbClr val="006FC0"/>
                </a:solidFill>
                <a:uFill>
                  <a:solidFill>
                    <a:srgbClr val="006FC0"/>
                  </a:solidFill>
                </a:uFill>
                <a:latin typeface="Arial"/>
                <a:cs typeface="Arial"/>
              </a:rPr>
              <a:t> </a:t>
            </a:r>
            <a:r>
              <a:rPr b="1" u="sng" spc="-10" dirty="0">
                <a:solidFill>
                  <a:srgbClr val="006FC0"/>
                </a:solidFill>
                <a:uFill>
                  <a:solidFill>
                    <a:srgbClr val="006FC0"/>
                  </a:solidFill>
                </a:uFill>
                <a:latin typeface="Arial"/>
                <a:cs typeface="Arial"/>
              </a:rPr>
              <a:t>guides</a:t>
            </a:r>
            <a:endParaRPr>
              <a:latin typeface="Arial"/>
              <a:cs typeface="Arial"/>
            </a:endParaRPr>
          </a:p>
        </p:txBody>
      </p:sp>
      <p:grpSp>
        <p:nvGrpSpPr>
          <p:cNvPr id="13" name="object 13"/>
          <p:cNvGrpSpPr/>
          <p:nvPr/>
        </p:nvGrpSpPr>
        <p:grpSpPr>
          <a:xfrm>
            <a:off x="1524761" y="764"/>
            <a:ext cx="9144000" cy="845819"/>
            <a:chOff x="761" y="763"/>
            <a:chExt cx="9144000" cy="845819"/>
          </a:xfrm>
        </p:grpSpPr>
        <p:sp>
          <p:nvSpPr>
            <p:cNvPr id="14" name="object 14"/>
            <p:cNvSpPr/>
            <p:nvPr/>
          </p:nvSpPr>
          <p:spPr>
            <a:xfrm>
              <a:off x="762" y="774"/>
              <a:ext cx="9144000" cy="845819"/>
            </a:xfrm>
            <a:custGeom>
              <a:avLst/>
              <a:gdLst/>
              <a:ahLst/>
              <a:cxnLst/>
              <a:rect l="l" t="t" r="r" b="b"/>
              <a:pathLst>
                <a:path w="9144000" h="845819">
                  <a:moveTo>
                    <a:pt x="9143873" y="0"/>
                  </a:moveTo>
                  <a:lnTo>
                    <a:pt x="9134348" y="0"/>
                  </a:lnTo>
                  <a:lnTo>
                    <a:pt x="9512" y="0"/>
                  </a:lnTo>
                  <a:lnTo>
                    <a:pt x="0" y="0"/>
                  </a:lnTo>
                  <a:lnTo>
                    <a:pt x="0" y="107505"/>
                  </a:lnTo>
                  <a:lnTo>
                    <a:pt x="0" y="117284"/>
                  </a:lnTo>
                  <a:lnTo>
                    <a:pt x="571500" y="117284"/>
                  </a:lnTo>
                  <a:lnTo>
                    <a:pt x="571500" y="838885"/>
                  </a:lnTo>
                  <a:lnTo>
                    <a:pt x="571487" y="845299"/>
                  </a:lnTo>
                  <a:lnTo>
                    <a:pt x="1126096" y="845299"/>
                  </a:lnTo>
                  <a:lnTo>
                    <a:pt x="1135659" y="845299"/>
                  </a:lnTo>
                  <a:lnTo>
                    <a:pt x="1135659" y="117284"/>
                  </a:lnTo>
                  <a:lnTo>
                    <a:pt x="9134348" y="117284"/>
                  </a:lnTo>
                  <a:lnTo>
                    <a:pt x="9143873" y="117284"/>
                  </a:lnTo>
                  <a:lnTo>
                    <a:pt x="9143873" y="0"/>
                  </a:lnTo>
                  <a:close/>
                </a:path>
              </a:pathLst>
            </a:custGeom>
            <a:solidFill>
              <a:srgbClr val="FF0000"/>
            </a:solidFill>
          </p:spPr>
          <p:txBody>
            <a:bodyPr wrap="square" lIns="0" tIns="0" rIns="0" bIns="0" rtlCol="0"/>
            <a:lstStyle/>
            <a:p>
              <a:endParaRPr/>
            </a:p>
          </p:txBody>
        </p:sp>
        <p:pic>
          <p:nvPicPr>
            <p:cNvPr id="15" name="object 15"/>
            <p:cNvPicPr/>
            <p:nvPr/>
          </p:nvPicPr>
          <p:blipFill>
            <a:blip r:embed="rId2" cstate="print"/>
            <a:stretch>
              <a:fillRect/>
            </a:stretch>
          </p:blipFill>
          <p:spPr>
            <a:xfrm>
              <a:off x="610361" y="362268"/>
              <a:ext cx="502475" cy="413063"/>
            </a:xfrm>
            <a:prstGeom prst="rect">
              <a:avLst/>
            </a:prstGeom>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62200" y="310981"/>
            <a:ext cx="10515600" cy="1433853"/>
          </a:xfrm>
          <a:prstGeom prst="rect">
            <a:avLst/>
          </a:prstGeom>
        </p:spPr>
        <p:txBody>
          <a:bodyPr vert="horz" wrap="square" lIns="0" tIns="444626" rIns="0" bIns="0" rtlCol="0" anchor="ctr">
            <a:spAutoFit/>
          </a:bodyPr>
          <a:lstStyle/>
          <a:p>
            <a:pPr marL="2349500" marR="5080" indent="-1666239">
              <a:lnSpc>
                <a:spcPct val="100000"/>
              </a:lnSpc>
              <a:spcBef>
                <a:spcPts val="105"/>
              </a:spcBef>
            </a:pPr>
            <a:r>
              <a:rPr dirty="0"/>
              <a:t>Conformity</a:t>
            </a:r>
            <a:r>
              <a:rPr spc="-55" dirty="0"/>
              <a:t> </a:t>
            </a:r>
            <a:r>
              <a:rPr dirty="0"/>
              <a:t>assessment</a:t>
            </a:r>
            <a:r>
              <a:rPr spc="-35" dirty="0"/>
              <a:t> </a:t>
            </a:r>
            <a:r>
              <a:rPr dirty="0"/>
              <a:t>bodies</a:t>
            </a:r>
            <a:r>
              <a:rPr spc="-50" dirty="0"/>
              <a:t> </a:t>
            </a:r>
            <a:r>
              <a:rPr spc="-25" dirty="0"/>
              <a:t>and </a:t>
            </a:r>
            <a:r>
              <a:rPr dirty="0"/>
              <a:t>CASCO</a:t>
            </a:r>
            <a:r>
              <a:rPr spc="-15" dirty="0"/>
              <a:t> </a:t>
            </a:r>
            <a:r>
              <a:rPr spc="-10" dirty="0"/>
              <a:t>standards</a:t>
            </a:r>
          </a:p>
        </p:txBody>
      </p:sp>
      <p:grpSp>
        <p:nvGrpSpPr>
          <p:cNvPr id="3" name="object 3"/>
          <p:cNvGrpSpPr/>
          <p:nvPr/>
        </p:nvGrpSpPr>
        <p:grpSpPr>
          <a:xfrm>
            <a:off x="1647102" y="1421002"/>
            <a:ext cx="4280535" cy="2720340"/>
            <a:chOff x="123101" y="1421002"/>
            <a:chExt cx="4280535" cy="2720340"/>
          </a:xfrm>
        </p:grpSpPr>
        <p:sp>
          <p:nvSpPr>
            <p:cNvPr id="4" name="object 4"/>
            <p:cNvSpPr/>
            <p:nvPr/>
          </p:nvSpPr>
          <p:spPr>
            <a:xfrm>
              <a:off x="135801" y="1433702"/>
              <a:ext cx="4255135" cy="2694940"/>
            </a:xfrm>
            <a:custGeom>
              <a:avLst/>
              <a:gdLst/>
              <a:ahLst/>
              <a:cxnLst/>
              <a:rect l="l" t="t" r="r" b="b"/>
              <a:pathLst>
                <a:path w="4255135" h="2694940">
                  <a:moveTo>
                    <a:pt x="2127592" y="0"/>
                  </a:moveTo>
                  <a:lnTo>
                    <a:pt x="2069028" y="500"/>
                  </a:lnTo>
                  <a:lnTo>
                    <a:pt x="2010856" y="1993"/>
                  </a:lnTo>
                  <a:lnTo>
                    <a:pt x="1953094" y="4466"/>
                  </a:lnTo>
                  <a:lnTo>
                    <a:pt x="1895765" y="7906"/>
                  </a:lnTo>
                  <a:lnTo>
                    <a:pt x="1838887" y="12300"/>
                  </a:lnTo>
                  <a:lnTo>
                    <a:pt x="1782481" y="17635"/>
                  </a:lnTo>
                  <a:lnTo>
                    <a:pt x="1726569" y="23898"/>
                  </a:lnTo>
                  <a:lnTo>
                    <a:pt x="1671168" y="31077"/>
                  </a:lnTo>
                  <a:lnTo>
                    <a:pt x="1616301" y="39159"/>
                  </a:lnTo>
                  <a:lnTo>
                    <a:pt x="1561988" y="48130"/>
                  </a:lnTo>
                  <a:lnTo>
                    <a:pt x="1508248" y="57979"/>
                  </a:lnTo>
                  <a:lnTo>
                    <a:pt x="1455102" y="68691"/>
                  </a:lnTo>
                  <a:lnTo>
                    <a:pt x="1402570" y="80255"/>
                  </a:lnTo>
                  <a:lnTo>
                    <a:pt x="1350672" y="92658"/>
                  </a:lnTo>
                  <a:lnTo>
                    <a:pt x="1299430" y="105886"/>
                  </a:lnTo>
                  <a:lnTo>
                    <a:pt x="1248862" y="119927"/>
                  </a:lnTo>
                  <a:lnTo>
                    <a:pt x="1198990" y="134767"/>
                  </a:lnTo>
                  <a:lnTo>
                    <a:pt x="1149833" y="150395"/>
                  </a:lnTo>
                  <a:lnTo>
                    <a:pt x="1101412" y="166798"/>
                  </a:lnTo>
                  <a:lnTo>
                    <a:pt x="1053748" y="183961"/>
                  </a:lnTo>
                  <a:lnTo>
                    <a:pt x="1006859" y="201874"/>
                  </a:lnTo>
                  <a:lnTo>
                    <a:pt x="960768" y="220522"/>
                  </a:lnTo>
                  <a:lnTo>
                    <a:pt x="915493" y="239893"/>
                  </a:lnTo>
                  <a:lnTo>
                    <a:pt x="871056" y="259974"/>
                  </a:lnTo>
                  <a:lnTo>
                    <a:pt x="827476" y="280752"/>
                  </a:lnTo>
                  <a:lnTo>
                    <a:pt x="784774" y="302214"/>
                  </a:lnTo>
                  <a:lnTo>
                    <a:pt x="742971" y="324349"/>
                  </a:lnTo>
                  <a:lnTo>
                    <a:pt x="702085" y="347141"/>
                  </a:lnTo>
                  <a:lnTo>
                    <a:pt x="662138" y="370580"/>
                  </a:lnTo>
                  <a:lnTo>
                    <a:pt x="623150" y="394652"/>
                  </a:lnTo>
                  <a:lnTo>
                    <a:pt x="585142" y="419344"/>
                  </a:lnTo>
                  <a:lnTo>
                    <a:pt x="548133" y="444643"/>
                  </a:lnTo>
                  <a:lnTo>
                    <a:pt x="512143" y="470537"/>
                  </a:lnTo>
                  <a:lnTo>
                    <a:pt x="477194" y="497012"/>
                  </a:lnTo>
                  <a:lnTo>
                    <a:pt x="443305" y="524057"/>
                  </a:lnTo>
                  <a:lnTo>
                    <a:pt x="410496" y="551657"/>
                  </a:lnTo>
                  <a:lnTo>
                    <a:pt x="378789" y="579800"/>
                  </a:lnTo>
                  <a:lnTo>
                    <a:pt x="348203" y="608474"/>
                  </a:lnTo>
                  <a:lnTo>
                    <a:pt x="318758" y="637665"/>
                  </a:lnTo>
                  <a:lnTo>
                    <a:pt x="290474" y="667361"/>
                  </a:lnTo>
                  <a:lnTo>
                    <a:pt x="263373" y="697549"/>
                  </a:lnTo>
                  <a:lnTo>
                    <a:pt x="237474" y="728215"/>
                  </a:lnTo>
                  <a:lnTo>
                    <a:pt x="212798" y="759348"/>
                  </a:lnTo>
                  <a:lnTo>
                    <a:pt x="189364" y="790933"/>
                  </a:lnTo>
                  <a:lnTo>
                    <a:pt x="167194" y="822960"/>
                  </a:lnTo>
                  <a:lnTo>
                    <a:pt x="146307" y="855413"/>
                  </a:lnTo>
                  <a:lnTo>
                    <a:pt x="126723" y="888282"/>
                  </a:lnTo>
                  <a:lnTo>
                    <a:pt x="91549" y="955212"/>
                  </a:lnTo>
                  <a:lnTo>
                    <a:pt x="61832" y="1023646"/>
                  </a:lnTo>
                  <a:lnTo>
                    <a:pt x="37736" y="1093483"/>
                  </a:lnTo>
                  <a:lnTo>
                    <a:pt x="19422" y="1164619"/>
                  </a:lnTo>
                  <a:lnTo>
                    <a:pt x="7052" y="1236952"/>
                  </a:lnTo>
                  <a:lnTo>
                    <a:pt x="790" y="1310378"/>
                  </a:lnTo>
                  <a:lnTo>
                    <a:pt x="0" y="1347470"/>
                  </a:lnTo>
                  <a:lnTo>
                    <a:pt x="790" y="1384561"/>
                  </a:lnTo>
                  <a:lnTo>
                    <a:pt x="7052" y="1457987"/>
                  </a:lnTo>
                  <a:lnTo>
                    <a:pt x="19422" y="1530320"/>
                  </a:lnTo>
                  <a:lnTo>
                    <a:pt x="37736" y="1601456"/>
                  </a:lnTo>
                  <a:lnTo>
                    <a:pt x="61832" y="1671293"/>
                  </a:lnTo>
                  <a:lnTo>
                    <a:pt x="91549" y="1739727"/>
                  </a:lnTo>
                  <a:lnTo>
                    <a:pt x="126723" y="1806657"/>
                  </a:lnTo>
                  <a:lnTo>
                    <a:pt x="146307" y="1839526"/>
                  </a:lnTo>
                  <a:lnTo>
                    <a:pt x="167194" y="1871980"/>
                  </a:lnTo>
                  <a:lnTo>
                    <a:pt x="189364" y="1904006"/>
                  </a:lnTo>
                  <a:lnTo>
                    <a:pt x="212798" y="1935591"/>
                  </a:lnTo>
                  <a:lnTo>
                    <a:pt x="237474" y="1966724"/>
                  </a:lnTo>
                  <a:lnTo>
                    <a:pt x="263373" y="1997390"/>
                  </a:lnTo>
                  <a:lnTo>
                    <a:pt x="290474" y="2027578"/>
                  </a:lnTo>
                  <a:lnTo>
                    <a:pt x="318758" y="2057274"/>
                  </a:lnTo>
                  <a:lnTo>
                    <a:pt x="348203" y="2086465"/>
                  </a:lnTo>
                  <a:lnTo>
                    <a:pt x="378789" y="2115139"/>
                  </a:lnTo>
                  <a:lnTo>
                    <a:pt x="410496" y="2143282"/>
                  </a:lnTo>
                  <a:lnTo>
                    <a:pt x="443305" y="2170882"/>
                  </a:lnTo>
                  <a:lnTo>
                    <a:pt x="477194" y="2197927"/>
                  </a:lnTo>
                  <a:lnTo>
                    <a:pt x="512143" y="2224402"/>
                  </a:lnTo>
                  <a:lnTo>
                    <a:pt x="548133" y="2250296"/>
                  </a:lnTo>
                  <a:lnTo>
                    <a:pt x="585142" y="2275595"/>
                  </a:lnTo>
                  <a:lnTo>
                    <a:pt x="623150" y="2300287"/>
                  </a:lnTo>
                  <a:lnTo>
                    <a:pt x="662138" y="2324359"/>
                  </a:lnTo>
                  <a:lnTo>
                    <a:pt x="702085" y="2347798"/>
                  </a:lnTo>
                  <a:lnTo>
                    <a:pt x="742971" y="2370590"/>
                  </a:lnTo>
                  <a:lnTo>
                    <a:pt x="784774" y="2392725"/>
                  </a:lnTo>
                  <a:lnTo>
                    <a:pt x="827476" y="2414187"/>
                  </a:lnTo>
                  <a:lnTo>
                    <a:pt x="871056" y="2434965"/>
                  </a:lnTo>
                  <a:lnTo>
                    <a:pt x="915493" y="2455046"/>
                  </a:lnTo>
                  <a:lnTo>
                    <a:pt x="960768" y="2474417"/>
                  </a:lnTo>
                  <a:lnTo>
                    <a:pt x="1006859" y="2493065"/>
                  </a:lnTo>
                  <a:lnTo>
                    <a:pt x="1053748" y="2510978"/>
                  </a:lnTo>
                  <a:lnTo>
                    <a:pt x="1101412" y="2528141"/>
                  </a:lnTo>
                  <a:lnTo>
                    <a:pt x="1149833" y="2544544"/>
                  </a:lnTo>
                  <a:lnTo>
                    <a:pt x="1198990" y="2560172"/>
                  </a:lnTo>
                  <a:lnTo>
                    <a:pt x="1248862" y="2575012"/>
                  </a:lnTo>
                  <a:lnTo>
                    <a:pt x="1299430" y="2589053"/>
                  </a:lnTo>
                  <a:lnTo>
                    <a:pt x="1350672" y="2602281"/>
                  </a:lnTo>
                  <a:lnTo>
                    <a:pt x="1402570" y="2614684"/>
                  </a:lnTo>
                  <a:lnTo>
                    <a:pt x="1455102" y="2626248"/>
                  </a:lnTo>
                  <a:lnTo>
                    <a:pt x="1508248" y="2636960"/>
                  </a:lnTo>
                  <a:lnTo>
                    <a:pt x="1561988" y="2646809"/>
                  </a:lnTo>
                  <a:lnTo>
                    <a:pt x="1616301" y="2655780"/>
                  </a:lnTo>
                  <a:lnTo>
                    <a:pt x="1671168" y="2663862"/>
                  </a:lnTo>
                  <a:lnTo>
                    <a:pt x="1726569" y="2671041"/>
                  </a:lnTo>
                  <a:lnTo>
                    <a:pt x="1782481" y="2677304"/>
                  </a:lnTo>
                  <a:lnTo>
                    <a:pt x="1838887" y="2682639"/>
                  </a:lnTo>
                  <a:lnTo>
                    <a:pt x="1895765" y="2687033"/>
                  </a:lnTo>
                  <a:lnTo>
                    <a:pt x="1953094" y="2690473"/>
                  </a:lnTo>
                  <a:lnTo>
                    <a:pt x="2010856" y="2692946"/>
                  </a:lnTo>
                  <a:lnTo>
                    <a:pt x="2069028" y="2694439"/>
                  </a:lnTo>
                  <a:lnTo>
                    <a:pt x="2127592" y="2694940"/>
                  </a:lnTo>
                  <a:lnTo>
                    <a:pt x="2186154" y="2694439"/>
                  </a:lnTo>
                  <a:lnTo>
                    <a:pt x="2244324" y="2692946"/>
                  </a:lnTo>
                  <a:lnTo>
                    <a:pt x="2302083" y="2690473"/>
                  </a:lnTo>
                  <a:lnTo>
                    <a:pt x="2359410" y="2687033"/>
                  </a:lnTo>
                  <a:lnTo>
                    <a:pt x="2416285" y="2682639"/>
                  </a:lnTo>
                  <a:lnTo>
                    <a:pt x="2472688" y="2677304"/>
                  </a:lnTo>
                  <a:lnTo>
                    <a:pt x="2528599" y="2671041"/>
                  </a:lnTo>
                  <a:lnTo>
                    <a:pt x="2583997" y="2663862"/>
                  </a:lnTo>
                  <a:lnTo>
                    <a:pt x="2638861" y="2655780"/>
                  </a:lnTo>
                  <a:lnTo>
                    <a:pt x="2693173" y="2646809"/>
                  </a:lnTo>
                  <a:lnTo>
                    <a:pt x="2746911" y="2636960"/>
                  </a:lnTo>
                  <a:lnTo>
                    <a:pt x="2800054" y="2626248"/>
                  </a:lnTo>
                  <a:lnTo>
                    <a:pt x="2852584" y="2614684"/>
                  </a:lnTo>
                  <a:lnTo>
                    <a:pt x="2904479" y="2602281"/>
                  </a:lnTo>
                  <a:lnTo>
                    <a:pt x="2955720" y="2589053"/>
                  </a:lnTo>
                  <a:lnTo>
                    <a:pt x="3006285" y="2575012"/>
                  </a:lnTo>
                  <a:lnTo>
                    <a:pt x="3056155" y="2560172"/>
                  </a:lnTo>
                  <a:lnTo>
                    <a:pt x="3105310" y="2544544"/>
                  </a:lnTo>
                  <a:lnTo>
                    <a:pt x="3153729" y="2528141"/>
                  </a:lnTo>
                  <a:lnTo>
                    <a:pt x="3201392" y="2510978"/>
                  </a:lnTo>
                  <a:lnTo>
                    <a:pt x="3248278" y="2493065"/>
                  </a:lnTo>
                  <a:lnTo>
                    <a:pt x="3294367" y="2474417"/>
                  </a:lnTo>
                  <a:lnTo>
                    <a:pt x="3339640" y="2455046"/>
                  </a:lnTo>
                  <a:lnTo>
                    <a:pt x="3384076" y="2434965"/>
                  </a:lnTo>
                  <a:lnTo>
                    <a:pt x="3427653" y="2414187"/>
                  </a:lnTo>
                  <a:lnTo>
                    <a:pt x="3470354" y="2392725"/>
                  </a:lnTo>
                  <a:lnTo>
                    <a:pt x="3512156" y="2370590"/>
                  </a:lnTo>
                  <a:lnTo>
                    <a:pt x="3553039" y="2347798"/>
                  </a:lnTo>
                  <a:lnTo>
                    <a:pt x="3592985" y="2324359"/>
                  </a:lnTo>
                  <a:lnTo>
                    <a:pt x="3631971" y="2300287"/>
                  </a:lnTo>
                  <a:lnTo>
                    <a:pt x="3669978" y="2275595"/>
                  </a:lnTo>
                  <a:lnTo>
                    <a:pt x="3706986" y="2250296"/>
                  </a:lnTo>
                  <a:lnTo>
                    <a:pt x="3742974" y="2224402"/>
                  </a:lnTo>
                  <a:lnTo>
                    <a:pt x="3777921" y="2197927"/>
                  </a:lnTo>
                  <a:lnTo>
                    <a:pt x="3811809" y="2170882"/>
                  </a:lnTo>
                  <a:lnTo>
                    <a:pt x="3844616" y="2143282"/>
                  </a:lnTo>
                  <a:lnTo>
                    <a:pt x="3876322" y="2115139"/>
                  </a:lnTo>
                  <a:lnTo>
                    <a:pt x="3906907" y="2086465"/>
                  </a:lnTo>
                  <a:lnTo>
                    <a:pt x="3936351" y="2057274"/>
                  </a:lnTo>
                  <a:lnTo>
                    <a:pt x="3964633" y="2027578"/>
                  </a:lnTo>
                  <a:lnTo>
                    <a:pt x="3991733" y="1997390"/>
                  </a:lnTo>
                  <a:lnTo>
                    <a:pt x="4017631" y="1966724"/>
                  </a:lnTo>
                  <a:lnTo>
                    <a:pt x="4042307" y="1935591"/>
                  </a:lnTo>
                  <a:lnTo>
                    <a:pt x="4065739" y="1904006"/>
                  </a:lnTo>
                  <a:lnTo>
                    <a:pt x="4087909" y="1871979"/>
                  </a:lnTo>
                  <a:lnTo>
                    <a:pt x="4108795" y="1839526"/>
                  </a:lnTo>
                  <a:lnTo>
                    <a:pt x="4128378" y="1806657"/>
                  </a:lnTo>
                  <a:lnTo>
                    <a:pt x="4163551" y="1739727"/>
                  </a:lnTo>
                  <a:lnTo>
                    <a:pt x="4193266" y="1671293"/>
                  </a:lnTo>
                  <a:lnTo>
                    <a:pt x="4217362" y="1601456"/>
                  </a:lnTo>
                  <a:lnTo>
                    <a:pt x="4235675" y="1530320"/>
                  </a:lnTo>
                  <a:lnTo>
                    <a:pt x="4248044" y="1457987"/>
                  </a:lnTo>
                  <a:lnTo>
                    <a:pt x="4254306" y="1384561"/>
                  </a:lnTo>
                  <a:lnTo>
                    <a:pt x="4255096" y="1347470"/>
                  </a:lnTo>
                  <a:lnTo>
                    <a:pt x="4254306" y="1310378"/>
                  </a:lnTo>
                  <a:lnTo>
                    <a:pt x="4248044" y="1236952"/>
                  </a:lnTo>
                  <a:lnTo>
                    <a:pt x="4235675" y="1164619"/>
                  </a:lnTo>
                  <a:lnTo>
                    <a:pt x="4217362" y="1093483"/>
                  </a:lnTo>
                  <a:lnTo>
                    <a:pt x="4193266" y="1023646"/>
                  </a:lnTo>
                  <a:lnTo>
                    <a:pt x="4163551" y="955212"/>
                  </a:lnTo>
                  <a:lnTo>
                    <a:pt x="4128378" y="888282"/>
                  </a:lnTo>
                  <a:lnTo>
                    <a:pt x="4108795" y="855413"/>
                  </a:lnTo>
                  <a:lnTo>
                    <a:pt x="4087909" y="822959"/>
                  </a:lnTo>
                  <a:lnTo>
                    <a:pt x="4065739" y="790933"/>
                  </a:lnTo>
                  <a:lnTo>
                    <a:pt x="4042307" y="759348"/>
                  </a:lnTo>
                  <a:lnTo>
                    <a:pt x="4017631" y="728215"/>
                  </a:lnTo>
                  <a:lnTo>
                    <a:pt x="3991733" y="697549"/>
                  </a:lnTo>
                  <a:lnTo>
                    <a:pt x="3964633" y="667361"/>
                  </a:lnTo>
                  <a:lnTo>
                    <a:pt x="3936351" y="637665"/>
                  </a:lnTo>
                  <a:lnTo>
                    <a:pt x="3906907" y="608474"/>
                  </a:lnTo>
                  <a:lnTo>
                    <a:pt x="3876322" y="579800"/>
                  </a:lnTo>
                  <a:lnTo>
                    <a:pt x="3844616" y="551657"/>
                  </a:lnTo>
                  <a:lnTo>
                    <a:pt x="3811809" y="524057"/>
                  </a:lnTo>
                  <a:lnTo>
                    <a:pt x="3777921" y="497012"/>
                  </a:lnTo>
                  <a:lnTo>
                    <a:pt x="3742974" y="470537"/>
                  </a:lnTo>
                  <a:lnTo>
                    <a:pt x="3706986" y="444643"/>
                  </a:lnTo>
                  <a:lnTo>
                    <a:pt x="3669978" y="419344"/>
                  </a:lnTo>
                  <a:lnTo>
                    <a:pt x="3631971" y="394652"/>
                  </a:lnTo>
                  <a:lnTo>
                    <a:pt x="3592985" y="370580"/>
                  </a:lnTo>
                  <a:lnTo>
                    <a:pt x="3553039" y="347141"/>
                  </a:lnTo>
                  <a:lnTo>
                    <a:pt x="3512156" y="324349"/>
                  </a:lnTo>
                  <a:lnTo>
                    <a:pt x="3470354" y="302214"/>
                  </a:lnTo>
                  <a:lnTo>
                    <a:pt x="3427653" y="280752"/>
                  </a:lnTo>
                  <a:lnTo>
                    <a:pt x="3384076" y="259974"/>
                  </a:lnTo>
                  <a:lnTo>
                    <a:pt x="3339640" y="239893"/>
                  </a:lnTo>
                  <a:lnTo>
                    <a:pt x="3294367" y="220522"/>
                  </a:lnTo>
                  <a:lnTo>
                    <a:pt x="3248278" y="201874"/>
                  </a:lnTo>
                  <a:lnTo>
                    <a:pt x="3201392" y="183961"/>
                  </a:lnTo>
                  <a:lnTo>
                    <a:pt x="3153729" y="166798"/>
                  </a:lnTo>
                  <a:lnTo>
                    <a:pt x="3105310" y="150395"/>
                  </a:lnTo>
                  <a:lnTo>
                    <a:pt x="3056155" y="134767"/>
                  </a:lnTo>
                  <a:lnTo>
                    <a:pt x="3006285" y="119927"/>
                  </a:lnTo>
                  <a:lnTo>
                    <a:pt x="2955720" y="105886"/>
                  </a:lnTo>
                  <a:lnTo>
                    <a:pt x="2904479" y="92658"/>
                  </a:lnTo>
                  <a:lnTo>
                    <a:pt x="2852584" y="80255"/>
                  </a:lnTo>
                  <a:lnTo>
                    <a:pt x="2800054" y="68691"/>
                  </a:lnTo>
                  <a:lnTo>
                    <a:pt x="2746911" y="57979"/>
                  </a:lnTo>
                  <a:lnTo>
                    <a:pt x="2693173" y="48130"/>
                  </a:lnTo>
                  <a:lnTo>
                    <a:pt x="2638861" y="39159"/>
                  </a:lnTo>
                  <a:lnTo>
                    <a:pt x="2583997" y="31077"/>
                  </a:lnTo>
                  <a:lnTo>
                    <a:pt x="2528599" y="23898"/>
                  </a:lnTo>
                  <a:lnTo>
                    <a:pt x="2472688" y="17635"/>
                  </a:lnTo>
                  <a:lnTo>
                    <a:pt x="2416285" y="12300"/>
                  </a:lnTo>
                  <a:lnTo>
                    <a:pt x="2359410" y="7906"/>
                  </a:lnTo>
                  <a:lnTo>
                    <a:pt x="2302083" y="4466"/>
                  </a:lnTo>
                  <a:lnTo>
                    <a:pt x="2244324" y="1993"/>
                  </a:lnTo>
                  <a:lnTo>
                    <a:pt x="2186154" y="500"/>
                  </a:lnTo>
                  <a:lnTo>
                    <a:pt x="2127592" y="0"/>
                  </a:lnTo>
                  <a:close/>
                </a:path>
              </a:pathLst>
            </a:custGeom>
            <a:solidFill>
              <a:srgbClr val="4F81BC"/>
            </a:solidFill>
          </p:spPr>
          <p:txBody>
            <a:bodyPr wrap="square" lIns="0" tIns="0" rIns="0" bIns="0" rtlCol="0"/>
            <a:lstStyle/>
            <a:p>
              <a:endParaRPr/>
            </a:p>
          </p:txBody>
        </p:sp>
        <p:sp>
          <p:nvSpPr>
            <p:cNvPr id="5" name="object 5"/>
            <p:cNvSpPr/>
            <p:nvPr/>
          </p:nvSpPr>
          <p:spPr>
            <a:xfrm>
              <a:off x="135801" y="1433702"/>
              <a:ext cx="4255135" cy="2694940"/>
            </a:xfrm>
            <a:custGeom>
              <a:avLst/>
              <a:gdLst/>
              <a:ahLst/>
              <a:cxnLst/>
              <a:rect l="l" t="t" r="r" b="b"/>
              <a:pathLst>
                <a:path w="4255135" h="2694940">
                  <a:moveTo>
                    <a:pt x="0" y="1347470"/>
                  </a:moveTo>
                  <a:lnTo>
                    <a:pt x="3148" y="1273535"/>
                  </a:lnTo>
                  <a:lnTo>
                    <a:pt x="12484" y="1200642"/>
                  </a:lnTo>
                  <a:lnTo>
                    <a:pt x="27846" y="1128895"/>
                  </a:lnTo>
                  <a:lnTo>
                    <a:pt x="49071" y="1058396"/>
                  </a:lnTo>
                  <a:lnTo>
                    <a:pt x="75998" y="989247"/>
                  </a:lnTo>
                  <a:lnTo>
                    <a:pt x="108464" y="921552"/>
                  </a:lnTo>
                  <a:lnTo>
                    <a:pt x="146307" y="855413"/>
                  </a:lnTo>
                  <a:lnTo>
                    <a:pt x="167194" y="822960"/>
                  </a:lnTo>
                  <a:lnTo>
                    <a:pt x="189364" y="790933"/>
                  </a:lnTo>
                  <a:lnTo>
                    <a:pt x="212798" y="759348"/>
                  </a:lnTo>
                  <a:lnTo>
                    <a:pt x="237474" y="728215"/>
                  </a:lnTo>
                  <a:lnTo>
                    <a:pt x="263373" y="697549"/>
                  </a:lnTo>
                  <a:lnTo>
                    <a:pt x="290474" y="667361"/>
                  </a:lnTo>
                  <a:lnTo>
                    <a:pt x="318758" y="637665"/>
                  </a:lnTo>
                  <a:lnTo>
                    <a:pt x="348203" y="608474"/>
                  </a:lnTo>
                  <a:lnTo>
                    <a:pt x="378789" y="579800"/>
                  </a:lnTo>
                  <a:lnTo>
                    <a:pt x="410496" y="551657"/>
                  </a:lnTo>
                  <a:lnTo>
                    <a:pt x="443305" y="524057"/>
                  </a:lnTo>
                  <a:lnTo>
                    <a:pt x="477194" y="497012"/>
                  </a:lnTo>
                  <a:lnTo>
                    <a:pt x="512143" y="470537"/>
                  </a:lnTo>
                  <a:lnTo>
                    <a:pt x="548133" y="444643"/>
                  </a:lnTo>
                  <a:lnTo>
                    <a:pt x="585142" y="419344"/>
                  </a:lnTo>
                  <a:lnTo>
                    <a:pt x="623150" y="394652"/>
                  </a:lnTo>
                  <a:lnTo>
                    <a:pt x="662138" y="370580"/>
                  </a:lnTo>
                  <a:lnTo>
                    <a:pt x="702085" y="347141"/>
                  </a:lnTo>
                  <a:lnTo>
                    <a:pt x="742971" y="324349"/>
                  </a:lnTo>
                  <a:lnTo>
                    <a:pt x="784774" y="302214"/>
                  </a:lnTo>
                  <a:lnTo>
                    <a:pt x="827476" y="280752"/>
                  </a:lnTo>
                  <a:lnTo>
                    <a:pt x="871056" y="259974"/>
                  </a:lnTo>
                  <a:lnTo>
                    <a:pt x="915493" y="239893"/>
                  </a:lnTo>
                  <a:lnTo>
                    <a:pt x="960768" y="220522"/>
                  </a:lnTo>
                  <a:lnTo>
                    <a:pt x="1006859" y="201874"/>
                  </a:lnTo>
                  <a:lnTo>
                    <a:pt x="1053748" y="183961"/>
                  </a:lnTo>
                  <a:lnTo>
                    <a:pt x="1101412" y="166798"/>
                  </a:lnTo>
                  <a:lnTo>
                    <a:pt x="1149833" y="150395"/>
                  </a:lnTo>
                  <a:lnTo>
                    <a:pt x="1198990" y="134767"/>
                  </a:lnTo>
                  <a:lnTo>
                    <a:pt x="1248862" y="119927"/>
                  </a:lnTo>
                  <a:lnTo>
                    <a:pt x="1299430" y="105886"/>
                  </a:lnTo>
                  <a:lnTo>
                    <a:pt x="1350672" y="92658"/>
                  </a:lnTo>
                  <a:lnTo>
                    <a:pt x="1402570" y="80255"/>
                  </a:lnTo>
                  <a:lnTo>
                    <a:pt x="1455102" y="68691"/>
                  </a:lnTo>
                  <a:lnTo>
                    <a:pt x="1508248" y="57979"/>
                  </a:lnTo>
                  <a:lnTo>
                    <a:pt x="1561988" y="48130"/>
                  </a:lnTo>
                  <a:lnTo>
                    <a:pt x="1616301" y="39159"/>
                  </a:lnTo>
                  <a:lnTo>
                    <a:pt x="1671168" y="31077"/>
                  </a:lnTo>
                  <a:lnTo>
                    <a:pt x="1726569" y="23898"/>
                  </a:lnTo>
                  <a:lnTo>
                    <a:pt x="1782481" y="17635"/>
                  </a:lnTo>
                  <a:lnTo>
                    <a:pt x="1838887" y="12300"/>
                  </a:lnTo>
                  <a:lnTo>
                    <a:pt x="1895765" y="7906"/>
                  </a:lnTo>
                  <a:lnTo>
                    <a:pt x="1953094" y="4466"/>
                  </a:lnTo>
                  <a:lnTo>
                    <a:pt x="2010856" y="1993"/>
                  </a:lnTo>
                  <a:lnTo>
                    <a:pt x="2069028" y="500"/>
                  </a:lnTo>
                  <a:lnTo>
                    <a:pt x="2127592" y="0"/>
                  </a:lnTo>
                  <a:lnTo>
                    <a:pt x="2186154" y="500"/>
                  </a:lnTo>
                  <a:lnTo>
                    <a:pt x="2244324" y="1993"/>
                  </a:lnTo>
                  <a:lnTo>
                    <a:pt x="2302083" y="4466"/>
                  </a:lnTo>
                  <a:lnTo>
                    <a:pt x="2359410" y="7906"/>
                  </a:lnTo>
                  <a:lnTo>
                    <a:pt x="2416285" y="12300"/>
                  </a:lnTo>
                  <a:lnTo>
                    <a:pt x="2472688" y="17635"/>
                  </a:lnTo>
                  <a:lnTo>
                    <a:pt x="2528599" y="23898"/>
                  </a:lnTo>
                  <a:lnTo>
                    <a:pt x="2583997" y="31077"/>
                  </a:lnTo>
                  <a:lnTo>
                    <a:pt x="2638861" y="39159"/>
                  </a:lnTo>
                  <a:lnTo>
                    <a:pt x="2693173" y="48130"/>
                  </a:lnTo>
                  <a:lnTo>
                    <a:pt x="2746911" y="57979"/>
                  </a:lnTo>
                  <a:lnTo>
                    <a:pt x="2800054" y="68691"/>
                  </a:lnTo>
                  <a:lnTo>
                    <a:pt x="2852584" y="80255"/>
                  </a:lnTo>
                  <a:lnTo>
                    <a:pt x="2904479" y="92658"/>
                  </a:lnTo>
                  <a:lnTo>
                    <a:pt x="2955720" y="105886"/>
                  </a:lnTo>
                  <a:lnTo>
                    <a:pt x="3006285" y="119927"/>
                  </a:lnTo>
                  <a:lnTo>
                    <a:pt x="3056155" y="134767"/>
                  </a:lnTo>
                  <a:lnTo>
                    <a:pt x="3105310" y="150395"/>
                  </a:lnTo>
                  <a:lnTo>
                    <a:pt x="3153729" y="166798"/>
                  </a:lnTo>
                  <a:lnTo>
                    <a:pt x="3201392" y="183961"/>
                  </a:lnTo>
                  <a:lnTo>
                    <a:pt x="3248278" y="201874"/>
                  </a:lnTo>
                  <a:lnTo>
                    <a:pt x="3294367" y="220522"/>
                  </a:lnTo>
                  <a:lnTo>
                    <a:pt x="3339640" y="239893"/>
                  </a:lnTo>
                  <a:lnTo>
                    <a:pt x="3384076" y="259974"/>
                  </a:lnTo>
                  <a:lnTo>
                    <a:pt x="3427653" y="280752"/>
                  </a:lnTo>
                  <a:lnTo>
                    <a:pt x="3470354" y="302214"/>
                  </a:lnTo>
                  <a:lnTo>
                    <a:pt x="3512156" y="324349"/>
                  </a:lnTo>
                  <a:lnTo>
                    <a:pt x="3553039" y="347141"/>
                  </a:lnTo>
                  <a:lnTo>
                    <a:pt x="3592985" y="370580"/>
                  </a:lnTo>
                  <a:lnTo>
                    <a:pt x="3631971" y="394652"/>
                  </a:lnTo>
                  <a:lnTo>
                    <a:pt x="3669978" y="419344"/>
                  </a:lnTo>
                  <a:lnTo>
                    <a:pt x="3706986" y="444643"/>
                  </a:lnTo>
                  <a:lnTo>
                    <a:pt x="3742974" y="470537"/>
                  </a:lnTo>
                  <a:lnTo>
                    <a:pt x="3777921" y="497012"/>
                  </a:lnTo>
                  <a:lnTo>
                    <a:pt x="3811809" y="524057"/>
                  </a:lnTo>
                  <a:lnTo>
                    <a:pt x="3844616" y="551657"/>
                  </a:lnTo>
                  <a:lnTo>
                    <a:pt x="3876322" y="579800"/>
                  </a:lnTo>
                  <a:lnTo>
                    <a:pt x="3906907" y="608474"/>
                  </a:lnTo>
                  <a:lnTo>
                    <a:pt x="3936351" y="637665"/>
                  </a:lnTo>
                  <a:lnTo>
                    <a:pt x="3964633" y="667361"/>
                  </a:lnTo>
                  <a:lnTo>
                    <a:pt x="3991733" y="697549"/>
                  </a:lnTo>
                  <a:lnTo>
                    <a:pt x="4017631" y="728215"/>
                  </a:lnTo>
                  <a:lnTo>
                    <a:pt x="4042307" y="759348"/>
                  </a:lnTo>
                  <a:lnTo>
                    <a:pt x="4065739" y="790933"/>
                  </a:lnTo>
                  <a:lnTo>
                    <a:pt x="4087909" y="822959"/>
                  </a:lnTo>
                  <a:lnTo>
                    <a:pt x="4108795" y="855413"/>
                  </a:lnTo>
                  <a:lnTo>
                    <a:pt x="4128378" y="888282"/>
                  </a:lnTo>
                  <a:lnTo>
                    <a:pt x="4163551" y="955212"/>
                  </a:lnTo>
                  <a:lnTo>
                    <a:pt x="4193266" y="1023646"/>
                  </a:lnTo>
                  <a:lnTo>
                    <a:pt x="4217362" y="1093483"/>
                  </a:lnTo>
                  <a:lnTo>
                    <a:pt x="4235675" y="1164619"/>
                  </a:lnTo>
                  <a:lnTo>
                    <a:pt x="4248044" y="1236952"/>
                  </a:lnTo>
                  <a:lnTo>
                    <a:pt x="4254306" y="1310378"/>
                  </a:lnTo>
                  <a:lnTo>
                    <a:pt x="4255096" y="1347470"/>
                  </a:lnTo>
                  <a:lnTo>
                    <a:pt x="4254306" y="1384561"/>
                  </a:lnTo>
                  <a:lnTo>
                    <a:pt x="4248044" y="1457987"/>
                  </a:lnTo>
                  <a:lnTo>
                    <a:pt x="4235675" y="1530320"/>
                  </a:lnTo>
                  <a:lnTo>
                    <a:pt x="4217362" y="1601456"/>
                  </a:lnTo>
                  <a:lnTo>
                    <a:pt x="4193266" y="1671293"/>
                  </a:lnTo>
                  <a:lnTo>
                    <a:pt x="4163551" y="1739727"/>
                  </a:lnTo>
                  <a:lnTo>
                    <a:pt x="4128378" y="1806657"/>
                  </a:lnTo>
                  <a:lnTo>
                    <a:pt x="4108795" y="1839526"/>
                  </a:lnTo>
                  <a:lnTo>
                    <a:pt x="4087909" y="1871979"/>
                  </a:lnTo>
                  <a:lnTo>
                    <a:pt x="4065739" y="1904006"/>
                  </a:lnTo>
                  <a:lnTo>
                    <a:pt x="4042307" y="1935591"/>
                  </a:lnTo>
                  <a:lnTo>
                    <a:pt x="4017631" y="1966724"/>
                  </a:lnTo>
                  <a:lnTo>
                    <a:pt x="3991733" y="1997390"/>
                  </a:lnTo>
                  <a:lnTo>
                    <a:pt x="3964633" y="2027578"/>
                  </a:lnTo>
                  <a:lnTo>
                    <a:pt x="3936351" y="2057274"/>
                  </a:lnTo>
                  <a:lnTo>
                    <a:pt x="3906907" y="2086465"/>
                  </a:lnTo>
                  <a:lnTo>
                    <a:pt x="3876322" y="2115139"/>
                  </a:lnTo>
                  <a:lnTo>
                    <a:pt x="3844616" y="2143282"/>
                  </a:lnTo>
                  <a:lnTo>
                    <a:pt x="3811809" y="2170882"/>
                  </a:lnTo>
                  <a:lnTo>
                    <a:pt x="3777921" y="2197927"/>
                  </a:lnTo>
                  <a:lnTo>
                    <a:pt x="3742974" y="2224402"/>
                  </a:lnTo>
                  <a:lnTo>
                    <a:pt x="3706986" y="2250296"/>
                  </a:lnTo>
                  <a:lnTo>
                    <a:pt x="3669978" y="2275595"/>
                  </a:lnTo>
                  <a:lnTo>
                    <a:pt x="3631971" y="2300287"/>
                  </a:lnTo>
                  <a:lnTo>
                    <a:pt x="3592985" y="2324359"/>
                  </a:lnTo>
                  <a:lnTo>
                    <a:pt x="3553039" y="2347798"/>
                  </a:lnTo>
                  <a:lnTo>
                    <a:pt x="3512156" y="2370590"/>
                  </a:lnTo>
                  <a:lnTo>
                    <a:pt x="3470354" y="2392725"/>
                  </a:lnTo>
                  <a:lnTo>
                    <a:pt x="3427653" y="2414187"/>
                  </a:lnTo>
                  <a:lnTo>
                    <a:pt x="3384076" y="2434965"/>
                  </a:lnTo>
                  <a:lnTo>
                    <a:pt x="3339640" y="2455046"/>
                  </a:lnTo>
                  <a:lnTo>
                    <a:pt x="3294367" y="2474417"/>
                  </a:lnTo>
                  <a:lnTo>
                    <a:pt x="3248278" y="2493065"/>
                  </a:lnTo>
                  <a:lnTo>
                    <a:pt x="3201392" y="2510978"/>
                  </a:lnTo>
                  <a:lnTo>
                    <a:pt x="3153729" y="2528141"/>
                  </a:lnTo>
                  <a:lnTo>
                    <a:pt x="3105310" y="2544544"/>
                  </a:lnTo>
                  <a:lnTo>
                    <a:pt x="3056155" y="2560172"/>
                  </a:lnTo>
                  <a:lnTo>
                    <a:pt x="3006285" y="2575012"/>
                  </a:lnTo>
                  <a:lnTo>
                    <a:pt x="2955720" y="2589053"/>
                  </a:lnTo>
                  <a:lnTo>
                    <a:pt x="2904479" y="2602281"/>
                  </a:lnTo>
                  <a:lnTo>
                    <a:pt x="2852584" y="2614684"/>
                  </a:lnTo>
                  <a:lnTo>
                    <a:pt x="2800054" y="2626248"/>
                  </a:lnTo>
                  <a:lnTo>
                    <a:pt x="2746911" y="2636960"/>
                  </a:lnTo>
                  <a:lnTo>
                    <a:pt x="2693173" y="2646809"/>
                  </a:lnTo>
                  <a:lnTo>
                    <a:pt x="2638861" y="2655780"/>
                  </a:lnTo>
                  <a:lnTo>
                    <a:pt x="2583997" y="2663862"/>
                  </a:lnTo>
                  <a:lnTo>
                    <a:pt x="2528599" y="2671041"/>
                  </a:lnTo>
                  <a:lnTo>
                    <a:pt x="2472688" y="2677304"/>
                  </a:lnTo>
                  <a:lnTo>
                    <a:pt x="2416285" y="2682639"/>
                  </a:lnTo>
                  <a:lnTo>
                    <a:pt x="2359410" y="2687033"/>
                  </a:lnTo>
                  <a:lnTo>
                    <a:pt x="2302083" y="2690473"/>
                  </a:lnTo>
                  <a:lnTo>
                    <a:pt x="2244324" y="2692946"/>
                  </a:lnTo>
                  <a:lnTo>
                    <a:pt x="2186154" y="2694439"/>
                  </a:lnTo>
                  <a:lnTo>
                    <a:pt x="2127592" y="2694940"/>
                  </a:lnTo>
                  <a:lnTo>
                    <a:pt x="2069028" y="2694439"/>
                  </a:lnTo>
                  <a:lnTo>
                    <a:pt x="2010856" y="2692946"/>
                  </a:lnTo>
                  <a:lnTo>
                    <a:pt x="1953094" y="2690473"/>
                  </a:lnTo>
                  <a:lnTo>
                    <a:pt x="1895765" y="2687033"/>
                  </a:lnTo>
                  <a:lnTo>
                    <a:pt x="1838887" y="2682639"/>
                  </a:lnTo>
                  <a:lnTo>
                    <a:pt x="1782481" y="2677304"/>
                  </a:lnTo>
                  <a:lnTo>
                    <a:pt x="1726569" y="2671041"/>
                  </a:lnTo>
                  <a:lnTo>
                    <a:pt x="1671168" y="2663862"/>
                  </a:lnTo>
                  <a:lnTo>
                    <a:pt x="1616301" y="2655780"/>
                  </a:lnTo>
                  <a:lnTo>
                    <a:pt x="1561988" y="2646809"/>
                  </a:lnTo>
                  <a:lnTo>
                    <a:pt x="1508248" y="2636960"/>
                  </a:lnTo>
                  <a:lnTo>
                    <a:pt x="1455102" y="2626248"/>
                  </a:lnTo>
                  <a:lnTo>
                    <a:pt x="1402570" y="2614684"/>
                  </a:lnTo>
                  <a:lnTo>
                    <a:pt x="1350672" y="2602281"/>
                  </a:lnTo>
                  <a:lnTo>
                    <a:pt x="1299430" y="2589053"/>
                  </a:lnTo>
                  <a:lnTo>
                    <a:pt x="1248862" y="2575012"/>
                  </a:lnTo>
                  <a:lnTo>
                    <a:pt x="1198990" y="2560172"/>
                  </a:lnTo>
                  <a:lnTo>
                    <a:pt x="1149833" y="2544544"/>
                  </a:lnTo>
                  <a:lnTo>
                    <a:pt x="1101412" y="2528141"/>
                  </a:lnTo>
                  <a:lnTo>
                    <a:pt x="1053748" y="2510978"/>
                  </a:lnTo>
                  <a:lnTo>
                    <a:pt x="1006859" y="2493065"/>
                  </a:lnTo>
                  <a:lnTo>
                    <a:pt x="960768" y="2474417"/>
                  </a:lnTo>
                  <a:lnTo>
                    <a:pt x="915493" y="2455046"/>
                  </a:lnTo>
                  <a:lnTo>
                    <a:pt x="871056" y="2434965"/>
                  </a:lnTo>
                  <a:lnTo>
                    <a:pt x="827476" y="2414187"/>
                  </a:lnTo>
                  <a:lnTo>
                    <a:pt x="784774" y="2392725"/>
                  </a:lnTo>
                  <a:lnTo>
                    <a:pt x="742971" y="2370590"/>
                  </a:lnTo>
                  <a:lnTo>
                    <a:pt x="702085" y="2347798"/>
                  </a:lnTo>
                  <a:lnTo>
                    <a:pt x="662138" y="2324359"/>
                  </a:lnTo>
                  <a:lnTo>
                    <a:pt x="623150" y="2300287"/>
                  </a:lnTo>
                  <a:lnTo>
                    <a:pt x="585142" y="2275595"/>
                  </a:lnTo>
                  <a:lnTo>
                    <a:pt x="548133" y="2250296"/>
                  </a:lnTo>
                  <a:lnTo>
                    <a:pt x="512143" y="2224402"/>
                  </a:lnTo>
                  <a:lnTo>
                    <a:pt x="477194" y="2197927"/>
                  </a:lnTo>
                  <a:lnTo>
                    <a:pt x="443305" y="2170882"/>
                  </a:lnTo>
                  <a:lnTo>
                    <a:pt x="410496" y="2143282"/>
                  </a:lnTo>
                  <a:lnTo>
                    <a:pt x="378789" y="2115139"/>
                  </a:lnTo>
                  <a:lnTo>
                    <a:pt x="348203" y="2086465"/>
                  </a:lnTo>
                  <a:lnTo>
                    <a:pt x="318758" y="2057274"/>
                  </a:lnTo>
                  <a:lnTo>
                    <a:pt x="290474" y="2027578"/>
                  </a:lnTo>
                  <a:lnTo>
                    <a:pt x="263373" y="1997390"/>
                  </a:lnTo>
                  <a:lnTo>
                    <a:pt x="237474" y="1966724"/>
                  </a:lnTo>
                  <a:lnTo>
                    <a:pt x="212798" y="1935591"/>
                  </a:lnTo>
                  <a:lnTo>
                    <a:pt x="189364" y="1904006"/>
                  </a:lnTo>
                  <a:lnTo>
                    <a:pt x="167194" y="1871980"/>
                  </a:lnTo>
                  <a:lnTo>
                    <a:pt x="146307" y="1839526"/>
                  </a:lnTo>
                  <a:lnTo>
                    <a:pt x="126723" y="1806657"/>
                  </a:lnTo>
                  <a:lnTo>
                    <a:pt x="91549" y="1739727"/>
                  </a:lnTo>
                  <a:lnTo>
                    <a:pt x="61832" y="1671293"/>
                  </a:lnTo>
                  <a:lnTo>
                    <a:pt x="37736" y="1601456"/>
                  </a:lnTo>
                  <a:lnTo>
                    <a:pt x="19422" y="1530320"/>
                  </a:lnTo>
                  <a:lnTo>
                    <a:pt x="7052" y="1457987"/>
                  </a:lnTo>
                  <a:lnTo>
                    <a:pt x="790" y="1384561"/>
                  </a:lnTo>
                  <a:lnTo>
                    <a:pt x="0" y="1347470"/>
                  </a:lnTo>
                  <a:close/>
                </a:path>
              </a:pathLst>
            </a:custGeom>
            <a:ln w="25400">
              <a:solidFill>
                <a:srgbClr val="385D89"/>
              </a:solidFill>
            </a:ln>
          </p:spPr>
          <p:txBody>
            <a:bodyPr wrap="square" lIns="0" tIns="0" rIns="0" bIns="0" rtlCol="0"/>
            <a:lstStyle/>
            <a:p>
              <a:endParaRPr/>
            </a:p>
          </p:txBody>
        </p:sp>
      </p:grpSp>
      <p:sp>
        <p:nvSpPr>
          <p:cNvPr id="6" name="object 6"/>
          <p:cNvSpPr txBox="1"/>
          <p:nvPr/>
        </p:nvSpPr>
        <p:spPr>
          <a:xfrm>
            <a:off x="2372665" y="1802639"/>
            <a:ext cx="2828925" cy="1946275"/>
          </a:xfrm>
          <a:prstGeom prst="rect">
            <a:avLst/>
          </a:prstGeom>
        </p:spPr>
        <p:txBody>
          <a:bodyPr vert="horz" wrap="square" lIns="0" tIns="12700" rIns="0" bIns="0" rtlCol="0">
            <a:spAutoFit/>
          </a:bodyPr>
          <a:lstStyle/>
          <a:p>
            <a:pPr algn="ctr">
              <a:spcBef>
                <a:spcPts val="100"/>
              </a:spcBef>
            </a:pPr>
            <a:r>
              <a:rPr b="1" dirty="0">
                <a:solidFill>
                  <a:srgbClr val="943735"/>
                </a:solidFill>
                <a:latin typeface="Arial"/>
                <a:cs typeface="Arial"/>
              </a:rPr>
              <a:t>Certification</a:t>
            </a:r>
            <a:r>
              <a:rPr b="1" spc="-45" dirty="0">
                <a:solidFill>
                  <a:srgbClr val="943735"/>
                </a:solidFill>
                <a:latin typeface="Arial"/>
                <a:cs typeface="Arial"/>
              </a:rPr>
              <a:t> </a:t>
            </a:r>
            <a:r>
              <a:rPr b="1" spc="-10" dirty="0">
                <a:solidFill>
                  <a:srgbClr val="943735"/>
                </a:solidFill>
                <a:latin typeface="Arial"/>
                <a:cs typeface="Arial"/>
              </a:rPr>
              <a:t>bodies</a:t>
            </a:r>
            <a:endParaRPr>
              <a:latin typeface="Arial"/>
              <a:cs typeface="Arial"/>
            </a:endParaRPr>
          </a:p>
          <a:p>
            <a:pPr marL="1270" algn="ctr"/>
            <a:r>
              <a:rPr dirty="0">
                <a:solidFill>
                  <a:srgbClr val="FFFFFF"/>
                </a:solidFill>
                <a:latin typeface="Arial"/>
                <a:cs typeface="Arial"/>
              </a:rPr>
              <a:t>use</a:t>
            </a:r>
            <a:r>
              <a:rPr spc="-20" dirty="0">
                <a:solidFill>
                  <a:srgbClr val="FFFFFF"/>
                </a:solidFill>
                <a:latin typeface="Arial"/>
                <a:cs typeface="Arial"/>
              </a:rPr>
              <a:t> </a:t>
            </a:r>
            <a:r>
              <a:rPr b="1" dirty="0">
                <a:solidFill>
                  <a:srgbClr val="FFFFFF"/>
                </a:solidFill>
                <a:latin typeface="Arial"/>
                <a:cs typeface="Arial"/>
              </a:rPr>
              <a:t>ISO/IEC</a:t>
            </a:r>
            <a:r>
              <a:rPr b="1" spc="-20" dirty="0">
                <a:solidFill>
                  <a:srgbClr val="FFFFFF"/>
                </a:solidFill>
                <a:latin typeface="Arial"/>
                <a:cs typeface="Arial"/>
              </a:rPr>
              <a:t> </a:t>
            </a:r>
            <a:r>
              <a:rPr b="1" dirty="0">
                <a:solidFill>
                  <a:srgbClr val="FFFFFF"/>
                </a:solidFill>
                <a:latin typeface="Arial"/>
                <a:cs typeface="Arial"/>
              </a:rPr>
              <a:t>17021</a:t>
            </a:r>
            <a:r>
              <a:rPr b="1" spc="10" dirty="0">
                <a:solidFill>
                  <a:srgbClr val="FFFFFF"/>
                </a:solidFill>
                <a:latin typeface="Arial"/>
                <a:cs typeface="Arial"/>
              </a:rPr>
              <a:t> </a:t>
            </a:r>
            <a:r>
              <a:rPr spc="-50" dirty="0">
                <a:solidFill>
                  <a:srgbClr val="FFFFFF"/>
                </a:solidFill>
                <a:latin typeface="Arial"/>
                <a:cs typeface="Arial"/>
              </a:rPr>
              <a:t>–</a:t>
            </a:r>
            <a:endParaRPr>
              <a:latin typeface="Arial"/>
              <a:cs typeface="Arial"/>
            </a:endParaRPr>
          </a:p>
          <a:p>
            <a:pPr marL="12700" marR="5080" algn="ctr"/>
            <a:r>
              <a:rPr dirty="0">
                <a:solidFill>
                  <a:srgbClr val="FFFFFF"/>
                </a:solidFill>
                <a:latin typeface="Arial"/>
                <a:cs typeface="Arial"/>
              </a:rPr>
              <a:t>requirements</a:t>
            </a:r>
            <a:r>
              <a:rPr spc="-35" dirty="0">
                <a:solidFill>
                  <a:srgbClr val="FFFFFF"/>
                </a:solidFill>
                <a:latin typeface="Arial"/>
                <a:cs typeface="Arial"/>
              </a:rPr>
              <a:t> </a:t>
            </a:r>
            <a:r>
              <a:rPr spc="-25" dirty="0">
                <a:solidFill>
                  <a:srgbClr val="FFFFFF"/>
                </a:solidFill>
                <a:latin typeface="Arial"/>
                <a:cs typeface="Arial"/>
              </a:rPr>
              <a:t>for </a:t>
            </a:r>
            <a:r>
              <a:rPr dirty="0">
                <a:solidFill>
                  <a:srgbClr val="FFFFFF"/>
                </a:solidFill>
                <a:latin typeface="Arial"/>
                <a:cs typeface="Arial"/>
              </a:rPr>
              <a:t>certification</a:t>
            </a:r>
            <a:r>
              <a:rPr spc="-45" dirty="0">
                <a:solidFill>
                  <a:srgbClr val="FFFFFF"/>
                </a:solidFill>
                <a:latin typeface="Arial"/>
                <a:cs typeface="Arial"/>
              </a:rPr>
              <a:t> </a:t>
            </a:r>
            <a:r>
              <a:rPr dirty="0">
                <a:solidFill>
                  <a:srgbClr val="FFFFFF"/>
                </a:solidFill>
                <a:latin typeface="Arial"/>
                <a:cs typeface="Arial"/>
              </a:rPr>
              <a:t>of</a:t>
            </a:r>
            <a:r>
              <a:rPr spc="-40" dirty="0">
                <a:solidFill>
                  <a:srgbClr val="FFFFFF"/>
                </a:solidFill>
                <a:latin typeface="Arial"/>
                <a:cs typeface="Arial"/>
              </a:rPr>
              <a:t> </a:t>
            </a:r>
            <a:r>
              <a:rPr spc="-10" dirty="0">
                <a:solidFill>
                  <a:srgbClr val="FFFFFF"/>
                </a:solidFill>
                <a:latin typeface="Arial"/>
                <a:cs typeface="Arial"/>
              </a:rPr>
              <a:t>Management </a:t>
            </a:r>
            <a:r>
              <a:rPr dirty="0">
                <a:solidFill>
                  <a:srgbClr val="FFFFFF"/>
                </a:solidFill>
                <a:latin typeface="Arial"/>
                <a:cs typeface="Arial"/>
              </a:rPr>
              <a:t>Systems, </a:t>
            </a:r>
            <a:r>
              <a:rPr b="1" dirty="0">
                <a:solidFill>
                  <a:srgbClr val="FFFFFF"/>
                </a:solidFill>
                <a:latin typeface="Arial"/>
                <a:cs typeface="Arial"/>
              </a:rPr>
              <a:t>ISO/IEC</a:t>
            </a:r>
            <a:r>
              <a:rPr b="1" spc="-20" dirty="0">
                <a:solidFill>
                  <a:srgbClr val="FFFFFF"/>
                </a:solidFill>
                <a:latin typeface="Arial"/>
                <a:cs typeface="Arial"/>
              </a:rPr>
              <a:t> 17065 </a:t>
            </a:r>
            <a:r>
              <a:rPr dirty="0">
                <a:solidFill>
                  <a:srgbClr val="FFFFFF"/>
                </a:solidFill>
                <a:latin typeface="Arial"/>
                <a:cs typeface="Arial"/>
              </a:rPr>
              <a:t>for </a:t>
            </a:r>
            <a:r>
              <a:rPr spc="-10" dirty="0">
                <a:solidFill>
                  <a:srgbClr val="FFFFFF"/>
                </a:solidFill>
                <a:latin typeface="Arial"/>
                <a:cs typeface="Arial"/>
              </a:rPr>
              <a:t>products</a:t>
            </a:r>
            <a:endParaRPr>
              <a:latin typeface="Arial"/>
              <a:cs typeface="Arial"/>
            </a:endParaRPr>
          </a:p>
          <a:p>
            <a:pPr algn="ctr">
              <a:lnSpc>
                <a:spcPct val="100000"/>
              </a:lnSpc>
            </a:pPr>
            <a:r>
              <a:rPr b="1" dirty="0">
                <a:solidFill>
                  <a:srgbClr val="FFFFFF"/>
                </a:solidFill>
                <a:latin typeface="Arial"/>
                <a:cs typeface="Arial"/>
              </a:rPr>
              <a:t>ISO/IEC</a:t>
            </a:r>
            <a:r>
              <a:rPr b="1" spc="-20" dirty="0">
                <a:solidFill>
                  <a:srgbClr val="FFFFFF"/>
                </a:solidFill>
                <a:latin typeface="Arial"/>
                <a:cs typeface="Arial"/>
              </a:rPr>
              <a:t> </a:t>
            </a:r>
            <a:r>
              <a:rPr b="1" dirty="0">
                <a:solidFill>
                  <a:srgbClr val="FFFFFF"/>
                </a:solidFill>
                <a:latin typeface="Arial"/>
                <a:cs typeface="Arial"/>
              </a:rPr>
              <a:t>17024</a:t>
            </a:r>
            <a:r>
              <a:rPr b="1" spc="10" dirty="0">
                <a:solidFill>
                  <a:srgbClr val="FFFFFF"/>
                </a:solidFill>
                <a:latin typeface="Arial"/>
                <a:cs typeface="Arial"/>
              </a:rPr>
              <a:t> </a:t>
            </a:r>
            <a:r>
              <a:rPr dirty="0">
                <a:solidFill>
                  <a:srgbClr val="FFFFFF"/>
                </a:solidFill>
                <a:latin typeface="Arial"/>
                <a:cs typeface="Arial"/>
              </a:rPr>
              <a:t>for </a:t>
            </a:r>
            <a:r>
              <a:rPr spc="-10" dirty="0">
                <a:solidFill>
                  <a:srgbClr val="FFFFFF"/>
                </a:solidFill>
                <a:latin typeface="Arial"/>
                <a:cs typeface="Arial"/>
              </a:rPr>
              <a:t>persons</a:t>
            </a:r>
            <a:endParaRPr>
              <a:latin typeface="Arial"/>
              <a:cs typeface="Arial"/>
            </a:endParaRPr>
          </a:p>
        </p:txBody>
      </p:sp>
      <p:grpSp>
        <p:nvGrpSpPr>
          <p:cNvPr id="7" name="object 7"/>
          <p:cNvGrpSpPr/>
          <p:nvPr/>
        </p:nvGrpSpPr>
        <p:grpSpPr>
          <a:xfrm>
            <a:off x="4674870" y="4196207"/>
            <a:ext cx="3103880" cy="2475230"/>
            <a:chOff x="3150870" y="4196207"/>
            <a:chExt cx="3103880" cy="2475230"/>
          </a:xfrm>
        </p:grpSpPr>
        <p:sp>
          <p:nvSpPr>
            <p:cNvPr id="8" name="object 8"/>
            <p:cNvSpPr/>
            <p:nvPr/>
          </p:nvSpPr>
          <p:spPr>
            <a:xfrm>
              <a:off x="3163570" y="4208907"/>
              <a:ext cx="3078480" cy="2449830"/>
            </a:xfrm>
            <a:custGeom>
              <a:avLst/>
              <a:gdLst/>
              <a:ahLst/>
              <a:cxnLst/>
              <a:rect l="l" t="t" r="r" b="b"/>
              <a:pathLst>
                <a:path w="3078479" h="2449829">
                  <a:moveTo>
                    <a:pt x="1538985" y="0"/>
                  </a:moveTo>
                  <a:lnTo>
                    <a:pt x="1484953" y="740"/>
                  </a:lnTo>
                  <a:lnTo>
                    <a:pt x="1431389" y="2946"/>
                  </a:lnTo>
                  <a:lnTo>
                    <a:pt x="1378323" y="6593"/>
                  </a:lnTo>
                  <a:lnTo>
                    <a:pt x="1325786" y="11656"/>
                  </a:lnTo>
                  <a:lnTo>
                    <a:pt x="1273809" y="18112"/>
                  </a:lnTo>
                  <a:lnTo>
                    <a:pt x="1222421" y="25936"/>
                  </a:lnTo>
                  <a:lnTo>
                    <a:pt x="1171654" y="35103"/>
                  </a:lnTo>
                  <a:lnTo>
                    <a:pt x="1121538" y="45590"/>
                  </a:lnTo>
                  <a:lnTo>
                    <a:pt x="1072103" y="57372"/>
                  </a:lnTo>
                  <a:lnTo>
                    <a:pt x="1023380" y="70425"/>
                  </a:lnTo>
                  <a:lnTo>
                    <a:pt x="975400" y="84724"/>
                  </a:lnTo>
                  <a:lnTo>
                    <a:pt x="928193" y="100245"/>
                  </a:lnTo>
                  <a:lnTo>
                    <a:pt x="881789" y="116965"/>
                  </a:lnTo>
                  <a:lnTo>
                    <a:pt x="836220" y="134857"/>
                  </a:lnTo>
                  <a:lnTo>
                    <a:pt x="791514" y="153900"/>
                  </a:lnTo>
                  <a:lnTo>
                    <a:pt x="747704" y="174067"/>
                  </a:lnTo>
                  <a:lnTo>
                    <a:pt x="704820" y="195335"/>
                  </a:lnTo>
                  <a:lnTo>
                    <a:pt x="662892" y="217679"/>
                  </a:lnTo>
                  <a:lnTo>
                    <a:pt x="621950" y="241075"/>
                  </a:lnTo>
                  <a:lnTo>
                    <a:pt x="582025" y="265499"/>
                  </a:lnTo>
                  <a:lnTo>
                    <a:pt x="543148" y="290927"/>
                  </a:lnTo>
                  <a:lnTo>
                    <a:pt x="505349" y="317334"/>
                  </a:lnTo>
                  <a:lnTo>
                    <a:pt x="468658" y="344696"/>
                  </a:lnTo>
                  <a:lnTo>
                    <a:pt x="433107" y="372988"/>
                  </a:lnTo>
                  <a:lnTo>
                    <a:pt x="398725" y="402186"/>
                  </a:lnTo>
                  <a:lnTo>
                    <a:pt x="365544" y="432267"/>
                  </a:lnTo>
                  <a:lnTo>
                    <a:pt x="333593" y="463205"/>
                  </a:lnTo>
                  <a:lnTo>
                    <a:pt x="302903" y="494977"/>
                  </a:lnTo>
                  <a:lnTo>
                    <a:pt x="273505" y="527558"/>
                  </a:lnTo>
                  <a:lnTo>
                    <a:pt x="245429" y="560923"/>
                  </a:lnTo>
                  <a:lnTo>
                    <a:pt x="218706" y="595049"/>
                  </a:lnTo>
                  <a:lnTo>
                    <a:pt x="193366" y="629911"/>
                  </a:lnTo>
                  <a:lnTo>
                    <a:pt x="169440" y="665485"/>
                  </a:lnTo>
                  <a:lnTo>
                    <a:pt x="146958" y="701747"/>
                  </a:lnTo>
                  <a:lnTo>
                    <a:pt x="125951" y="738672"/>
                  </a:lnTo>
                  <a:lnTo>
                    <a:pt x="106449" y="776236"/>
                  </a:lnTo>
                  <a:lnTo>
                    <a:pt x="88483" y="814414"/>
                  </a:lnTo>
                  <a:lnTo>
                    <a:pt x="72083" y="853183"/>
                  </a:lnTo>
                  <a:lnTo>
                    <a:pt x="57280" y="892518"/>
                  </a:lnTo>
                  <a:lnTo>
                    <a:pt x="44104" y="932395"/>
                  </a:lnTo>
                  <a:lnTo>
                    <a:pt x="32586" y="972789"/>
                  </a:lnTo>
                  <a:lnTo>
                    <a:pt x="22756" y="1013676"/>
                  </a:lnTo>
                  <a:lnTo>
                    <a:pt x="14645" y="1055033"/>
                  </a:lnTo>
                  <a:lnTo>
                    <a:pt x="8283" y="1096834"/>
                  </a:lnTo>
                  <a:lnTo>
                    <a:pt x="3702" y="1139055"/>
                  </a:lnTo>
                  <a:lnTo>
                    <a:pt x="930" y="1181672"/>
                  </a:lnTo>
                  <a:lnTo>
                    <a:pt x="0" y="1224661"/>
                  </a:lnTo>
                  <a:lnTo>
                    <a:pt x="930" y="1267656"/>
                  </a:lnTo>
                  <a:lnTo>
                    <a:pt x="3702" y="1310280"/>
                  </a:lnTo>
                  <a:lnTo>
                    <a:pt x="8283" y="1352507"/>
                  </a:lnTo>
                  <a:lnTo>
                    <a:pt x="14645" y="1394313"/>
                  </a:lnTo>
                  <a:lnTo>
                    <a:pt x="22756" y="1435675"/>
                  </a:lnTo>
                  <a:lnTo>
                    <a:pt x="32586" y="1476566"/>
                  </a:lnTo>
                  <a:lnTo>
                    <a:pt x="44104" y="1516965"/>
                  </a:lnTo>
                  <a:lnTo>
                    <a:pt x="57280" y="1556845"/>
                  </a:lnTo>
                  <a:lnTo>
                    <a:pt x="72083" y="1596183"/>
                  </a:lnTo>
                  <a:lnTo>
                    <a:pt x="88483" y="1634955"/>
                  </a:lnTo>
                  <a:lnTo>
                    <a:pt x="106449" y="1673136"/>
                  </a:lnTo>
                  <a:lnTo>
                    <a:pt x="125951" y="1710702"/>
                  </a:lnTo>
                  <a:lnTo>
                    <a:pt x="146958" y="1747629"/>
                  </a:lnTo>
                  <a:lnTo>
                    <a:pt x="169440" y="1783892"/>
                  </a:lnTo>
                  <a:lnTo>
                    <a:pt x="193366" y="1819467"/>
                  </a:lnTo>
                  <a:lnTo>
                    <a:pt x="218706" y="1854330"/>
                  </a:lnTo>
                  <a:lnTo>
                    <a:pt x="245429" y="1888456"/>
                  </a:lnTo>
                  <a:lnTo>
                    <a:pt x="273505" y="1921822"/>
                  </a:lnTo>
                  <a:lnTo>
                    <a:pt x="302903" y="1954402"/>
                  </a:lnTo>
                  <a:lnTo>
                    <a:pt x="333593" y="1986174"/>
                  </a:lnTo>
                  <a:lnTo>
                    <a:pt x="365544" y="2017112"/>
                  </a:lnTo>
                  <a:lnTo>
                    <a:pt x="398725" y="2047191"/>
                  </a:lnTo>
                  <a:lnTo>
                    <a:pt x="433107" y="2076389"/>
                  </a:lnTo>
                  <a:lnTo>
                    <a:pt x="468658" y="2104681"/>
                  </a:lnTo>
                  <a:lnTo>
                    <a:pt x="505349" y="2132041"/>
                  </a:lnTo>
                  <a:lnTo>
                    <a:pt x="543148" y="2158447"/>
                  </a:lnTo>
                  <a:lnTo>
                    <a:pt x="582025" y="2183873"/>
                  </a:lnTo>
                  <a:lnTo>
                    <a:pt x="621950" y="2208295"/>
                  </a:lnTo>
                  <a:lnTo>
                    <a:pt x="662892" y="2231690"/>
                  </a:lnTo>
                  <a:lnTo>
                    <a:pt x="704820" y="2254033"/>
                  </a:lnTo>
                  <a:lnTo>
                    <a:pt x="747704" y="2275299"/>
                  </a:lnTo>
                  <a:lnTo>
                    <a:pt x="791514" y="2295464"/>
                  </a:lnTo>
                  <a:lnTo>
                    <a:pt x="836220" y="2314505"/>
                  </a:lnTo>
                  <a:lnTo>
                    <a:pt x="881789" y="2332396"/>
                  </a:lnTo>
                  <a:lnTo>
                    <a:pt x="928193" y="2349114"/>
                  </a:lnTo>
                  <a:lnTo>
                    <a:pt x="975400" y="2364633"/>
                  </a:lnTo>
                  <a:lnTo>
                    <a:pt x="1023380" y="2378931"/>
                  </a:lnTo>
                  <a:lnTo>
                    <a:pt x="1072103" y="2391982"/>
                  </a:lnTo>
                  <a:lnTo>
                    <a:pt x="1121538" y="2403763"/>
                  </a:lnTo>
                  <a:lnTo>
                    <a:pt x="1171654" y="2414248"/>
                  </a:lnTo>
                  <a:lnTo>
                    <a:pt x="1222421" y="2423414"/>
                  </a:lnTo>
                  <a:lnTo>
                    <a:pt x="1273809" y="2431237"/>
                  </a:lnTo>
                  <a:lnTo>
                    <a:pt x="1325786" y="2437692"/>
                  </a:lnTo>
                  <a:lnTo>
                    <a:pt x="1378323" y="2442754"/>
                  </a:lnTo>
                  <a:lnTo>
                    <a:pt x="1431389" y="2446401"/>
                  </a:lnTo>
                  <a:lnTo>
                    <a:pt x="1484953" y="2448606"/>
                  </a:lnTo>
                  <a:lnTo>
                    <a:pt x="1538985" y="2449347"/>
                  </a:lnTo>
                  <a:lnTo>
                    <a:pt x="1593010" y="2448606"/>
                  </a:lnTo>
                  <a:lnTo>
                    <a:pt x="1646567" y="2446401"/>
                  </a:lnTo>
                  <a:lnTo>
                    <a:pt x="1699627" y="2442754"/>
                  </a:lnTo>
                  <a:lnTo>
                    <a:pt x="1752158" y="2437692"/>
                  </a:lnTo>
                  <a:lnTo>
                    <a:pt x="1804130" y="2431237"/>
                  </a:lnTo>
                  <a:lnTo>
                    <a:pt x="1855513" y="2423414"/>
                  </a:lnTo>
                  <a:lnTo>
                    <a:pt x="1906276" y="2414248"/>
                  </a:lnTo>
                  <a:lnTo>
                    <a:pt x="1956389" y="2403763"/>
                  </a:lnTo>
                  <a:lnTo>
                    <a:pt x="2005820" y="2391982"/>
                  </a:lnTo>
                  <a:lnTo>
                    <a:pt x="2054540" y="2378931"/>
                  </a:lnTo>
                  <a:lnTo>
                    <a:pt x="2102519" y="2364633"/>
                  </a:lnTo>
                  <a:lnTo>
                    <a:pt x="2149724" y="2349114"/>
                  </a:lnTo>
                  <a:lnTo>
                    <a:pt x="2196127" y="2332396"/>
                  </a:lnTo>
                  <a:lnTo>
                    <a:pt x="2241695" y="2314505"/>
                  </a:lnTo>
                  <a:lnTo>
                    <a:pt x="2286400" y="2295464"/>
                  </a:lnTo>
                  <a:lnTo>
                    <a:pt x="2330210" y="2275299"/>
                  </a:lnTo>
                  <a:lnTo>
                    <a:pt x="2373095" y="2254033"/>
                  </a:lnTo>
                  <a:lnTo>
                    <a:pt x="2415024" y="2231690"/>
                  </a:lnTo>
                  <a:lnTo>
                    <a:pt x="2455967" y="2208295"/>
                  </a:lnTo>
                  <a:lnTo>
                    <a:pt x="2495893" y="2183873"/>
                  </a:lnTo>
                  <a:lnTo>
                    <a:pt x="2534771" y="2158447"/>
                  </a:lnTo>
                  <a:lnTo>
                    <a:pt x="2572572" y="2132041"/>
                  </a:lnTo>
                  <a:lnTo>
                    <a:pt x="2609264" y="2104681"/>
                  </a:lnTo>
                  <a:lnTo>
                    <a:pt x="2644817" y="2076389"/>
                  </a:lnTo>
                  <a:lnTo>
                    <a:pt x="2679201" y="2047191"/>
                  </a:lnTo>
                  <a:lnTo>
                    <a:pt x="2712385" y="2017112"/>
                  </a:lnTo>
                  <a:lnTo>
                    <a:pt x="2744338" y="1986174"/>
                  </a:lnTo>
                  <a:lnTo>
                    <a:pt x="2775031" y="1954402"/>
                  </a:lnTo>
                  <a:lnTo>
                    <a:pt x="2804431" y="1921822"/>
                  </a:lnTo>
                  <a:lnTo>
                    <a:pt x="2832510" y="1888456"/>
                  </a:lnTo>
                  <a:lnTo>
                    <a:pt x="2859236" y="1854330"/>
                  </a:lnTo>
                  <a:lnTo>
                    <a:pt x="2884578" y="1819467"/>
                  </a:lnTo>
                  <a:lnTo>
                    <a:pt x="2908507" y="1783892"/>
                  </a:lnTo>
                  <a:lnTo>
                    <a:pt x="2930992" y="1747629"/>
                  </a:lnTo>
                  <a:lnTo>
                    <a:pt x="2952001" y="1710702"/>
                  </a:lnTo>
                  <a:lnTo>
                    <a:pt x="2971506" y="1673136"/>
                  </a:lnTo>
                  <a:lnTo>
                    <a:pt x="2989475" y="1634955"/>
                  </a:lnTo>
                  <a:lnTo>
                    <a:pt x="3005877" y="1596183"/>
                  </a:lnTo>
                  <a:lnTo>
                    <a:pt x="3020682" y="1556845"/>
                  </a:lnTo>
                  <a:lnTo>
                    <a:pt x="3033860" y="1516965"/>
                  </a:lnTo>
                  <a:lnTo>
                    <a:pt x="3045380" y="1476566"/>
                  </a:lnTo>
                  <a:lnTo>
                    <a:pt x="3055211" y="1435675"/>
                  </a:lnTo>
                  <a:lnTo>
                    <a:pt x="3063323" y="1394313"/>
                  </a:lnTo>
                  <a:lnTo>
                    <a:pt x="3069686" y="1352507"/>
                  </a:lnTo>
                  <a:lnTo>
                    <a:pt x="3074269" y="1310280"/>
                  </a:lnTo>
                  <a:lnTo>
                    <a:pt x="3077041" y="1267656"/>
                  </a:lnTo>
                  <a:lnTo>
                    <a:pt x="3077972" y="1224661"/>
                  </a:lnTo>
                  <a:lnTo>
                    <a:pt x="3077041" y="1181672"/>
                  </a:lnTo>
                  <a:lnTo>
                    <a:pt x="3074269" y="1139055"/>
                  </a:lnTo>
                  <a:lnTo>
                    <a:pt x="3069686" y="1096834"/>
                  </a:lnTo>
                  <a:lnTo>
                    <a:pt x="3063323" y="1055033"/>
                  </a:lnTo>
                  <a:lnTo>
                    <a:pt x="3055211" y="1013676"/>
                  </a:lnTo>
                  <a:lnTo>
                    <a:pt x="3045380" y="972789"/>
                  </a:lnTo>
                  <a:lnTo>
                    <a:pt x="3033860" y="932395"/>
                  </a:lnTo>
                  <a:lnTo>
                    <a:pt x="3020682" y="892518"/>
                  </a:lnTo>
                  <a:lnTo>
                    <a:pt x="3005877" y="853183"/>
                  </a:lnTo>
                  <a:lnTo>
                    <a:pt x="2989475" y="814414"/>
                  </a:lnTo>
                  <a:lnTo>
                    <a:pt x="2971506" y="776236"/>
                  </a:lnTo>
                  <a:lnTo>
                    <a:pt x="2952001" y="738672"/>
                  </a:lnTo>
                  <a:lnTo>
                    <a:pt x="2930992" y="701747"/>
                  </a:lnTo>
                  <a:lnTo>
                    <a:pt x="2908507" y="665485"/>
                  </a:lnTo>
                  <a:lnTo>
                    <a:pt x="2884578" y="629911"/>
                  </a:lnTo>
                  <a:lnTo>
                    <a:pt x="2859236" y="595049"/>
                  </a:lnTo>
                  <a:lnTo>
                    <a:pt x="2832510" y="560923"/>
                  </a:lnTo>
                  <a:lnTo>
                    <a:pt x="2804431" y="527558"/>
                  </a:lnTo>
                  <a:lnTo>
                    <a:pt x="2775031" y="494977"/>
                  </a:lnTo>
                  <a:lnTo>
                    <a:pt x="2744338" y="463205"/>
                  </a:lnTo>
                  <a:lnTo>
                    <a:pt x="2712385" y="432267"/>
                  </a:lnTo>
                  <a:lnTo>
                    <a:pt x="2679201" y="402186"/>
                  </a:lnTo>
                  <a:lnTo>
                    <a:pt x="2644817" y="372988"/>
                  </a:lnTo>
                  <a:lnTo>
                    <a:pt x="2609264" y="344696"/>
                  </a:lnTo>
                  <a:lnTo>
                    <a:pt x="2572572" y="317334"/>
                  </a:lnTo>
                  <a:lnTo>
                    <a:pt x="2534771" y="290927"/>
                  </a:lnTo>
                  <a:lnTo>
                    <a:pt x="2495893" y="265499"/>
                  </a:lnTo>
                  <a:lnTo>
                    <a:pt x="2455967" y="241075"/>
                  </a:lnTo>
                  <a:lnTo>
                    <a:pt x="2415024" y="217679"/>
                  </a:lnTo>
                  <a:lnTo>
                    <a:pt x="2373095" y="195335"/>
                  </a:lnTo>
                  <a:lnTo>
                    <a:pt x="2330210" y="174067"/>
                  </a:lnTo>
                  <a:lnTo>
                    <a:pt x="2286400" y="153900"/>
                  </a:lnTo>
                  <a:lnTo>
                    <a:pt x="2241695" y="134857"/>
                  </a:lnTo>
                  <a:lnTo>
                    <a:pt x="2196127" y="116965"/>
                  </a:lnTo>
                  <a:lnTo>
                    <a:pt x="2149724" y="100245"/>
                  </a:lnTo>
                  <a:lnTo>
                    <a:pt x="2102519" y="84724"/>
                  </a:lnTo>
                  <a:lnTo>
                    <a:pt x="2054540" y="70425"/>
                  </a:lnTo>
                  <a:lnTo>
                    <a:pt x="2005820" y="57372"/>
                  </a:lnTo>
                  <a:lnTo>
                    <a:pt x="1956389" y="45590"/>
                  </a:lnTo>
                  <a:lnTo>
                    <a:pt x="1906276" y="35103"/>
                  </a:lnTo>
                  <a:lnTo>
                    <a:pt x="1855513" y="25936"/>
                  </a:lnTo>
                  <a:lnTo>
                    <a:pt x="1804130" y="18112"/>
                  </a:lnTo>
                  <a:lnTo>
                    <a:pt x="1752158" y="11656"/>
                  </a:lnTo>
                  <a:lnTo>
                    <a:pt x="1699627" y="6593"/>
                  </a:lnTo>
                  <a:lnTo>
                    <a:pt x="1646567" y="2946"/>
                  </a:lnTo>
                  <a:lnTo>
                    <a:pt x="1593010" y="740"/>
                  </a:lnTo>
                  <a:lnTo>
                    <a:pt x="1538985" y="0"/>
                  </a:lnTo>
                  <a:close/>
                </a:path>
              </a:pathLst>
            </a:custGeom>
            <a:solidFill>
              <a:srgbClr val="4F81BC"/>
            </a:solidFill>
          </p:spPr>
          <p:txBody>
            <a:bodyPr wrap="square" lIns="0" tIns="0" rIns="0" bIns="0" rtlCol="0"/>
            <a:lstStyle/>
            <a:p>
              <a:endParaRPr/>
            </a:p>
          </p:txBody>
        </p:sp>
        <p:sp>
          <p:nvSpPr>
            <p:cNvPr id="9" name="object 9"/>
            <p:cNvSpPr/>
            <p:nvPr/>
          </p:nvSpPr>
          <p:spPr>
            <a:xfrm>
              <a:off x="3163570" y="4208907"/>
              <a:ext cx="3078480" cy="2449830"/>
            </a:xfrm>
            <a:custGeom>
              <a:avLst/>
              <a:gdLst/>
              <a:ahLst/>
              <a:cxnLst/>
              <a:rect l="l" t="t" r="r" b="b"/>
              <a:pathLst>
                <a:path w="3078479" h="2449829">
                  <a:moveTo>
                    <a:pt x="0" y="1224661"/>
                  </a:moveTo>
                  <a:lnTo>
                    <a:pt x="930" y="1181672"/>
                  </a:lnTo>
                  <a:lnTo>
                    <a:pt x="3702" y="1139055"/>
                  </a:lnTo>
                  <a:lnTo>
                    <a:pt x="8283" y="1096834"/>
                  </a:lnTo>
                  <a:lnTo>
                    <a:pt x="14645" y="1055033"/>
                  </a:lnTo>
                  <a:lnTo>
                    <a:pt x="22756" y="1013676"/>
                  </a:lnTo>
                  <a:lnTo>
                    <a:pt x="32586" y="972789"/>
                  </a:lnTo>
                  <a:lnTo>
                    <a:pt x="44104" y="932395"/>
                  </a:lnTo>
                  <a:lnTo>
                    <a:pt x="57280" y="892518"/>
                  </a:lnTo>
                  <a:lnTo>
                    <a:pt x="72083" y="853183"/>
                  </a:lnTo>
                  <a:lnTo>
                    <a:pt x="88483" y="814414"/>
                  </a:lnTo>
                  <a:lnTo>
                    <a:pt x="106449" y="776236"/>
                  </a:lnTo>
                  <a:lnTo>
                    <a:pt x="125951" y="738672"/>
                  </a:lnTo>
                  <a:lnTo>
                    <a:pt x="146958" y="701747"/>
                  </a:lnTo>
                  <a:lnTo>
                    <a:pt x="169440" y="665485"/>
                  </a:lnTo>
                  <a:lnTo>
                    <a:pt x="193366" y="629911"/>
                  </a:lnTo>
                  <a:lnTo>
                    <a:pt x="218706" y="595049"/>
                  </a:lnTo>
                  <a:lnTo>
                    <a:pt x="245429" y="560923"/>
                  </a:lnTo>
                  <a:lnTo>
                    <a:pt x="273505" y="527558"/>
                  </a:lnTo>
                  <a:lnTo>
                    <a:pt x="302903" y="494977"/>
                  </a:lnTo>
                  <a:lnTo>
                    <a:pt x="333593" y="463205"/>
                  </a:lnTo>
                  <a:lnTo>
                    <a:pt x="365544" y="432267"/>
                  </a:lnTo>
                  <a:lnTo>
                    <a:pt x="398725" y="402186"/>
                  </a:lnTo>
                  <a:lnTo>
                    <a:pt x="433107" y="372988"/>
                  </a:lnTo>
                  <a:lnTo>
                    <a:pt x="468658" y="344696"/>
                  </a:lnTo>
                  <a:lnTo>
                    <a:pt x="505349" y="317334"/>
                  </a:lnTo>
                  <a:lnTo>
                    <a:pt x="543148" y="290927"/>
                  </a:lnTo>
                  <a:lnTo>
                    <a:pt x="582025" y="265499"/>
                  </a:lnTo>
                  <a:lnTo>
                    <a:pt x="621950" y="241075"/>
                  </a:lnTo>
                  <a:lnTo>
                    <a:pt x="662892" y="217679"/>
                  </a:lnTo>
                  <a:lnTo>
                    <a:pt x="704820" y="195335"/>
                  </a:lnTo>
                  <a:lnTo>
                    <a:pt x="747704" y="174067"/>
                  </a:lnTo>
                  <a:lnTo>
                    <a:pt x="791514" y="153900"/>
                  </a:lnTo>
                  <a:lnTo>
                    <a:pt x="836220" y="134857"/>
                  </a:lnTo>
                  <a:lnTo>
                    <a:pt x="881789" y="116965"/>
                  </a:lnTo>
                  <a:lnTo>
                    <a:pt x="928193" y="100245"/>
                  </a:lnTo>
                  <a:lnTo>
                    <a:pt x="975400" y="84724"/>
                  </a:lnTo>
                  <a:lnTo>
                    <a:pt x="1023380" y="70425"/>
                  </a:lnTo>
                  <a:lnTo>
                    <a:pt x="1072103" y="57372"/>
                  </a:lnTo>
                  <a:lnTo>
                    <a:pt x="1121538" y="45590"/>
                  </a:lnTo>
                  <a:lnTo>
                    <a:pt x="1171654" y="35103"/>
                  </a:lnTo>
                  <a:lnTo>
                    <a:pt x="1222421" y="25936"/>
                  </a:lnTo>
                  <a:lnTo>
                    <a:pt x="1273809" y="18112"/>
                  </a:lnTo>
                  <a:lnTo>
                    <a:pt x="1325786" y="11656"/>
                  </a:lnTo>
                  <a:lnTo>
                    <a:pt x="1378323" y="6593"/>
                  </a:lnTo>
                  <a:lnTo>
                    <a:pt x="1431389" y="2946"/>
                  </a:lnTo>
                  <a:lnTo>
                    <a:pt x="1484953" y="740"/>
                  </a:lnTo>
                  <a:lnTo>
                    <a:pt x="1538985" y="0"/>
                  </a:lnTo>
                  <a:lnTo>
                    <a:pt x="1593010" y="740"/>
                  </a:lnTo>
                  <a:lnTo>
                    <a:pt x="1646567" y="2946"/>
                  </a:lnTo>
                  <a:lnTo>
                    <a:pt x="1699627" y="6593"/>
                  </a:lnTo>
                  <a:lnTo>
                    <a:pt x="1752158" y="11656"/>
                  </a:lnTo>
                  <a:lnTo>
                    <a:pt x="1804130" y="18112"/>
                  </a:lnTo>
                  <a:lnTo>
                    <a:pt x="1855513" y="25936"/>
                  </a:lnTo>
                  <a:lnTo>
                    <a:pt x="1906276" y="35103"/>
                  </a:lnTo>
                  <a:lnTo>
                    <a:pt x="1956389" y="45590"/>
                  </a:lnTo>
                  <a:lnTo>
                    <a:pt x="2005820" y="57372"/>
                  </a:lnTo>
                  <a:lnTo>
                    <a:pt x="2054540" y="70425"/>
                  </a:lnTo>
                  <a:lnTo>
                    <a:pt x="2102519" y="84724"/>
                  </a:lnTo>
                  <a:lnTo>
                    <a:pt x="2149724" y="100245"/>
                  </a:lnTo>
                  <a:lnTo>
                    <a:pt x="2196127" y="116965"/>
                  </a:lnTo>
                  <a:lnTo>
                    <a:pt x="2241695" y="134857"/>
                  </a:lnTo>
                  <a:lnTo>
                    <a:pt x="2286400" y="153900"/>
                  </a:lnTo>
                  <a:lnTo>
                    <a:pt x="2330210" y="174067"/>
                  </a:lnTo>
                  <a:lnTo>
                    <a:pt x="2373095" y="195335"/>
                  </a:lnTo>
                  <a:lnTo>
                    <a:pt x="2415024" y="217679"/>
                  </a:lnTo>
                  <a:lnTo>
                    <a:pt x="2455967" y="241075"/>
                  </a:lnTo>
                  <a:lnTo>
                    <a:pt x="2495893" y="265499"/>
                  </a:lnTo>
                  <a:lnTo>
                    <a:pt x="2534771" y="290927"/>
                  </a:lnTo>
                  <a:lnTo>
                    <a:pt x="2572572" y="317334"/>
                  </a:lnTo>
                  <a:lnTo>
                    <a:pt x="2609264" y="344696"/>
                  </a:lnTo>
                  <a:lnTo>
                    <a:pt x="2644817" y="372988"/>
                  </a:lnTo>
                  <a:lnTo>
                    <a:pt x="2679201" y="402186"/>
                  </a:lnTo>
                  <a:lnTo>
                    <a:pt x="2712385" y="432267"/>
                  </a:lnTo>
                  <a:lnTo>
                    <a:pt x="2744338" y="463205"/>
                  </a:lnTo>
                  <a:lnTo>
                    <a:pt x="2775031" y="494977"/>
                  </a:lnTo>
                  <a:lnTo>
                    <a:pt x="2804431" y="527558"/>
                  </a:lnTo>
                  <a:lnTo>
                    <a:pt x="2832510" y="560923"/>
                  </a:lnTo>
                  <a:lnTo>
                    <a:pt x="2859236" y="595049"/>
                  </a:lnTo>
                  <a:lnTo>
                    <a:pt x="2884578" y="629911"/>
                  </a:lnTo>
                  <a:lnTo>
                    <a:pt x="2908507" y="665485"/>
                  </a:lnTo>
                  <a:lnTo>
                    <a:pt x="2930992" y="701747"/>
                  </a:lnTo>
                  <a:lnTo>
                    <a:pt x="2952001" y="738672"/>
                  </a:lnTo>
                  <a:lnTo>
                    <a:pt x="2971506" y="776236"/>
                  </a:lnTo>
                  <a:lnTo>
                    <a:pt x="2989475" y="814414"/>
                  </a:lnTo>
                  <a:lnTo>
                    <a:pt x="3005877" y="853183"/>
                  </a:lnTo>
                  <a:lnTo>
                    <a:pt x="3020682" y="892518"/>
                  </a:lnTo>
                  <a:lnTo>
                    <a:pt x="3033860" y="932395"/>
                  </a:lnTo>
                  <a:lnTo>
                    <a:pt x="3045380" y="972789"/>
                  </a:lnTo>
                  <a:lnTo>
                    <a:pt x="3055211" y="1013676"/>
                  </a:lnTo>
                  <a:lnTo>
                    <a:pt x="3063323" y="1055033"/>
                  </a:lnTo>
                  <a:lnTo>
                    <a:pt x="3069686" y="1096834"/>
                  </a:lnTo>
                  <a:lnTo>
                    <a:pt x="3074269" y="1139055"/>
                  </a:lnTo>
                  <a:lnTo>
                    <a:pt x="3077041" y="1181672"/>
                  </a:lnTo>
                  <a:lnTo>
                    <a:pt x="3077972" y="1224661"/>
                  </a:lnTo>
                  <a:lnTo>
                    <a:pt x="3077041" y="1267656"/>
                  </a:lnTo>
                  <a:lnTo>
                    <a:pt x="3074269" y="1310280"/>
                  </a:lnTo>
                  <a:lnTo>
                    <a:pt x="3069686" y="1352507"/>
                  </a:lnTo>
                  <a:lnTo>
                    <a:pt x="3063323" y="1394313"/>
                  </a:lnTo>
                  <a:lnTo>
                    <a:pt x="3055211" y="1435675"/>
                  </a:lnTo>
                  <a:lnTo>
                    <a:pt x="3045380" y="1476566"/>
                  </a:lnTo>
                  <a:lnTo>
                    <a:pt x="3033860" y="1516965"/>
                  </a:lnTo>
                  <a:lnTo>
                    <a:pt x="3020682" y="1556845"/>
                  </a:lnTo>
                  <a:lnTo>
                    <a:pt x="3005877" y="1596183"/>
                  </a:lnTo>
                  <a:lnTo>
                    <a:pt x="2989475" y="1634955"/>
                  </a:lnTo>
                  <a:lnTo>
                    <a:pt x="2971506" y="1673136"/>
                  </a:lnTo>
                  <a:lnTo>
                    <a:pt x="2952001" y="1710702"/>
                  </a:lnTo>
                  <a:lnTo>
                    <a:pt x="2930992" y="1747629"/>
                  </a:lnTo>
                  <a:lnTo>
                    <a:pt x="2908507" y="1783892"/>
                  </a:lnTo>
                  <a:lnTo>
                    <a:pt x="2884578" y="1819467"/>
                  </a:lnTo>
                  <a:lnTo>
                    <a:pt x="2859236" y="1854330"/>
                  </a:lnTo>
                  <a:lnTo>
                    <a:pt x="2832510" y="1888456"/>
                  </a:lnTo>
                  <a:lnTo>
                    <a:pt x="2804431" y="1921822"/>
                  </a:lnTo>
                  <a:lnTo>
                    <a:pt x="2775031" y="1954402"/>
                  </a:lnTo>
                  <a:lnTo>
                    <a:pt x="2744338" y="1986174"/>
                  </a:lnTo>
                  <a:lnTo>
                    <a:pt x="2712385" y="2017112"/>
                  </a:lnTo>
                  <a:lnTo>
                    <a:pt x="2679201" y="2047191"/>
                  </a:lnTo>
                  <a:lnTo>
                    <a:pt x="2644817" y="2076389"/>
                  </a:lnTo>
                  <a:lnTo>
                    <a:pt x="2609264" y="2104681"/>
                  </a:lnTo>
                  <a:lnTo>
                    <a:pt x="2572572" y="2132041"/>
                  </a:lnTo>
                  <a:lnTo>
                    <a:pt x="2534771" y="2158447"/>
                  </a:lnTo>
                  <a:lnTo>
                    <a:pt x="2495893" y="2183873"/>
                  </a:lnTo>
                  <a:lnTo>
                    <a:pt x="2455967" y="2208295"/>
                  </a:lnTo>
                  <a:lnTo>
                    <a:pt x="2415024" y="2231690"/>
                  </a:lnTo>
                  <a:lnTo>
                    <a:pt x="2373095" y="2254033"/>
                  </a:lnTo>
                  <a:lnTo>
                    <a:pt x="2330210" y="2275299"/>
                  </a:lnTo>
                  <a:lnTo>
                    <a:pt x="2286400" y="2295464"/>
                  </a:lnTo>
                  <a:lnTo>
                    <a:pt x="2241695" y="2314505"/>
                  </a:lnTo>
                  <a:lnTo>
                    <a:pt x="2196127" y="2332396"/>
                  </a:lnTo>
                  <a:lnTo>
                    <a:pt x="2149724" y="2349114"/>
                  </a:lnTo>
                  <a:lnTo>
                    <a:pt x="2102519" y="2364633"/>
                  </a:lnTo>
                  <a:lnTo>
                    <a:pt x="2054540" y="2378931"/>
                  </a:lnTo>
                  <a:lnTo>
                    <a:pt x="2005820" y="2391982"/>
                  </a:lnTo>
                  <a:lnTo>
                    <a:pt x="1956389" y="2403763"/>
                  </a:lnTo>
                  <a:lnTo>
                    <a:pt x="1906276" y="2414248"/>
                  </a:lnTo>
                  <a:lnTo>
                    <a:pt x="1855513" y="2423414"/>
                  </a:lnTo>
                  <a:lnTo>
                    <a:pt x="1804130" y="2431237"/>
                  </a:lnTo>
                  <a:lnTo>
                    <a:pt x="1752158" y="2437692"/>
                  </a:lnTo>
                  <a:lnTo>
                    <a:pt x="1699627" y="2442754"/>
                  </a:lnTo>
                  <a:lnTo>
                    <a:pt x="1646567" y="2446401"/>
                  </a:lnTo>
                  <a:lnTo>
                    <a:pt x="1593010" y="2448606"/>
                  </a:lnTo>
                  <a:lnTo>
                    <a:pt x="1538985" y="2449347"/>
                  </a:lnTo>
                  <a:lnTo>
                    <a:pt x="1484953" y="2448606"/>
                  </a:lnTo>
                  <a:lnTo>
                    <a:pt x="1431389" y="2446401"/>
                  </a:lnTo>
                  <a:lnTo>
                    <a:pt x="1378323" y="2442754"/>
                  </a:lnTo>
                  <a:lnTo>
                    <a:pt x="1325786" y="2437692"/>
                  </a:lnTo>
                  <a:lnTo>
                    <a:pt x="1273809" y="2431237"/>
                  </a:lnTo>
                  <a:lnTo>
                    <a:pt x="1222421" y="2423414"/>
                  </a:lnTo>
                  <a:lnTo>
                    <a:pt x="1171654" y="2414248"/>
                  </a:lnTo>
                  <a:lnTo>
                    <a:pt x="1121538" y="2403763"/>
                  </a:lnTo>
                  <a:lnTo>
                    <a:pt x="1072103" y="2391982"/>
                  </a:lnTo>
                  <a:lnTo>
                    <a:pt x="1023380" y="2378931"/>
                  </a:lnTo>
                  <a:lnTo>
                    <a:pt x="975400" y="2364633"/>
                  </a:lnTo>
                  <a:lnTo>
                    <a:pt x="928193" y="2349114"/>
                  </a:lnTo>
                  <a:lnTo>
                    <a:pt x="881789" y="2332396"/>
                  </a:lnTo>
                  <a:lnTo>
                    <a:pt x="836220" y="2314505"/>
                  </a:lnTo>
                  <a:lnTo>
                    <a:pt x="791514" y="2295464"/>
                  </a:lnTo>
                  <a:lnTo>
                    <a:pt x="747704" y="2275299"/>
                  </a:lnTo>
                  <a:lnTo>
                    <a:pt x="704820" y="2254033"/>
                  </a:lnTo>
                  <a:lnTo>
                    <a:pt x="662892" y="2231690"/>
                  </a:lnTo>
                  <a:lnTo>
                    <a:pt x="621950" y="2208295"/>
                  </a:lnTo>
                  <a:lnTo>
                    <a:pt x="582025" y="2183873"/>
                  </a:lnTo>
                  <a:lnTo>
                    <a:pt x="543148" y="2158447"/>
                  </a:lnTo>
                  <a:lnTo>
                    <a:pt x="505349" y="2132041"/>
                  </a:lnTo>
                  <a:lnTo>
                    <a:pt x="468658" y="2104681"/>
                  </a:lnTo>
                  <a:lnTo>
                    <a:pt x="433107" y="2076389"/>
                  </a:lnTo>
                  <a:lnTo>
                    <a:pt x="398725" y="2047191"/>
                  </a:lnTo>
                  <a:lnTo>
                    <a:pt x="365544" y="2017112"/>
                  </a:lnTo>
                  <a:lnTo>
                    <a:pt x="333593" y="1986174"/>
                  </a:lnTo>
                  <a:lnTo>
                    <a:pt x="302903" y="1954402"/>
                  </a:lnTo>
                  <a:lnTo>
                    <a:pt x="273505" y="1921822"/>
                  </a:lnTo>
                  <a:lnTo>
                    <a:pt x="245429" y="1888456"/>
                  </a:lnTo>
                  <a:lnTo>
                    <a:pt x="218706" y="1854330"/>
                  </a:lnTo>
                  <a:lnTo>
                    <a:pt x="193366" y="1819467"/>
                  </a:lnTo>
                  <a:lnTo>
                    <a:pt x="169440" y="1783892"/>
                  </a:lnTo>
                  <a:lnTo>
                    <a:pt x="146958" y="1747629"/>
                  </a:lnTo>
                  <a:lnTo>
                    <a:pt x="125951" y="1710702"/>
                  </a:lnTo>
                  <a:lnTo>
                    <a:pt x="106449" y="1673136"/>
                  </a:lnTo>
                  <a:lnTo>
                    <a:pt x="88483" y="1634955"/>
                  </a:lnTo>
                  <a:lnTo>
                    <a:pt x="72083" y="1596183"/>
                  </a:lnTo>
                  <a:lnTo>
                    <a:pt x="57280" y="1556845"/>
                  </a:lnTo>
                  <a:lnTo>
                    <a:pt x="44104" y="1516965"/>
                  </a:lnTo>
                  <a:lnTo>
                    <a:pt x="32586" y="1476566"/>
                  </a:lnTo>
                  <a:lnTo>
                    <a:pt x="22756" y="1435675"/>
                  </a:lnTo>
                  <a:lnTo>
                    <a:pt x="14645" y="1394313"/>
                  </a:lnTo>
                  <a:lnTo>
                    <a:pt x="8283" y="1352507"/>
                  </a:lnTo>
                  <a:lnTo>
                    <a:pt x="3702" y="1310280"/>
                  </a:lnTo>
                  <a:lnTo>
                    <a:pt x="930" y="1267656"/>
                  </a:lnTo>
                  <a:lnTo>
                    <a:pt x="0" y="1224661"/>
                  </a:lnTo>
                  <a:close/>
                </a:path>
              </a:pathLst>
            </a:custGeom>
            <a:ln w="25400">
              <a:solidFill>
                <a:srgbClr val="385D89"/>
              </a:solidFill>
            </a:ln>
          </p:spPr>
          <p:txBody>
            <a:bodyPr wrap="square" lIns="0" tIns="0" rIns="0" bIns="0" rtlCol="0"/>
            <a:lstStyle/>
            <a:p>
              <a:endParaRPr/>
            </a:p>
          </p:txBody>
        </p:sp>
      </p:grpSp>
      <p:sp>
        <p:nvSpPr>
          <p:cNvPr id="10" name="object 10"/>
          <p:cNvSpPr txBox="1"/>
          <p:nvPr/>
        </p:nvSpPr>
        <p:spPr>
          <a:xfrm>
            <a:off x="5224398" y="4867148"/>
            <a:ext cx="2005964" cy="1123315"/>
          </a:xfrm>
          <a:prstGeom prst="rect">
            <a:avLst/>
          </a:prstGeom>
        </p:spPr>
        <p:txBody>
          <a:bodyPr vert="horz" wrap="square" lIns="0" tIns="12700" rIns="0" bIns="0" rtlCol="0">
            <a:spAutoFit/>
          </a:bodyPr>
          <a:lstStyle/>
          <a:p>
            <a:pPr marL="1270" algn="ctr">
              <a:spcBef>
                <a:spcPts val="100"/>
              </a:spcBef>
            </a:pPr>
            <a:r>
              <a:rPr b="1" spc="-10" dirty="0">
                <a:solidFill>
                  <a:srgbClr val="943735"/>
                </a:solidFill>
                <a:latin typeface="Arial"/>
                <a:cs typeface="Arial"/>
              </a:rPr>
              <a:t>Laboratories</a:t>
            </a:r>
            <a:endParaRPr>
              <a:latin typeface="Arial"/>
              <a:cs typeface="Arial"/>
            </a:endParaRPr>
          </a:p>
          <a:p>
            <a:pPr marL="1270" algn="ctr"/>
            <a:r>
              <a:rPr dirty="0">
                <a:solidFill>
                  <a:srgbClr val="FFFFFF"/>
                </a:solidFill>
                <a:latin typeface="Arial"/>
                <a:cs typeface="Arial"/>
              </a:rPr>
              <a:t>use</a:t>
            </a:r>
            <a:r>
              <a:rPr spc="-10" dirty="0">
                <a:solidFill>
                  <a:srgbClr val="FFFFFF"/>
                </a:solidFill>
                <a:latin typeface="Arial"/>
                <a:cs typeface="Arial"/>
              </a:rPr>
              <a:t> </a:t>
            </a:r>
            <a:r>
              <a:rPr b="1" dirty="0">
                <a:solidFill>
                  <a:srgbClr val="FFFFFF"/>
                </a:solidFill>
                <a:latin typeface="Arial"/>
                <a:cs typeface="Arial"/>
              </a:rPr>
              <a:t>ISO/IEC</a:t>
            </a:r>
            <a:r>
              <a:rPr b="1" spc="-15" dirty="0">
                <a:solidFill>
                  <a:srgbClr val="FFFFFF"/>
                </a:solidFill>
                <a:latin typeface="Arial"/>
                <a:cs typeface="Arial"/>
              </a:rPr>
              <a:t> </a:t>
            </a:r>
            <a:r>
              <a:rPr b="1" spc="-10" dirty="0">
                <a:solidFill>
                  <a:srgbClr val="FFFFFF"/>
                </a:solidFill>
                <a:latin typeface="Arial"/>
                <a:cs typeface="Arial"/>
              </a:rPr>
              <a:t>17025</a:t>
            </a:r>
            <a:endParaRPr>
              <a:latin typeface="Arial"/>
              <a:cs typeface="Arial"/>
            </a:endParaRPr>
          </a:p>
          <a:p>
            <a:pPr algn="ctr">
              <a:lnSpc>
                <a:spcPct val="100000"/>
              </a:lnSpc>
            </a:pPr>
            <a:r>
              <a:rPr dirty="0">
                <a:solidFill>
                  <a:srgbClr val="FFFFFF"/>
                </a:solidFill>
                <a:latin typeface="Arial"/>
                <a:cs typeface="Arial"/>
              </a:rPr>
              <a:t>–</a:t>
            </a:r>
            <a:r>
              <a:rPr spc="-50" dirty="0">
                <a:solidFill>
                  <a:srgbClr val="FFFFFF"/>
                </a:solidFill>
                <a:latin typeface="Arial"/>
                <a:cs typeface="Arial"/>
              </a:rPr>
              <a:t> </a:t>
            </a:r>
            <a:r>
              <a:rPr dirty="0">
                <a:solidFill>
                  <a:srgbClr val="FFFFFF"/>
                </a:solidFill>
                <a:latin typeface="Arial"/>
                <a:cs typeface="Arial"/>
              </a:rPr>
              <a:t>requirements</a:t>
            </a:r>
            <a:r>
              <a:rPr spc="-15" dirty="0">
                <a:solidFill>
                  <a:srgbClr val="FFFFFF"/>
                </a:solidFill>
                <a:latin typeface="Arial"/>
                <a:cs typeface="Arial"/>
              </a:rPr>
              <a:t> </a:t>
            </a:r>
            <a:r>
              <a:rPr spc="-25" dirty="0">
                <a:solidFill>
                  <a:srgbClr val="FFFFFF"/>
                </a:solidFill>
                <a:latin typeface="Arial"/>
                <a:cs typeface="Arial"/>
              </a:rPr>
              <a:t>for</a:t>
            </a:r>
            <a:endParaRPr>
              <a:latin typeface="Arial"/>
              <a:cs typeface="Arial"/>
            </a:endParaRPr>
          </a:p>
          <a:p>
            <a:pPr algn="ctr">
              <a:lnSpc>
                <a:spcPct val="100000"/>
              </a:lnSpc>
            </a:pPr>
            <a:r>
              <a:rPr dirty="0">
                <a:solidFill>
                  <a:srgbClr val="FFFFFF"/>
                </a:solidFill>
                <a:latin typeface="Arial"/>
                <a:cs typeface="Arial"/>
              </a:rPr>
              <a:t>competence</a:t>
            </a:r>
            <a:r>
              <a:rPr spc="-25" dirty="0">
                <a:solidFill>
                  <a:srgbClr val="FFFFFF"/>
                </a:solidFill>
                <a:latin typeface="Arial"/>
                <a:cs typeface="Arial"/>
              </a:rPr>
              <a:t> </a:t>
            </a:r>
            <a:r>
              <a:rPr dirty="0">
                <a:solidFill>
                  <a:srgbClr val="FFFFFF"/>
                </a:solidFill>
                <a:latin typeface="Arial"/>
                <a:cs typeface="Arial"/>
              </a:rPr>
              <a:t>of</a:t>
            </a:r>
            <a:r>
              <a:rPr spc="-25" dirty="0">
                <a:solidFill>
                  <a:srgbClr val="FFFFFF"/>
                </a:solidFill>
                <a:latin typeface="Arial"/>
                <a:cs typeface="Arial"/>
              </a:rPr>
              <a:t> </a:t>
            </a:r>
            <a:r>
              <a:rPr spc="-20" dirty="0">
                <a:solidFill>
                  <a:srgbClr val="FFFFFF"/>
                </a:solidFill>
                <a:latin typeface="Arial"/>
                <a:cs typeface="Arial"/>
              </a:rPr>
              <a:t>labs</a:t>
            </a:r>
            <a:endParaRPr>
              <a:latin typeface="Arial"/>
              <a:cs typeface="Arial"/>
            </a:endParaRPr>
          </a:p>
        </p:txBody>
      </p:sp>
      <p:grpSp>
        <p:nvGrpSpPr>
          <p:cNvPr id="11" name="object 11"/>
          <p:cNvGrpSpPr/>
          <p:nvPr/>
        </p:nvGrpSpPr>
        <p:grpSpPr>
          <a:xfrm>
            <a:off x="6219063" y="1431925"/>
            <a:ext cx="4163060" cy="2790190"/>
            <a:chOff x="4695063" y="1431925"/>
            <a:chExt cx="4163060" cy="2790190"/>
          </a:xfrm>
        </p:grpSpPr>
        <p:sp>
          <p:nvSpPr>
            <p:cNvPr id="12" name="object 12"/>
            <p:cNvSpPr/>
            <p:nvPr/>
          </p:nvSpPr>
          <p:spPr>
            <a:xfrm>
              <a:off x="4707763" y="1444625"/>
              <a:ext cx="4137660" cy="2764790"/>
            </a:xfrm>
            <a:custGeom>
              <a:avLst/>
              <a:gdLst/>
              <a:ahLst/>
              <a:cxnLst/>
              <a:rect l="l" t="t" r="r" b="b"/>
              <a:pathLst>
                <a:path w="4137659" h="2764790">
                  <a:moveTo>
                    <a:pt x="2068703" y="0"/>
                  </a:moveTo>
                  <a:lnTo>
                    <a:pt x="2010800" y="531"/>
                  </a:lnTo>
                  <a:lnTo>
                    <a:pt x="1953290" y="2114"/>
                  </a:lnTo>
                  <a:lnTo>
                    <a:pt x="1896195" y="4737"/>
                  </a:lnTo>
                  <a:lnTo>
                    <a:pt x="1839535" y="8385"/>
                  </a:lnTo>
                  <a:lnTo>
                    <a:pt x="1783330" y="13045"/>
                  </a:lnTo>
                  <a:lnTo>
                    <a:pt x="1727603" y="18701"/>
                  </a:lnTo>
                  <a:lnTo>
                    <a:pt x="1672372" y="25342"/>
                  </a:lnTo>
                  <a:lnTo>
                    <a:pt x="1617659" y="32951"/>
                  </a:lnTo>
                  <a:lnTo>
                    <a:pt x="1563485" y="41517"/>
                  </a:lnTo>
                  <a:lnTo>
                    <a:pt x="1509871" y="51025"/>
                  </a:lnTo>
                  <a:lnTo>
                    <a:pt x="1456836" y="61461"/>
                  </a:lnTo>
                  <a:lnTo>
                    <a:pt x="1404403" y="72811"/>
                  </a:lnTo>
                  <a:lnTo>
                    <a:pt x="1352591" y="85061"/>
                  </a:lnTo>
                  <a:lnTo>
                    <a:pt x="1301422" y="98198"/>
                  </a:lnTo>
                  <a:lnTo>
                    <a:pt x="1250916" y="112208"/>
                  </a:lnTo>
                  <a:lnTo>
                    <a:pt x="1201093" y="127076"/>
                  </a:lnTo>
                  <a:lnTo>
                    <a:pt x="1151976" y="142789"/>
                  </a:lnTo>
                  <a:lnTo>
                    <a:pt x="1103583" y="159334"/>
                  </a:lnTo>
                  <a:lnTo>
                    <a:pt x="1055937" y="176695"/>
                  </a:lnTo>
                  <a:lnTo>
                    <a:pt x="1009058" y="194860"/>
                  </a:lnTo>
                  <a:lnTo>
                    <a:pt x="962966" y="213815"/>
                  </a:lnTo>
                  <a:lnTo>
                    <a:pt x="917683" y="233545"/>
                  </a:lnTo>
                  <a:lnTo>
                    <a:pt x="873229" y="254036"/>
                  </a:lnTo>
                  <a:lnTo>
                    <a:pt x="829624" y="275276"/>
                  </a:lnTo>
                  <a:lnTo>
                    <a:pt x="786890" y="297250"/>
                  </a:lnTo>
                  <a:lnTo>
                    <a:pt x="745047" y="319944"/>
                  </a:lnTo>
                  <a:lnTo>
                    <a:pt x="704117" y="343344"/>
                  </a:lnTo>
                  <a:lnTo>
                    <a:pt x="664119" y="367437"/>
                  </a:lnTo>
                  <a:lnTo>
                    <a:pt x="625075" y="392208"/>
                  </a:lnTo>
                  <a:lnTo>
                    <a:pt x="587005" y="417644"/>
                  </a:lnTo>
                  <a:lnTo>
                    <a:pt x="549929" y="443731"/>
                  </a:lnTo>
                  <a:lnTo>
                    <a:pt x="513870" y="470455"/>
                  </a:lnTo>
                  <a:lnTo>
                    <a:pt x="478847" y="497802"/>
                  </a:lnTo>
                  <a:lnTo>
                    <a:pt x="444882" y="525758"/>
                  </a:lnTo>
                  <a:lnTo>
                    <a:pt x="411994" y="554310"/>
                  </a:lnTo>
                  <a:lnTo>
                    <a:pt x="380205" y="583443"/>
                  </a:lnTo>
                  <a:lnTo>
                    <a:pt x="349535" y="613144"/>
                  </a:lnTo>
                  <a:lnTo>
                    <a:pt x="320006" y="643399"/>
                  </a:lnTo>
                  <a:lnTo>
                    <a:pt x="291637" y="674194"/>
                  </a:lnTo>
                  <a:lnTo>
                    <a:pt x="264451" y="705515"/>
                  </a:lnTo>
                  <a:lnTo>
                    <a:pt x="238466" y="737348"/>
                  </a:lnTo>
                  <a:lnTo>
                    <a:pt x="213705" y="769680"/>
                  </a:lnTo>
                  <a:lnTo>
                    <a:pt x="190187" y="802496"/>
                  </a:lnTo>
                  <a:lnTo>
                    <a:pt x="167935" y="835783"/>
                  </a:lnTo>
                  <a:lnTo>
                    <a:pt x="146967" y="869526"/>
                  </a:lnTo>
                  <a:lnTo>
                    <a:pt x="127306" y="903713"/>
                  </a:lnTo>
                  <a:lnTo>
                    <a:pt x="108971" y="938329"/>
                  </a:lnTo>
                  <a:lnTo>
                    <a:pt x="91984" y="973360"/>
                  </a:lnTo>
                  <a:lnTo>
                    <a:pt x="76366" y="1008792"/>
                  </a:lnTo>
                  <a:lnTo>
                    <a:pt x="62136" y="1044612"/>
                  </a:lnTo>
                  <a:lnTo>
                    <a:pt x="49316" y="1080805"/>
                  </a:lnTo>
                  <a:lnTo>
                    <a:pt x="37927" y="1117358"/>
                  </a:lnTo>
                  <a:lnTo>
                    <a:pt x="27989" y="1154258"/>
                  </a:lnTo>
                  <a:lnTo>
                    <a:pt x="19523" y="1191489"/>
                  </a:lnTo>
                  <a:lnTo>
                    <a:pt x="12550" y="1229038"/>
                  </a:lnTo>
                  <a:lnTo>
                    <a:pt x="7090" y="1266892"/>
                  </a:lnTo>
                  <a:lnTo>
                    <a:pt x="3165" y="1305036"/>
                  </a:lnTo>
                  <a:lnTo>
                    <a:pt x="794" y="1343457"/>
                  </a:lnTo>
                  <a:lnTo>
                    <a:pt x="0" y="1382140"/>
                  </a:lnTo>
                  <a:lnTo>
                    <a:pt x="794" y="1420830"/>
                  </a:lnTo>
                  <a:lnTo>
                    <a:pt x="3165" y="1459257"/>
                  </a:lnTo>
                  <a:lnTo>
                    <a:pt x="7090" y="1497407"/>
                  </a:lnTo>
                  <a:lnTo>
                    <a:pt x="12550" y="1535265"/>
                  </a:lnTo>
                  <a:lnTo>
                    <a:pt x="19523" y="1572819"/>
                  </a:lnTo>
                  <a:lnTo>
                    <a:pt x="27989" y="1610055"/>
                  </a:lnTo>
                  <a:lnTo>
                    <a:pt x="37927" y="1646958"/>
                  </a:lnTo>
                  <a:lnTo>
                    <a:pt x="49316" y="1683514"/>
                  </a:lnTo>
                  <a:lnTo>
                    <a:pt x="62136" y="1719711"/>
                  </a:lnTo>
                  <a:lnTo>
                    <a:pt x="76366" y="1755534"/>
                  </a:lnTo>
                  <a:lnTo>
                    <a:pt x="91984" y="1790968"/>
                  </a:lnTo>
                  <a:lnTo>
                    <a:pt x="108971" y="1826001"/>
                  </a:lnTo>
                  <a:lnTo>
                    <a:pt x="127306" y="1860619"/>
                  </a:lnTo>
                  <a:lnTo>
                    <a:pt x="146967" y="1894807"/>
                  </a:lnTo>
                  <a:lnTo>
                    <a:pt x="167935" y="1928552"/>
                  </a:lnTo>
                  <a:lnTo>
                    <a:pt x="190187" y="1961840"/>
                  </a:lnTo>
                  <a:lnTo>
                    <a:pt x="213705" y="1994657"/>
                  </a:lnTo>
                  <a:lnTo>
                    <a:pt x="238466" y="2026989"/>
                  </a:lnTo>
                  <a:lnTo>
                    <a:pt x="264451" y="2058822"/>
                  </a:lnTo>
                  <a:lnTo>
                    <a:pt x="291637" y="2090143"/>
                  </a:lnTo>
                  <a:lnTo>
                    <a:pt x="320006" y="2120938"/>
                  </a:lnTo>
                  <a:lnTo>
                    <a:pt x="349535" y="2151193"/>
                  </a:lnTo>
                  <a:lnTo>
                    <a:pt x="380205" y="2180893"/>
                  </a:lnTo>
                  <a:lnTo>
                    <a:pt x="411994" y="2210026"/>
                  </a:lnTo>
                  <a:lnTo>
                    <a:pt x="444882" y="2238576"/>
                  </a:lnTo>
                  <a:lnTo>
                    <a:pt x="478847" y="2266532"/>
                  </a:lnTo>
                  <a:lnTo>
                    <a:pt x="513870" y="2293878"/>
                  </a:lnTo>
                  <a:lnTo>
                    <a:pt x="549929" y="2320600"/>
                  </a:lnTo>
                  <a:lnTo>
                    <a:pt x="587005" y="2346685"/>
                  </a:lnTo>
                  <a:lnTo>
                    <a:pt x="625075" y="2372120"/>
                  </a:lnTo>
                  <a:lnTo>
                    <a:pt x="664119" y="2396889"/>
                  </a:lnTo>
                  <a:lnTo>
                    <a:pt x="704117" y="2420980"/>
                  </a:lnTo>
                  <a:lnTo>
                    <a:pt x="745047" y="2444379"/>
                  </a:lnTo>
                  <a:lnTo>
                    <a:pt x="786890" y="2467071"/>
                  </a:lnTo>
                  <a:lnTo>
                    <a:pt x="829624" y="2489042"/>
                  </a:lnTo>
                  <a:lnTo>
                    <a:pt x="873229" y="2510280"/>
                  </a:lnTo>
                  <a:lnTo>
                    <a:pt x="917683" y="2530770"/>
                  </a:lnTo>
                  <a:lnTo>
                    <a:pt x="962966" y="2550498"/>
                  </a:lnTo>
                  <a:lnTo>
                    <a:pt x="1009058" y="2569450"/>
                  </a:lnTo>
                  <a:lnTo>
                    <a:pt x="1055937" y="2587613"/>
                  </a:lnTo>
                  <a:lnTo>
                    <a:pt x="1103583" y="2604972"/>
                  </a:lnTo>
                  <a:lnTo>
                    <a:pt x="1151976" y="2621514"/>
                  </a:lnTo>
                  <a:lnTo>
                    <a:pt x="1201093" y="2637225"/>
                  </a:lnTo>
                  <a:lnTo>
                    <a:pt x="1250916" y="2652092"/>
                  </a:lnTo>
                  <a:lnTo>
                    <a:pt x="1301422" y="2666099"/>
                  </a:lnTo>
                  <a:lnTo>
                    <a:pt x="1352591" y="2679234"/>
                  </a:lnTo>
                  <a:lnTo>
                    <a:pt x="1404403" y="2691483"/>
                  </a:lnTo>
                  <a:lnTo>
                    <a:pt x="1456836" y="2702831"/>
                  </a:lnTo>
                  <a:lnTo>
                    <a:pt x="1509871" y="2713265"/>
                  </a:lnTo>
                  <a:lnTo>
                    <a:pt x="1563485" y="2722771"/>
                  </a:lnTo>
                  <a:lnTo>
                    <a:pt x="1617659" y="2731336"/>
                  </a:lnTo>
                  <a:lnTo>
                    <a:pt x="1672372" y="2738944"/>
                  </a:lnTo>
                  <a:lnTo>
                    <a:pt x="1727603" y="2745583"/>
                  </a:lnTo>
                  <a:lnTo>
                    <a:pt x="1783330" y="2751239"/>
                  </a:lnTo>
                  <a:lnTo>
                    <a:pt x="1839535" y="2755897"/>
                  </a:lnTo>
                  <a:lnTo>
                    <a:pt x="1896195" y="2759545"/>
                  </a:lnTo>
                  <a:lnTo>
                    <a:pt x="1953290" y="2762167"/>
                  </a:lnTo>
                  <a:lnTo>
                    <a:pt x="2010800" y="2763751"/>
                  </a:lnTo>
                  <a:lnTo>
                    <a:pt x="2068703" y="2764282"/>
                  </a:lnTo>
                  <a:lnTo>
                    <a:pt x="2126612" y="2763751"/>
                  </a:lnTo>
                  <a:lnTo>
                    <a:pt x="2184127" y="2762167"/>
                  </a:lnTo>
                  <a:lnTo>
                    <a:pt x="2241228" y="2759545"/>
                  </a:lnTo>
                  <a:lnTo>
                    <a:pt x="2297894" y="2755897"/>
                  </a:lnTo>
                  <a:lnTo>
                    <a:pt x="2354104" y="2751239"/>
                  </a:lnTo>
                  <a:lnTo>
                    <a:pt x="2409837" y="2745583"/>
                  </a:lnTo>
                  <a:lnTo>
                    <a:pt x="2465073" y="2738944"/>
                  </a:lnTo>
                  <a:lnTo>
                    <a:pt x="2519791" y="2731336"/>
                  </a:lnTo>
                  <a:lnTo>
                    <a:pt x="2573970" y="2722771"/>
                  </a:lnTo>
                  <a:lnTo>
                    <a:pt x="2627589" y="2713265"/>
                  </a:lnTo>
                  <a:lnTo>
                    <a:pt x="2680627" y="2702831"/>
                  </a:lnTo>
                  <a:lnTo>
                    <a:pt x="2733065" y="2691483"/>
                  </a:lnTo>
                  <a:lnTo>
                    <a:pt x="2784881" y="2679234"/>
                  </a:lnTo>
                  <a:lnTo>
                    <a:pt x="2836054" y="2666099"/>
                  </a:lnTo>
                  <a:lnTo>
                    <a:pt x="2886564" y="2652092"/>
                  </a:lnTo>
                  <a:lnTo>
                    <a:pt x="2936390" y="2637225"/>
                  </a:lnTo>
                  <a:lnTo>
                    <a:pt x="2985511" y="2621514"/>
                  </a:lnTo>
                  <a:lnTo>
                    <a:pt x="3033906" y="2604972"/>
                  </a:lnTo>
                  <a:lnTo>
                    <a:pt x="3081555" y="2587613"/>
                  </a:lnTo>
                  <a:lnTo>
                    <a:pt x="3128437" y="2569450"/>
                  </a:lnTo>
                  <a:lnTo>
                    <a:pt x="3174532" y="2550498"/>
                  </a:lnTo>
                  <a:lnTo>
                    <a:pt x="3219818" y="2530770"/>
                  </a:lnTo>
                  <a:lnTo>
                    <a:pt x="3264275" y="2510280"/>
                  </a:lnTo>
                  <a:lnTo>
                    <a:pt x="3307881" y="2489042"/>
                  </a:lnTo>
                  <a:lnTo>
                    <a:pt x="3350618" y="2467071"/>
                  </a:lnTo>
                  <a:lnTo>
                    <a:pt x="3392462" y="2444379"/>
                  </a:lnTo>
                  <a:lnTo>
                    <a:pt x="3433395" y="2420980"/>
                  </a:lnTo>
                  <a:lnTo>
                    <a:pt x="3473395" y="2396889"/>
                  </a:lnTo>
                  <a:lnTo>
                    <a:pt x="3512441" y="2372120"/>
                  </a:lnTo>
                  <a:lnTo>
                    <a:pt x="3550512" y="2346685"/>
                  </a:lnTo>
                  <a:lnTo>
                    <a:pt x="3587589" y="2320600"/>
                  </a:lnTo>
                  <a:lnTo>
                    <a:pt x="3623650" y="2293878"/>
                  </a:lnTo>
                  <a:lnTo>
                    <a:pt x="3658674" y="2266532"/>
                  </a:lnTo>
                  <a:lnTo>
                    <a:pt x="3692641" y="2238576"/>
                  </a:lnTo>
                  <a:lnTo>
                    <a:pt x="3725530" y="2210026"/>
                  </a:lnTo>
                  <a:lnTo>
                    <a:pt x="3757320" y="2180893"/>
                  </a:lnTo>
                  <a:lnTo>
                    <a:pt x="3787990" y="2151193"/>
                  </a:lnTo>
                  <a:lnTo>
                    <a:pt x="3817520" y="2120938"/>
                  </a:lnTo>
                  <a:lnTo>
                    <a:pt x="3845890" y="2090143"/>
                  </a:lnTo>
                  <a:lnTo>
                    <a:pt x="3873077" y="2058822"/>
                  </a:lnTo>
                  <a:lnTo>
                    <a:pt x="3899062" y="2026989"/>
                  </a:lnTo>
                  <a:lnTo>
                    <a:pt x="3923824" y="1994657"/>
                  </a:lnTo>
                  <a:lnTo>
                    <a:pt x="3947342" y="1961840"/>
                  </a:lnTo>
                  <a:lnTo>
                    <a:pt x="3969595" y="1928552"/>
                  </a:lnTo>
                  <a:lnTo>
                    <a:pt x="3990563" y="1894807"/>
                  </a:lnTo>
                  <a:lnTo>
                    <a:pt x="4010225" y="1860619"/>
                  </a:lnTo>
                  <a:lnTo>
                    <a:pt x="4028560" y="1826001"/>
                  </a:lnTo>
                  <a:lnTo>
                    <a:pt x="4045547" y="1790968"/>
                  </a:lnTo>
                  <a:lnTo>
                    <a:pt x="4061166" y="1755534"/>
                  </a:lnTo>
                  <a:lnTo>
                    <a:pt x="4075395" y="1719711"/>
                  </a:lnTo>
                  <a:lnTo>
                    <a:pt x="4088215" y="1683514"/>
                  </a:lnTo>
                  <a:lnTo>
                    <a:pt x="4099605" y="1646958"/>
                  </a:lnTo>
                  <a:lnTo>
                    <a:pt x="4109543" y="1610055"/>
                  </a:lnTo>
                  <a:lnTo>
                    <a:pt x="4118009" y="1572819"/>
                  </a:lnTo>
                  <a:lnTo>
                    <a:pt x="4124982" y="1535265"/>
                  </a:lnTo>
                  <a:lnTo>
                    <a:pt x="4130442" y="1497407"/>
                  </a:lnTo>
                  <a:lnTo>
                    <a:pt x="4134367" y="1459257"/>
                  </a:lnTo>
                  <a:lnTo>
                    <a:pt x="4136738" y="1420830"/>
                  </a:lnTo>
                  <a:lnTo>
                    <a:pt x="4137533" y="1382140"/>
                  </a:lnTo>
                  <a:lnTo>
                    <a:pt x="4136738" y="1343457"/>
                  </a:lnTo>
                  <a:lnTo>
                    <a:pt x="4134367" y="1305036"/>
                  </a:lnTo>
                  <a:lnTo>
                    <a:pt x="4130442" y="1266892"/>
                  </a:lnTo>
                  <a:lnTo>
                    <a:pt x="4124982" y="1229038"/>
                  </a:lnTo>
                  <a:lnTo>
                    <a:pt x="4118009" y="1191489"/>
                  </a:lnTo>
                  <a:lnTo>
                    <a:pt x="4109543" y="1154258"/>
                  </a:lnTo>
                  <a:lnTo>
                    <a:pt x="4099605" y="1117358"/>
                  </a:lnTo>
                  <a:lnTo>
                    <a:pt x="4088215" y="1080805"/>
                  </a:lnTo>
                  <a:lnTo>
                    <a:pt x="4075395" y="1044612"/>
                  </a:lnTo>
                  <a:lnTo>
                    <a:pt x="4061166" y="1008792"/>
                  </a:lnTo>
                  <a:lnTo>
                    <a:pt x="4045547" y="973360"/>
                  </a:lnTo>
                  <a:lnTo>
                    <a:pt x="4028560" y="938329"/>
                  </a:lnTo>
                  <a:lnTo>
                    <a:pt x="4010225" y="903713"/>
                  </a:lnTo>
                  <a:lnTo>
                    <a:pt x="3990563" y="869526"/>
                  </a:lnTo>
                  <a:lnTo>
                    <a:pt x="3969595" y="835783"/>
                  </a:lnTo>
                  <a:lnTo>
                    <a:pt x="3947342" y="802496"/>
                  </a:lnTo>
                  <a:lnTo>
                    <a:pt x="3923824" y="769680"/>
                  </a:lnTo>
                  <a:lnTo>
                    <a:pt x="3899062" y="737348"/>
                  </a:lnTo>
                  <a:lnTo>
                    <a:pt x="3873077" y="705515"/>
                  </a:lnTo>
                  <a:lnTo>
                    <a:pt x="3845890" y="674194"/>
                  </a:lnTo>
                  <a:lnTo>
                    <a:pt x="3817520" y="643399"/>
                  </a:lnTo>
                  <a:lnTo>
                    <a:pt x="3787990" y="613144"/>
                  </a:lnTo>
                  <a:lnTo>
                    <a:pt x="3757320" y="583443"/>
                  </a:lnTo>
                  <a:lnTo>
                    <a:pt x="3725530" y="554310"/>
                  </a:lnTo>
                  <a:lnTo>
                    <a:pt x="3692641" y="525758"/>
                  </a:lnTo>
                  <a:lnTo>
                    <a:pt x="3658674" y="497802"/>
                  </a:lnTo>
                  <a:lnTo>
                    <a:pt x="3623650" y="470455"/>
                  </a:lnTo>
                  <a:lnTo>
                    <a:pt x="3587589" y="443731"/>
                  </a:lnTo>
                  <a:lnTo>
                    <a:pt x="3550512" y="417644"/>
                  </a:lnTo>
                  <a:lnTo>
                    <a:pt x="3512441" y="392208"/>
                  </a:lnTo>
                  <a:lnTo>
                    <a:pt x="3473395" y="367437"/>
                  </a:lnTo>
                  <a:lnTo>
                    <a:pt x="3433395" y="343344"/>
                  </a:lnTo>
                  <a:lnTo>
                    <a:pt x="3392462" y="319944"/>
                  </a:lnTo>
                  <a:lnTo>
                    <a:pt x="3350618" y="297250"/>
                  </a:lnTo>
                  <a:lnTo>
                    <a:pt x="3307881" y="275276"/>
                  </a:lnTo>
                  <a:lnTo>
                    <a:pt x="3264275" y="254036"/>
                  </a:lnTo>
                  <a:lnTo>
                    <a:pt x="3219818" y="233545"/>
                  </a:lnTo>
                  <a:lnTo>
                    <a:pt x="3174532" y="213815"/>
                  </a:lnTo>
                  <a:lnTo>
                    <a:pt x="3128437" y="194860"/>
                  </a:lnTo>
                  <a:lnTo>
                    <a:pt x="3081555" y="176695"/>
                  </a:lnTo>
                  <a:lnTo>
                    <a:pt x="3033906" y="159334"/>
                  </a:lnTo>
                  <a:lnTo>
                    <a:pt x="2985511" y="142789"/>
                  </a:lnTo>
                  <a:lnTo>
                    <a:pt x="2936390" y="127076"/>
                  </a:lnTo>
                  <a:lnTo>
                    <a:pt x="2886564" y="112208"/>
                  </a:lnTo>
                  <a:lnTo>
                    <a:pt x="2836054" y="98198"/>
                  </a:lnTo>
                  <a:lnTo>
                    <a:pt x="2784881" y="85061"/>
                  </a:lnTo>
                  <a:lnTo>
                    <a:pt x="2733065" y="72811"/>
                  </a:lnTo>
                  <a:lnTo>
                    <a:pt x="2680627" y="61461"/>
                  </a:lnTo>
                  <a:lnTo>
                    <a:pt x="2627589" y="51025"/>
                  </a:lnTo>
                  <a:lnTo>
                    <a:pt x="2573970" y="41517"/>
                  </a:lnTo>
                  <a:lnTo>
                    <a:pt x="2519791" y="32951"/>
                  </a:lnTo>
                  <a:lnTo>
                    <a:pt x="2465073" y="25342"/>
                  </a:lnTo>
                  <a:lnTo>
                    <a:pt x="2409837" y="18701"/>
                  </a:lnTo>
                  <a:lnTo>
                    <a:pt x="2354104" y="13045"/>
                  </a:lnTo>
                  <a:lnTo>
                    <a:pt x="2297894" y="8385"/>
                  </a:lnTo>
                  <a:lnTo>
                    <a:pt x="2241228" y="4737"/>
                  </a:lnTo>
                  <a:lnTo>
                    <a:pt x="2184127" y="2114"/>
                  </a:lnTo>
                  <a:lnTo>
                    <a:pt x="2126612" y="531"/>
                  </a:lnTo>
                  <a:lnTo>
                    <a:pt x="2068703" y="0"/>
                  </a:lnTo>
                  <a:close/>
                </a:path>
              </a:pathLst>
            </a:custGeom>
            <a:solidFill>
              <a:srgbClr val="4F81BC"/>
            </a:solidFill>
          </p:spPr>
          <p:txBody>
            <a:bodyPr wrap="square" lIns="0" tIns="0" rIns="0" bIns="0" rtlCol="0"/>
            <a:lstStyle/>
            <a:p>
              <a:endParaRPr/>
            </a:p>
          </p:txBody>
        </p:sp>
        <p:sp>
          <p:nvSpPr>
            <p:cNvPr id="13" name="object 13"/>
            <p:cNvSpPr/>
            <p:nvPr/>
          </p:nvSpPr>
          <p:spPr>
            <a:xfrm>
              <a:off x="4707763" y="1444625"/>
              <a:ext cx="4137660" cy="2764790"/>
            </a:xfrm>
            <a:custGeom>
              <a:avLst/>
              <a:gdLst/>
              <a:ahLst/>
              <a:cxnLst/>
              <a:rect l="l" t="t" r="r" b="b"/>
              <a:pathLst>
                <a:path w="4137659" h="2764790">
                  <a:moveTo>
                    <a:pt x="0" y="1382140"/>
                  </a:moveTo>
                  <a:lnTo>
                    <a:pt x="794" y="1343457"/>
                  </a:lnTo>
                  <a:lnTo>
                    <a:pt x="3165" y="1305036"/>
                  </a:lnTo>
                  <a:lnTo>
                    <a:pt x="7090" y="1266892"/>
                  </a:lnTo>
                  <a:lnTo>
                    <a:pt x="12550" y="1229038"/>
                  </a:lnTo>
                  <a:lnTo>
                    <a:pt x="19523" y="1191489"/>
                  </a:lnTo>
                  <a:lnTo>
                    <a:pt x="27989" y="1154258"/>
                  </a:lnTo>
                  <a:lnTo>
                    <a:pt x="37927" y="1117358"/>
                  </a:lnTo>
                  <a:lnTo>
                    <a:pt x="49316" y="1080805"/>
                  </a:lnTo>
                  <a:lnTo>
                    <a:pt x="62136" y="1044612"/>
                  </a:lnTo>
                  <a:lnTo>
                    <a:pt x="76366" y="1008792"/>
                  </a:lnTo>
                  <a:lnTo>
                    <a:pt x="91984" y="973360"/>
                  </a:lnTo>
                  <a:lnTo>
                    <a:pt x="108971" y="938329"/>
                  </a:lnTo>
                  <a:lnTo>
                    <a:pt x="127306" y="903713"/>
                  </a:lnTo>
                  <a:lnTo>
                    <a:pt x="146967" y="869526"/>
                  </a:lnTo>
                  <a:lnTo>
                    <a:pt x="167935" y="835783"/>
                  </a:lnTo>
                  <a:lnTo>
                    <a:pt x="190187" y="802496"/>
                  </a:lnTo>
                  <a:lnTo>
                    <a:pt x="213705" y="769680"/>
                  </a:lnTo>
                  <a:lnTo>
                    <a:pt x="238466" y="737348"/>
                  </a:lnTo>
                  <a:lnTo>
                    <a:pt x="264451" y="705515"/>
                  </a:lnTo>
                  <a:lnTo>
                    <a:pt x="291637" y="674194"/>
                  </a:lnTo>
                  <a:lnTo>
                    <a:pt x="320006" y="643399"/>
                  </a:lnTo>
                  <a:lnTo>
                    <a:pt x="349535" y="613144"/>
                  </a:lnTo>
                  <a:lnTo>
                    <a:pt x="380205" y="583443"/>
                  </a:lnTo>
                  <a:lnTo>
                    <a:pt x="411994" y="554310"/>
                  </a:lnTo>
                  <a:lnTo>
                    <a:pt x="444882" y="525758"/>
                  </a:lnTo>
                  <a:lnTo>
                    <a:pt x="478847" y="497802"/>
                  </a:lnTo>
                  <a:lnTo>
                    <a:pt x="513870" y="470455"/>
                  </a:lnTo>
                  <a:lnTo>
                    <a:pt x="549929" y="443731"/>
                  </a:lnTo>
                  <a:lnTo>
                    <a:pt x="587005" y="417644"/>
                  </a:lnTo>
                  <a:lnTo>
                    <a:pt x="625075" y="392208"/>
                  </a:lnTo>
                  <a:lnTo>
                    <a:pt x="664119" y="367437"/>
                  </a:lnTo>
                  <a:lnTo>
                    <a:pt x="704117" y="343344"/>
                  </a:lnTo>
                  <a:lnTo>
                    <a:pt x="745047" y="319944"/>
                  </a:lnTo>
                  <a:lnTo>
                    <a:pt x="786890" y="297250"/>
                  </a:lnTo>
                  <a:lnTo>
                    <a:pt x="829624" y="275276"/>
                  </a:lnTo>
                  <a:lnTo>
                    <a:pt x="873229" y="254036"/>
                  </a:lnTo>
                  <a:lnTo>
                    <a:pt x="917683" y="233545"/>
                  </a:lnTo>
                  <a:lnTo>
                    <a:pt x="962966" y="213815"/>
                  </a:lnTo>
                  <a:lnTo>
                    <a:pt x="1009058" y="194860"/>
                  </a:lnTo>
                  <a:lnTo>
                    <a:pt x="1055937" y="176695"/>
                  </a:lnTo>
                  <a:lnTo>
                    <a:pt x="1103583" y="159334"/>
                  </a:lnTo>
                  <a:lnTo>
                    <a:pt x="1151976" y="142789"/>
                  </a:lnTo>
                  <a:lnTo>
                    <a:pt x="1201093" y="127076"/>
                  </a:lnTo>
                  <a:lnTo>
                    <a:pt x="1250916" y="112208"/>
                  </a:lnTo>
                  <a:lnTo>
                    <a:pt x="1301422" y="98198"/>
                  </a:lnTo>
                  <a:lnTo>
                    <a:pt x="1352591" y="85061"/>
                  </a:lnTo>
                  <a:lnTo>
                    <a:pt x="1404403" y="72811"/>
                  </a:lnTo>
                  <a:lnTo>
                    <a:pt x="1456836" y="61461"/>
                  </a:lnTo>
                  <a:lnTo>
                    <a:pt x="1509871" y="51025"/>
                  </a:lnTo>
                  <a:lnTo>
                    <a:pt x="1563485" y="41517"/>
                  </a:lnTo>
                  <a:lnTo>
                    <a:pt x="1617659" y="32951"/>
                  </a:lnTo>
                  <a:lnTo>
                    <a:pt x="1672372" y="25342"/>
                  </a:lnTo>
                  <a:lnTo>
                    <a:pt x="1727603" y="18701"/>
                  </a:lnTo>
                  <a:lnTo>
                    <a:pt x="1783330" y="13045"/>
                  </a:lnTo>
                  <a:lnTo>
                    <a:pt x="1839535" y="8385"/>
                  </a:lnTo>
                  <a:lnTo>
                    <a:pt x="1896195" y="4737"/>
                  </a:lnTo>
                  <a:lnTo>
                    <a:pt x="1953290" y="2114"/>
                  </a:lnTo>
                  <a:lnTo>
                    <a:pt x="2010800" y="531"/>
                  </a:lnTo>
                  <a:lnTo>
                    <a:pt x="2068703" y="0"/>
                  </a:lnTo>
                  <a:lnTo>
                    <a:pt x="2126612" y="531"/>
                  </a:lnTo>
                  <a:lnTo>
                    <a:pt x="2184127" y="2114"/>
                  </a:lnTo>
                  <a:lnTo>
                    <a:pt x="2241228" y="4737"/>
                  </a:lnTo>
                  <a:lnTo>
                    <a:pt x="2297894" y="8385"/>
                  </a:lnTo>
                  <a:lnTo>
                    <a:pt x="2354104" y="13045"/>
                  </a:lnTo>
                  <a:lnTo>
                    <a:pt x="2409837" y="18701"/>
                  </a:lnTo>
                  <a:lnTo>
                    <a:pt x="2465073" y="25342"/>
                  </a:lnTo>
                  <a:lnTo>
                    <a:pt x="2519791" y="32951"/>
                  </a:lnTo>
                  <a:lnTo>
                    <a:pt x="2573970" y="41517"/>
                  </a:lnTo>
                  <a:lnTo>
                    <a:pt x="2627589" y="51025"/>
                  </a:lnTo>
                  <a:lnTo>
                    <a:pt x="2680627" y="61461"/>
                  </a:lnTo>
                  <a:lnTo>
                    <a:pt x="2733065" y="72811"/>
                  </a:lnTo>
                  <a:lnTo>
                    <a:pt x="2784881" y="85061"/>
                  </a:lnTo>
                  <a:lnTo>
                    <a:pt x="2836054" y="98198"/>
                  </a:lnTo>
                  <a:lnTo>
                    <a:pt x="2886564" y="112208"/>
                  </a:lnTo>
                  <a:lnTo>
                    <a:pt x="2936390" y="127076"/>
                  </a:lnTo>
                  <a:lnTo>
                    <a:pt x="2985511" y="142789"/>
                  </a:lnTo>
                  <a:lnTo>
                    <a:pt x="3033906" y="159334"/>
                  </a:lnTo>
                  <a:lnTo>
                    <a:pt x="3081555" y="176695"/>
                  </a:lnTo>
                  <a:lnTo>
                    <a:pt x="3128437" y="194860"/>
                  </a:lnTo>
                  <a:lnTo>
                    <a:pt x="3174532" y="213815"/>
                  </a:lnTo>
                  <a:lnTo>
                    <a:pt x="3219818" y="233545"/>
                  </a:lnTo>
                  <a:lnTo>
                    <a:pt x="3264275" y="254036"/>
                  </a:lnTo>
                  <a:lnTo>
                    <a:pt x="3307881" y="275276"/>
                  </a:lnTo>
                  <a:lnTo>
                    <a:pt x="3350618" y="297250"/>
                  </a:lnTo>
                  <a:lnTo>
                    <a:pt x="3392462" y="319944"/>
                  </a:lnTo>
                  <a:lnTo>
                    <a:pt x="3433395" y="343344"/>
                  </a:lnTo>
                  <a:lnTo>
                    <a:pt x="3473395" y="367437"/>
                  </a:lnTo>
                  <a:lnTo>
                    <a:pt x="3512441" y="392208"/>
                  </a:lnTo>
                  <a:lnTo>
                    <a:pt x="3550512" y="417644"/>
                  </a:lnTo>
                  <a:lnTo>
                    <a:pt x="3587589" y="443731"/>
                  </a:lnTo>
                  <a:lnTo>
                    <a:pt x="3623650" y="470455"/>
                  </a:lnTo>
                  <a:lnTo>
                    <a:pt x="3658674" y="497802"/>
                  </a:lnTo>
                  <a:lnTo>
                    <a:pt x="3692641" y="525758"/>
                  </a:lnTo>
                  <a:lnTo>
                    <a:pt x="3725530" y="554310"/>
                  </a:lnTo>
                  <a:lnTo>
                    <a:pt x="3757320" y="583443"/>
                  </a:lnTo>
                  <a:lnTo>
                    <a:pt x="3787990" y="613144"/>
                  </a:lnTo>
                  <a:lnTo>
                    <a:pt x="3817520" y="643399"/>
                  </a:lnTo>
                  <a:lnTo>
                    <a:pt x="3845890" y="674194"/>
                  </a:lnTo>
                  <a:lnTo>
                    <a:pt x="3873077" y="705515"/>
                  </a:lnTo>
                  <a:lnTo>
                    <a:pt x="3899062" y="737348"/>
                  </a:lnTo>
                  <a:lnTo>
                    <a:pt x="3923824" y="769680"/>
                  </a:lnTo>
                  <a:lnTo>
                    <a:pt x="3947342" y="802496"/>
                  </a:lnTo>
                  <a:lnTo>
                    <a:pt x="3969595" y="835783"/>
                  </a:lnTo>
                  <a:lnTo>
                    <a:pt x="3990563" y="869526"/>
                  </a:lnTo>
                  <a:lnTo>
                    <a:pt x="4010225" y="903713"/>
                  </a:lnTo>
                  <a:lnTo>
                    <a:pt x="4028560" y="938329"/>
                  </a:lnTo>
                  <a:lnTo>
                    <a:pt x="4045547" y="973360"/>
                  </a:lnTo>
                  <a:lnTo>
                    <a:pt x="4061166" y="1008792"/>
                  </a:lnTo>
                  <a:lnTo>
                    <a:pt x="4075395" y="1044612"/>
                  </a:lnTo>
                  <a:lnTo>
                    <a:pt x="4088215" y="1080805"/>
                  </a:lnTo>
                  <a:lnTo>
                    <a:pt x="4099605" y="1117358"/>
                  </a:lnTo>
                  <a:lnTo>
                    <a:pt x="4109543" y="1154258"/>
                  </a:lnTo>
                  <a:lnTo>
                    <a:pt x="4118009" y="1191489"/>
                  </a:lnTo>
                  <a:lnTo>
                    <a:pt x="4124982" y="1229038"/>
                  </a:lnTo>
                  <a:lnTo>
                    <a:pt x="4130442" y="1266892"/>
                  </a:lnTo>
                  <a:lnTo>
                    <a:pt x="4134367" y="1305036"/>
                  </a:lnTo>
                  <a:lnTo>
                    <a:pt x="4136738" y="1343457"/>
                  </a:lnTo>
                  <a:lnTo>
                    <a:pt x="4137533" y="1382140"/>
                  </a:lnTo>
                  <a:lnTo>
                    <a:pt x="4136738" y="1420830"/>
                  </a:lnTo>
                  <a:lnTo>
                    <a:pt x="4134367" y="1459257"/>
                  </a:lnTo>
                  <a:lnTo>
                    <a:pt x="4130442" y="1497407"/>
                  </a:lnTo>
                  <a:lnTo>
                    <a:pt x="4124982" y="1535265"/>
                  </a:lnTo>
                  <a:lnTo>
                    <a:pt x="4118009" y="1572819"/>
                  </a:lnTo>
                  <a:lnTo>
                    <a:pt x="4109543" y="1610055"/>
                  </a:lnTo>
                  <a:lnTo>
                    <a:pt x="4099605" y="1646958"/>
                  </a:lnTo>
                  <a:lnTo>
                    <a:pt x="4088215" y="1683514"/>
                  </a:lnTo>
                  <a:lnTo>
                    <a:pt x="4075395" y="1719711"/>
                  </a:lnTo>
                  <a:lnTo>
                    <a:pt x="4061166" y="1755534"/>
                  </a:lnTo>
                  <a:lnTo>
                    <a:pt x="4045547" y="1790968"/>
                  </a:lnTo>
                  <a:lnTo>
                    <a:pt x="4028560" y="1826001"/>
                  </a:lnTo>
                  <a:lnTo>
                    <a:pt x="4010225" y="1860619"/>
                  </a:lnTo>
                  <a:lnTo>
                    <a:pt x="3990563" y="1894807"/>
                  </a:lnTo>
                  <a:lnTo>
                    <a:pt x="3969595" y="1928552"/>
                  </a:lnTo>
                  <a:lnTo>
                    <a:pt x="3947342" y="1961840"/>
                  </a:lnTo>
                  <a:lnTo>
                    <a:pt x="3923824" y="1994657"/>
                  </a:lnTo>
                  <a:lnTo>
                    <a:pt x="3899062" y="2026989"/>
                  </a:lnTo>
                  <a:lnTo>
                    <a:pt x="3873077" y="2058822"/>
                  </a:lnTo>
                  <a:lnTo>
                    <a:pt x="3845890" y="2090143"/>
                  </a:lnTo>
                  <a:lnTo>
                    <a:pt x="3817520" y="2120938"/>
                  </a:lnTo>
                  <a:lnTo>
                    <a:pt x="3787990" y="2151193"/>
                  </a:lnTo>
                  <a:lnTo>
                    <a:pt x="3757320" y="2180893"/>
                  </a:lnTo>
                  <a:lnTo>
                    <a:pt x="3725530" y="2210026"/>
                  </a:lnTo>
                  <a:lnTo>
                    <a:pt x="3692641" y="2238576"/>
                  </a:lnTo>
                  <a:lnTo>
                    <a:pt x="3658674" y="2266532"/>
                  </a:lnTo>
                  <a:lnTo>
                    <a:pt x="3623650" y="2293878"/>
                  </a:lnTo>
                  <a:lnTo>
                    <a:pt x="3587589" y="2320600"/>
                  </a:lnTo>
                  <a:lnTo>
                    <a:pt x="3550512" y="2346685"/>
                  </a:lnTo>
                  <a:lnTo>
                    <a:pt x="3512441" y="2372120"/>
                  </a:lnTo>
                  <a:lnTo>
                    <a:pt x="3473395" y="2396889"/>
                  </a:lnTo>
                  <a:lnTo>
                    <a:pt x="3433395" y="2420980"/>
                  </a:lnTo>
                  <a:lnTo>
                    <a:pt x="3392462" y="2444379"/>
                  </a:lnTo>
                  <a:lnTo>
                    <a:pt x="3350618" y="2467071"/>
                  </a:lnTo>
                  <a:lnTo>
                    <a:pt x="3307881" y="2489042"/>
                  </a:lnTo>
                  <a:lnTo>
                    <a:pt x="3264275" y="2510280"/>
                  </a:lnTo>
                  <a:lnTo>
                    <a:pt x="3219818" y="2530770"/>
                  </a:lnTo>
                  <a:lnTo>
                    <a:pt x="3174532" y="2550498"/>
                  </a:lnTo>
                  <a:lnTo>
                    <a:pt x="3128437" y="2569450"/>
                  </a:lnTo>
                  <a:lnTo>
                    <a:pt x="3081555" y="2587613"/>
                  </a:lnTo>
                  <a:lnTo>
                    <a:pt x="3033906" y="2604972"/>
                  </a:lnTo>
                  <a:lnTo>
                    <a:pt x="2985511" y="2621514"/>
                  </a:lnTo>
                  <a:lnTo>
                    <a:pt x="2936390" y="2637225"/>
                  </a:lnTo>
                  <a:lnTo>
                    <a:pt x="2886564" y="2652092"/>
                  </a:lnTo>
                  <a:lnTo>
                    <a:pt x="2836054" y="2666099"/>
                  </a:lnTo>
                  <a:lnTo>
                    <a:pt x="2784881" y="2679234"/>
                  </a:lnTo>
                  <a:lnTo>
                    <a:pt x="2733065" y="2691483"/>
                  </a:lnTo>
                  <a:lnTo>
                    <a:pt x="2680627" y="2702831"/>
                  </a:lnTo>
                  <a:lnTo>
                    <a:pt x="2627589" y="2713265"/>
                  </a:lnTo>
                  <a:lnTo>
                    <a:pt x="2573970" y="2722771"/>
                  </a:lnTo>
                  <a:lnTo>
                    <a:pt x="2519791" y="2731336"/>
                  </a:lnTo>
                  <a:lnTo>
                    <a:pt x="2465073" y="2738944"/>
                  </a:lnTo>
                  <a:lnTo>
                    <a:pt x="2409837" y="2745583"/>
                  </a:lnTo>
                  <a:lnTo>
                    <a:pt x="2354104" y="2751239"/>
                  </a:lnTo>
                  <a:lnTo>
                    <a:pt x="2297894" y="2755897"/>
                  </a:lnTo>
                  <a:lnTo>
                    <a:pt x="2241228" y="2759545"/>
                  </a:lnTo>
                  <a:lnTo>
                    <a:pt x="2184127" y="2762167"/>
                  </a:lnTo>
                  <a:lnTo>
                    <a:pt x="2126612" y="2763751"/>
                  </a:lnTo>
                  <a:lnTo>
                    <a:pt x="2068703" y="2764282"/>
                  </a:lnTo>
                  <a:lnTo>
                    <a:pt x="2010800" y="2763751"/>
                  </a:lnTo>
                  <a:lnTo>
                    <a:pt x="1953290" y="2762167"/>
                  </a:lnTo>
                  <a:lnTo>
                    <a:pt x="1896195" y="2759545"/>
                  </a:lnTo>
                  <a:lnTo>
                    <a:pt x="1839535" y="2755897"/>
                  </a:lnTo>
                  <a:lnTo>
                    <a:pt x="1783330" y="2751239"/>
                  </a:lnTo>
                  <a:lnTo>
                    <a:pt x="1727603" y="2745583"/>
                  </a:lnTo>
                  <a:lnTo>
                    <a:pt x="1672372" y="2738944"/>
                  </a:lnTo>
                  <a:lnTo>
                    <a:pt x="1617659" y="2731336"/>
                  </a:lnTo>
                  <a:lnTo>
                    <a:pt x="1563485" y="2722771"/>
                  </a:lnTo>
                  <a:lnTo>
                    <a:pt x="1509871" y="2713265"/>
                  </a:lnTo>
                  <a:lnTo>
                    <a:pt x="1456836" y="2702831"/>
                  </a:lnTo>
                  <a:lnTo>
                    <a:pt x="1404403" y="2691483"/>
                  </a:lnTo>
                  <a:lnTo>
                    <a:pt x="1352591" y="2679234"/>
                  </a:lnTo>
                  <a:lnTo>
                    <a:pt x="1301422" y="2666099"/>
                  </a:lnTo>
                  <a:lnTo>
                    <a:pt x="1250916" y="2652092"/>
                  </a:lnTo>
                  <a:lnTo>
                    <a:pt x="1201093" y="2637225"/>
                  </a:lnTo>
                  <a:lnTo>
                    <a:pt x="1151976" y="2621514"/>
                  </a:lnTo>
                  <a:lnTo>
                    <a:pt x="1103583" y="2604972"/>
                  </a:lnTo>
                  <a:lnTo>
                    <a:pt x="1055937" y="2587613"/>
                  </a:lnTo>
                  <a:lnTo>
                    <a:pt x="1009058" y="2569450"/>
                  </a:lnTo>
                  <a:lnTo>
                    <a:pt x="962966" y="2550498"/>
                  </a:lnTo>
                  <a:lnTo>
                    <a:pt x="917683" y="2530770"/>
                  </a:lnTo>
                  <a:lnTo>
                    <a:pt x="873229" y="2510280"/>
                  </a:lnTo>
                  <a:lnTo>
                    <a:pt x="829624" y="2489042"/>
                  </a:lnTo>
                  <a:lnTo>
                    <a:pt x="786890" y="2467071"/>
                  </a:lnTo>
                  <a:lnTo>
                    <a:pt x="745047" y="2444379"/>
                  </a:lnTo>
                  <a:lnTo>
                    <a:pt x="704117" y="2420980"/>
                  </a:lnTo>
                  <a:lnTo>
                    <a:pt x="664119" y="2396889"/>
                  </a:lnTo>
                  <a:lnTo>
                    <a:pt x="625075" y="2372120"/>
                  </a:lnTo>
                  <a:lnTo>
                    <a:pt x="587005" y="2346685"/>
                  </a:lnTo>
                  <a:lnTo>
                    <a:pt x="549929" y="2320600"/>
                  </a:lnTo>
                  <a:lnTo>
                    <a:pt x="513870" y="2293878"/>
                  </a:lnTo>
                  <a:lnTo>
                    <a:pt x="478847" y="2266532"/>
                  </a:lnTo>
                  <a:lnTo>
                    <a:pt x="444882" y="2238576"/>
                  </a:lnTo>
                  <a:lnTo>
                    <a:pt x="411994" y="2210026"/>
                  </a:lnTo>
                  <a:lnTo>
                    <a:pt x="380205" y="2180893"/>
                  </a:lnTo>
                  <a:lnTo>
                    <a:pt x="349535" y="2151193"/>
                  </a:lnTo>
                  <a:lnTo>
                    <a:pt x="320006" y="2120938"/>
                  </a:lnTo>
                  <a:lnTo>
                    <a:pt x="291637" y="2090143"/>
                  </a:lnTo>
                  <a:lnTo>
                    <a:pt x="264451" y="2058822"/>
                  </a:lnTo>
                  <a:lnTo>
                    <a:pt x="238466" y="2026989"/>
                  </a:lnTo>
                  <a:lnTo>
                    <a:pt x="213705" y="1994657"/>
                  </a:lnTo>
                  <a:lnTo>
                    <a:pt x="190187" y="1961840"/>
                  </a:lnTo>
                  <a:lnTo>
                    <a:pt x="167935" y="1928552"/>
                  </a:lnTo>
                  <a:lnTo>
                    <a:pt x="146967" y="1894807"/>
                  </a:lnTo>
                  <a:lnTo>
                    <a:pt x="127306" y="1860619"/>
                  </a:lnTo>
                  <a:lnTo>
                    <a:pt x="108971" y="1826001"/>
                  </a:lnTo>
                  <a:lnTo>
                    <a:pt x="91984" y="1790968"/>
                  </a:lnTo>
                  <a:lnTo>
                    <a:pt x="76366" y="1755534"/>
                  </a:lnTo>
                  <a:lnTo>
                    <a:pt x="62136" y="1719711"/>
                  </a:lnTo>
                  <a:lnTo>
                    <a:pt x="49316" y="1683514"/>
                  </a:lnTo>
                  <a:lnTo>
                    <a:pt x="37927" y="1646958"/>
                  </a:lnTo>
                  <a:lnTo>
                    <a:pt x="27989" y="1610055"/>
                  </a:lnTo>
                  <a:lnTo>
                    <a:pt x="19523" y="1572819"/>
                  </a:lnTo>
                  <a:lnTo>
                    <a:pt x="12550" y="1535265"/>
                  </a:lnTo>
                  <a:lnTo>
                    <a:pt x="7090" y="1497407"/>
                  </a:lnTo>
                  <a:lnTo>
                    <a:pt x="3165" y="1459257"/>
                  </a:lnTo>
                  <a:lnTo>
                    <a:pt x="794" y="1420830"/>
                  </a:lnTo>
                  <a:lnTo>
                    <a:pt x="0" y="1382140"/>
                  </a:lnTo>
                  <a:close/>
                </a:path>
              </a:pathLst>
            </a:custGeom>
            <a:ln w="25400">
              <a:solidFill>
                <a:srgbClr val="385D89"/>
              </a:solidFill>
            </a:ln>
          </p:spPr>
          <p:txBody>
            <a:bodyPr wrap="square" lIns="0" tIns="0" rIns="0" bIns="0" rtlCol="0"/>
            <a:lstStyle/>
            <a:p>
              <a:endParaRPr/>
            </a:p>
          </p:txBody>
        </p:sp>
      </p:grpSp>
      <p:sp>
        <p:nvSpPr>
          <p:cNvPr id="14" name="object 14"/>
          <p:cNvSpPr txBox="1"/>
          <p:nvPr/>
        </p:nvSpPr>
        <p:spPr>
          <a:xfrm>
            <a:off x="6942202" y="2122679"/>
            <a:ext cx="2717165" cy="1397635"/>
          </a:xfrm>
          <a:prstGeom prst="rect">
            <a:avLst/>
          </a:prstGeom>
        </p:spPr>
        <p:txBody>
          <a:bodyPr vert="horz" wrap="square" lIns="0" tIns="12700" rIns="0" bIns="0" rtlCol="0">
            <a:spAutoFit/>
          </a:bodyPr>
          <a:lstStyle/>
          <a:p>
            <a:pPr algn="ctr">
              <a:spcBef>
                <a:spcPts val="100"/>
              </a:spcBef>
            </a:pPr>
            <a:r>
              <a:rPr b="1" dirty="0">
                <a:solidFill>
                  <a:srgbClr val="943735"/>
                </a:solidFill>
                <a:latin typeface="Arial"/>
                <a:cs typeface="Arial"/>
              </a:rPr>
              <a:t>Inspection</a:t>
            </a:r>
            <a:r>
              <a:rPr b="1" spc="-75" dirty="0">
                <a:solidFill>
                  <a:srgbClr val="943735"/>
                </a:solidFill>
                <a:latin typeface="Arial"/>
                <a:cs typeface="Arial"/>
              </a:rPr>
              <a:t> </a:t>
            </a:r>
            <a:r>
              <a:rPr b="1" spc="-10" dirty="0">
                <a:solidFill>
                  <a:srgbClr val="943735"/>
                </a:solidFill>
                <a:latin typeface="Arial"/>
                <a:cs typeface="Arial"/>
              </a:rPr>
              <a:t>bodies</a:t>
            </a:r>
            <a:endParaRPr>
              <a:latin typeface="Arial"/>
              <a:cs typeface="Arial"/>
            </a:endParaRPr>
          </a:p>
          <a:p>
            <a:pPr marL="635" algn="ctr"/>
            <a:r>
              <a:rPr dirty="0">
                <a:solidFill>
                  <a:srgbClr val="FFFFFF"/>
                </a:solidFill>
                <a:latin typeface="Arial"/>
                <a:cs typeface="Arial"/>
              </a:rPr>
              <a:t>use</a:t>
            </a:r>
            <a:r>
              <a:rPr spc="-20" dirty="0">
                <a:solidFill>
                  <a:srgbClr val="FFFFFF"/>
                </a:solidFill>
                <a:latin typeface="Arial"/>
                <a:cs typeface="Arial"/>
              </a:rPr>
              <a:t> </a:t>
            </a:r>
            <a:r>
              <a:rPr b="1" dirty="0">
                <a:solidFill>
                  <a:srgbClr val="FFFFFF"/>
                </a:solidFill>
                <a:latin typeface="Arial"/>
                <a:cs typeface="Arial"/>
              </a:rPr>
              <a:t>ISO/IEC</a:t>
            </a:r>
            <a:r>
              <a:rPr b="1" spc="-20" dirty="0">
                <a:solidFill>
                  <a:srgbClr val="FFFFFF"/>
                </a:solidFill>
                <a:latin typeface="Arial"/>
                <a:cs typeface="Arial"/>
              </a:rPr>
              <a:t> </a:t>
            </a:r>
            <a:r>
              <a:rPr b="1" dirty="0">
                <a:solidFill>
                  <a:srgbClr val="FFFFFF"/>
                </a:solidFill>
                <a:latin typeface="Arial"/>
                <a:cs typeface="Arial"/>
              </a:rPr>
              <a:t>17020</a:t>
            </a:r>
            <a:r>
              <a:rPr b="1" spc="10" dirty="0">
                <a:solidFill>
                  <a:srgbClr val="FFFFFF"/>
                </a:solidFill>
                <a:latin typeface="Arial"/>
                <a:cs typeface="Arial"/>
              </a:rPr>
              <a:t> </a:t>
            </a:r>
            <a:r>
              <a:rPr spc="-50" dirty="0">
                <a:solidFill>
                  <a:srgbClr val="FFFFFF"/>
                </a:solidFill>
                <a:latin typeface="Arial"/>
                <a:cs typeface="Arial"/>
              </a:rPr>
              <a:t>–</a:t>
            </a:r>
            <a:endParaRPr>
              <a:latin typeface="Arial"/>
              <a:cs typeface="Arial"/>
            </a:endParaRPr>
          </a:p>
          <a:p>
            <a:pPr marL="12700" marR="5080" indent="-635" algn="ctr"/>
            <a:r>
              <a:rPr dirty="0">
                <a:solidFill>
                  <a:srgbClr val="FFFFFF"/>
                </a:solidFill>
                <a:latin typeface="Arial"/>
                <a:cs typeface="Arial"/>
              </a:rPr>
              <a:t>requirements</a:t>
            </a:r>
            <a:r>
              <a:rPr spc="-35" dirty="0">
                <a:solidFill>
                  <a:srgbClr val="FFFFFF"/>
                </a:solidFill>
                <a:latin typeface="Arial"/>
                <a:cs typeface="Arial"/>
              </a:rPr>
              <a:t> </a:t>
            </a:r>
            <a:r>
              <a:rPr spc="-25" dirty="0">
                <a:solidFill>
                  <a:srgbClr val="FFFFFF"/>
                </a:solidFill>
                <a:latin typeface="Arial"/>
                <a:cs typeface="Arial"/>
              </a:rPr>
              <a:t>for </a:t>
            </a:r>
            <a:r>
              <a:rPr dirty="0">
                <a:solidFill>
                  <a:srgbClr val="FFFFFF"/>
                </a:solidFill>
                <a:latin typeface="Arial"/>
                <a:cs typeface="Arial"/>
              </a:rPr>
              <a:t>inspection</a:t>
            </a:r>
            <a:r>
              <a:rPr spc="-20" dirty="0">
                <a:solidFill>
                  <a:srgbClr val="FFFFFF"/>
                </a:solidFill>
                <a:latin typeface="Arial"/>
                <a:cs typeface="Arial"/>
              </a:rPr>
              <a:t> </a:t>
            </a:r>
            <a:r>
              <a:rPr dirty="0">
                <a:solidFill>
                  <a:srgbClr val="FFFFFF"/>
                </a:solidFill>
                <a:latin typeface="Arial"/>
                <a:cs typeface="Arial"/>
              </a:rPr>
              <a:t>of</a:t>
            </a:r>
            <a:r>
              <a:rPr spc="-40" dirty="0">
                <a:solidFill>
                  <a:srgbClr val="FFFFFF"/>
                </a:solidFill>
                <a:latin typeface="Arial"/>
                <a:cs typeface="Arial"/>
              </a:rPr>
              <a:t> </a:t>
            </a:r>
            <a:r>
              <a:rPr dirty="0">
                <a:solidFill>
                  <a:srgbClr val="FFFFFF"/>
                </a:solidFill>
                <a:latin typeface="Arial"/>
                <a:cs typeface="Arial"/>
              </a:rPr>
              <a:t>various</a:t>
            </a:r>
            <a:r>
              <a:rPr spc="-20" dirty="0">
                <a:solidFill>
                  <a:srgbClr val="FFFFFF"/>
                </a:solidFill>
                <a:latin typeface="Arial"/>
                <a:cs typeface="Arial"/>
              </a:rPr>
              <a:t> </a:t>
            </a:r>
            <a:r>
              <a:rPr spc="-10" dirty="0">
                <a:solidFill>
                  <a:srgbClr val="FFFFFF"/>
                </a:solidFill>
                <a:latin typeface="Arial"/>
                <a:cs typeface="Arial"/>
              </a:rPr>
              <a:t>items </a:t>
            </a:r>
            <a:r>
              <a:rPr spc="-20" dirty="0">
                <a:solidFill>
                  <a:srgbClr val="FFFFFF"/>
                </a:solidFill>
                <a:latin typeface="Arial"/>
                <a:cs typeface="Arial"/>
              </a:rPr>
              <a:t>etc.</a:t>
            </a:r>
            <a:endParaRPr>
              <a:latin typeface="Arial"/>
              <a:cs typeface="Arial"/>
            </a:endParaRPr>
          </a:p>
        </p:txBody>
      </p:sp>
      <p:grpSp>
        <p:nvGrpSpPr>
          <p:cNvPr id="15" name="object 15"/>
          <p:cNvGrpSpPr/>
          <p:nvPr/>
        </p:nvGrpSpPr>
        <p:grpSpPr>
          <a:xfrm>
            <a:off x="1524761" y="764"/>
            <a:ext cx="9144000" cy="845819"/>
            <a:chOff x="761" y="763"/>
            <a:chExt cx="9144000" cy="845819"/>
          </a:xfrm>
        </p:grpSpPr>
        <p:sp>
          <p:nvSpPr>
            <p:cNvPr id="16" name="object 16"/>
            <p:cNvSpPr/>
            <p:nvPr/>
          </p:nvSpPr>
          <p:spPr>
            <a:xfrm>
              <a:off x="762" y="774"/>
              <a:ext cx="9144000" cy="845819"/>
            </a:xfrm>
            <a:custGeom>
              <a:avLst/>
              <a:gdLst/>
              <a:ahLst/>
              <a:cxnLst/>
              <a:rect l="l" t="t" r="r" b="b"/>
              <a:pathLst>
                <a:path w="9144000" h="845819">
                  <a:moveTo>
                    <a:pt x="9143873" y="0"/>
                  </a:moveTo>
                  <a:lnTo>
                    <a:pt x="9134348" y="0"/>
                  </a:lnTo>
                  <a:lnTo>
                    <a:pt x="9512" y="0"/>
                  </a:lnTo>
                  <a:lnTo>
                    <a:pt x="0" y="0"/>
                  </a:lnTo>
                  <a:lnTo>
                    <a:pt x="0" y="107505"/>
                  </a:lnTo>
                  <a:lnTo>
                    <a:pt x="0" y="117284"/>
                  </a:lnTo>
                  <a:lnTo>
                    <a:pt x="571500" y="117284"/>
                  </a:lnTo>
                  <a:lnTo>
                    <a:pt x="571500" y="838885"/>
                  </a:lnTo>
                  <a:lnTo>
                    <a:pt x="571487" y="845299"/>
                  </a:lnTo>
                  <a:lnTo>
                    <a:pt x="1126096" y="845299"/>
                  </a:lnTo>
                  <a:lnTo>
                    <a:pt x="1135659" y="845299"/>
                  </a:lnTo>
                  <a:lnTo>
                    <a:pt x="1135659" y="117284"/>
                  </a:lnTo>
                  <a:lnTo>
                    <a:pt x="9134348" y="117284"/>
                  </a:lnTo>
                  <a:lnTo>
                    <a:pt x="9143873" y="117284"/>
                  </a:lnTo>
                  <a:lnTo>
                    <a:pt x="9143873" y="0"/>
                  </a:lnTo>
                  <a:close/>
                </a:path>
              </a:pathLst>
            </a:custGeom>
            <a:solidFill>
              <a:srgbClr val="FF0000"/>
            </a:solidFill>
          </p:spPr>
          <p:txBody>
            <a:bodyPr wrap="square" lIns="0" tIns="0" rIns="0" bIns="0" rtlCol="0"/>
            <a:lstStyle/>
            <a:p>
              <a:endParaRPr/>
            </a:p>
          </p:txBody>
        </p:sp>
        <p:pic>
          <p:nvPicPr>
            <p:cNvPr id="17" name="object 17"/>
            <p:cNvPicPr/>
            <p:nvPr/>
          </p:nvPicPr>
          <p:blipFill>
            <a:blip r:embed="rId2" cstate="print"/>
            <a:stretch>
              <a:fillRect/>
            </a:stretch>
          </p:blipFill>
          <p:spPr>
            <a:xfrm>
              <a:off x="610361" y="362268"/>
              <a:ext cx="502475" cy="413063"/>
            </a:xfrm>
            <a:prstGeom prst="rect">
              <a:avLst/>
            </a:prstGeom>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34233" y="1462531"/>
            <a:ext cx="5923280" cy="1854200"/>
          </a:xfrm>
          <a:prstGeom prst="rect">
            <a:avLst/>
          </a:prstGeom>
        </p:spPr>
        <p:txBody>
          <a:bodyPr vert="horz" wrap="square" lIns="0" tIns="12065" rIns="0" bIns="0" rtlCol="0">
            <a:spAutoFit/>
          </a:bodyPr>
          <a:lstStyle/>
          <a:p>
            <a:pPr algn="ctr">
              <a:spcBef>
                <a:spcPts val="95"/>
              </a:spcBef>
            </a:pPr>
            <a:r>
              <a:rPr sz="4000" b="1" dirty="0">
                <a:latin typeface="Arial"/>
                <a:cs typeface="Arial"/>
              </a:rPr>
              <a:t>Some</a:t>
            </a:r>
            <a:r>
              <a:rPr sz="4000" b="1" spc="-130" dirty="0">
                <a:latin typeface="Arial"/>
                <a:cs typeface="Arial"/>
              </a:rPr>
              <a:t> </a:t>
            </a:r>
            <a:r>
              <a:rPr sz="4000" b="1" dirty="0">
                <a:latin typeface="Arial"/>
                <a:cs typeface="Arial"/>
              </a:rPr>
              <a:t>CASCO</a:t>
            </a:r>
            <a:r>
              <a:rPr sz="4000" b="1" spc="-114" dirty="0">
                <a:latin typeface="Arial"/>
                <a:cs typeface="Arial"/>
              </a:rPr>
              <a:t> </a:t>
            </a:r>
            <a:r>
              <a:rPr sz="4000" b="1" spc="-10" dirty="0">
                <a:latin typeface="Arial"/>
                <a:cs typeface="Arial"/>
              </a:rPr>
              <a:t>standards </a:t>
            </a:r>
            <a:r>
              <a:rPr sz="4000" b="1" spc="-50" dirty="0">
                <a:latin typeface="Arial"/>
                <a:cs typeface="Arial"/>
              </a:rPr>
              <a:t>–</a:t>
            </a:r>
            <a:endParaRPr sz="4000">
              <a:latin typeface="Arial"/>
              <a:cs typeface="Arial"/>
            </a:endParaRPr>
          </a:p>
          <a:p>
            <a:pPr algn="ctr">
              <a:lnSpc>
                <a:spcPct val="100000"/>
              </a:lnSpc>
            </a:pPr>
            <a:r>
              <a:rPr sz="4000" b="1" dirty="0">
                <a:latin typeface="Arial"/>
                <a:cs typeface="Arial"/>
              </a:rPr>
              <a:t>An</a:t>
            </a:r>
            <a:r>
              <a:rPr sz="4000" b="1" spc="-40" dirty="0">
                <a:latin typeface="Arial"/>
                <a:cs typeface="Arial"/>
              </a:rPr>
              <a:t> </a:t>
            </a:r>
            <a:r>
              <a:rPr sz="4000" b="1" dirty="0">
                <a:latin typeface="Arial"/>
                <a:cs typeface="Arial"/>
              </a:rPr>
              <a:t>short</a:t>
            </a:r>
            <a:r>
              <a:rPr sz="4000" b="1" spc="-5" dirty="0">
                <a:latin typeface="Arial"/>
                <a:cs typeface="Arial"/>
              </a:rPr>
              <a:t> </a:t>
            </a:r>
            <a:r>
              <a:rPr sz="4000" b="1" spc="-10" dirty="0">
                <a:latin typeface="Arial"/>
                <a:cs typeface="Arial"/>
              </a:rPr>
              <a:t>overview</a:t>
            </a:r>
            <a:endParaRPr sz="4000">
              <a:latin typeface="Arial"/>
              <a:cs typeface="Arial"/>
            </a:endParaRPr>
          </a:p>
        </p:txBody>
      </p:sp>
      <p:grpSp>
        <p:nvGrpSpPr>
          <p:cNvPr id="3" name="object 3"/>
          <p:cNvGrpSpPr/>
          <p:nvPr/>
        </p:nvGrpSpPr>
        <p:grpSpPr>
          <a:xfrm>
            <a:off x="1524761" y="764"/>
            <a:ext cx="9144000" cy="845819"/>
            <a:chOff x="761" y="763"/>
            <a:chExt cx="9144000" cy="845819"/>
          </a:xfrm>
        </p:grpSpPr>
        <p:sp>
          <p:nvSpPr>
            <p:cNvPr id="4" name="object 4"/>
            <p:cNvSpPr/>
            <p:nvPr/>
          </p:nvSpPr>
          <p:spPr>
            <a:xfrm>
              <a:off x="762" y="774"/>
              <a:ext cx="9144000" cy="845819"/>
            </a:xfrm>
            <a:custGeom>
              <a:avLst/>
              <a:gdLst/>
              <a:ahLst/>
              <a:cxnLst/>
              <a:rect l="l" t="t" r="r" b="b"/>
              <a:pathLst>
                <a:path w="9144000" h="845819">
                  <a:moveTo>
                    <a:pt x="9143873" y="0"/>
                  </a:moveTo>
                  <a:lnTo>
                    <a:pt x="9134348" y="0"/>
                  </a:lnTo>
                  <a:lnTo>
                    <a:pt x="9512" y="0"/>
                  </a:lnTo>
                  <a:lnTo>
                    <a:pt x="0" y="0"/>
                  </a:lnTo>
                  <a:lnTo>
                    <a:pt x="0" y="107505"/>
                  </a:lnTo>
                  <a:lnTo>
                    <a:pt x="0" y="117284"/>
                  </a:lnTo>
                  <a:lnTo>
                    <a:pt x="571500" y="117284"/>
                  </a:lnTo>
                  <a:lnTo>
                    <a:pt x="571500" y="838885"/>
                  </a:lnTo>
                  <a:lnTo>
                    <a:pt x="571487" y="845299"/>
                  </a:lnTo>
                  <a:lnTo>
                    <a:pt x="1126096" y="845299"/>
                  </a:lnTo>
                  <a:lnTo>
                    <a:pt x="1135659" y="845299"/>
                  </a:lnTo>
                  <a:lnTo>
                    <a:pt x="1135659" y="117284"/>
                  </a:lnTo>
                  <a:lnTo>
                    <a:pt x="9134348" y="117284"/>
                  </a:lnTo>
                  <a:lnTo>
                    <a:pt x="9143873" y="117284"/>
                  </a:lnTo>
                  <a:lnTo>
                    <a:pt x="9143873" y="0"/>
                  </a:lnTo>
                  <a:close/>
                </a:path>
              </a:pathLst>
            </a:custGeom>
            <a:solidFill>
              <a:srgbClr val="FF0000"/>
            </a:solidFill>
          </p:spPr>
          <p:txBody>
            <a:bodyPr wrap="square" lIns="0" tIns="0" rIns="0" bIns="0" rtlCol="0"/>
            <a:lstStyle/>
            <a:p>
              <a:endParaRPr/>
            </a:p>
          </p:txBody>
        </p:sp>
        <p:pic>
          <p:nvPicPr>
            <p:cNvPr id="5" name="object 5"/>
            <p:cNvPicPr/>
            <p:nvPr/>
          </p:nvPicPr>
          <p:blipFill>
            <a:blip r:embed="rId2" cstate="print"/>
            <a:stretch>
              <a:fillRect/>
            </a:stretch>
          </p:blipFill>
          <p:spPr>
            <a:xfrm>
              <a:off x="610361" y="362268"/>
              <a:ext cx="502475" cy="413063"/>
            </a:xfrm>
            <a:prstGeom prst="rect">
              <a:avLst/>
            </a:prstGeom>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62988" y="1203198"/>
            <a:ext cx="7164705" cy="4671695"/>
          </a:xfrm>
          <a:prstGeom prst="rect">
            <a:avLst/>
          </a:prstGeom>
        </p:spPr>
        <p:txBody>
          <a:bodyPr vert="horz" wrap="square" lIns="0" tIns="12700" rIns="0" bIns="0" rtlCol="0">
            <a:spAutoFit/>
          </a:bodyPr>
          <a:lstStyle/>
          <a:p>
            <a:pPr marL="300355" indent="-287655">
              <a:spcBef>
                <a:spcPts val="100"/>
              </a:spcBef>
              <a:buFont typeface="Arial"/>
              <a:buChar char="•"/>
              <a:tabLst>
                <a:tab pos="300355" algn="l"/>
              </a:tabLst>
            </a:pPr>
            <a:r>
              <a:rPr sz="2400" b="1" dirty="0">
                <a:solidFill>
                  <a:srgbClr val="3B3B3B"/>
                </a:solidFill>
                <a:latin typeface="Arial"/>
                <a:cs typeface="Arial"/>
              </a:rPr>
              <a:t>ISO/IEC</a:t>
            </a:r>
            <a:r>
              <a:rPr sz="2400" b="1" spc="-110" dirty="0">
                <a:solidFill>
                  <a:srgbClr val="3B3B3B"/>
                </a:solidFill>
                <a:latin typeface="Arial"/>
                <a:cs typeface="Arial"/>
              </a:rPr>
              <a:t> </a:t>
            </a:r>
            <a:r>
              <a:rPr sz="2400" b="1" dirty="0">
                <a:solidFill>
                  <a:srgbClr val="3B3B3B"/>
                </a:solidFill>
                <a:latin typeface="Arial"/>
                <a:cs typeface="Arial"/>
              </a:rPr>
              <a:t>17025</a:t>
            </a:r>
            <a:r>
              <a:rPr sz="2400" b="1" spc="-45" dirty="0">
                <a:solidFill>
                  <a:srgbClr val="3B3B3B"/>
                </a:solidFill>
                <a:latin typeface="Arial"/>
                <a:cs typeface="Arial"/>
              </a:rPr>
              <a:t> </a:t>
            </a:r>
            <a:r>
              <a:rPr sz="2400" i="1" spc="-25" dirty="0">
                <a:solidFill>
                  <a:srgbClr val="3B3B3B"/>
                </a:solidFill>
                <a:latin typeface="Arial"/>
                <a:cs typeface="Arial"/>
              </a:rPr>
              <a:t>Testing</a:t>
            </a:r>
            <a:r>
              <a:rPr sz="2400" i="1" spc="-70" dirty="0">
                <a:solidFill>
                  <a:srgbClr val="3B3B3B"/>
                </a:solidFill>
                <a:latin typeface="Arial"/>
                <a:cs typeface="Arial"/>
              </a:rPr>
              <a:t> </a:t>
            </a:r>
            <a:r>
              <a:rPr sz="2400" i="1" dirty="0">
                <a:solidFill>
                  <a:srgbClr val="3B3B3B"/>
                </a:solidFill>
                <a:latin typeface="Arial"/>
                <a:cs typeface="Arial"/>
              </a:rPr>
              <a:t>and</a:t>
            </a:r>
            <a:r>
              <a:rPr sz="2400" i="1" spc="-65" dirty="0">
                <a:solidFill>
                  <a:srgbClr val="3B3B3B"/>
                </a:solidFill>
                <a:latin typeface="Arial"/>
                <a:cs typeface="Arial"/>
              </a:rPr>
              <a:t> </a:t>
            </a:r>
            <a:r>
              <a:rPr sz="2400" i="1" dirty="0">
                <a:solidFill>
                  <a:srgbClr val="3B3B3B"/>
                </a:solidFill>
                <a:latin typeface="Arial"/>
                <a:cs typeface="Arial"/>
              </a:rPr>
              <a:t>calibration</a:t>
            </a:r>
            <a:r>
              <a:rPr sz="2400" i="1" spc="-55" dirty="0">
                <a:solidFill>
                  <a:srgbClr val="3B3B3B"/>
                </a:solidFill>
                <a:latin typeface="Arial"/>
                <a:cs typeface="Arial"/>
              </a:rPr>
              <a:t> </a:t>
            </a:r>
            <a:r>
              <a:rPr sz="2400" i="1" spc="-10" dirty="0">
                <a:solidFill>
                  <a:srgbClr val="3B3B3B"/>
                </a:solidFill>
                <a:latin typeface="Arial"/>
                <a:cs typeface="Arial"/>
              </a:rPr>
              <a:t>laboratories</a:t>
            </a:r>
            <a:endParaRPr sz="2400" dirty="0">
              <a:latin typeface="Arial"/>
              <a:cs typeface="Arial"/>
            </a:endParaRPr>
          </a:p>
          <a:p>
            <a:pPr marL="300355" indent="-287655">
              <a:spcBef>
                <a:spcPts val="2305"/>
              </a:spcBef>
              <a:buFont typeface="Arial"/>
              <a:buChar char="•"/>
              <a:tabLst>
                <a:tab pos="300355" algn="l"/>
              </a:tabLst>
            </a:pPr>
            <a:r>
              <a:rPr sz="2400" b="1" dirty="0">
                <a:solidFill>
                  <a:srgbClr val="3B3B3B"/>
                </a:solidFill>
                <a:latin typeface="Arial"/>
                <a:cs typeface="Arial"/>
              </a:rPr>
              <a:t>ISO/IEC</a:t>
            </a:r>
            <a:r>
              <a:rPr sz="2400" b="1" spc="-100" dirty="0">
                <a:solidFill>
                  <a:srgbClr val="3B3B3B"/>
                </a:solidFill>
                <a:latin typeface="Arial"/>
                <a:cs typeface="Arial"/>
              </a:rPr>
              <a:t> </a:t>
            </a:r>
            <a:r>
              <a:rPr sz="2400" b="1" dirty="0">
                <a:solidFill>
                  <a:srgbClr val="3B3B3B"/>
                </a:solidFill>
                <a:latin typeface="Arial"/>
                <a:cs typeface="Arial"/>
              </a:rPr>
              <a:t>17020</a:t>
            </a:r>
            <a:r>
              <a:rPr sz="2400" b="1" spc="-40" dirty="0">
                <a:solidFill>
                  <a:srgbClr val="3B3B3B"/>
                </a:solidFill>
                <a:latin typeface="Arial"/>
                <a:cs typeface="Arial"/>
              </a:rPr>
              <a:t> </a:t>
            </a:r>
            <a:r>
              <a:rPr sz="2400" i="1" dirty="0">
                <a:solidFill>
                  <a:srgbClr val="3B3B3B"/>
                </a:solidFill>
                <a:latin typeface="Arial"/>
                <a:cs typeface="Arial"/>
              </a:rPr>
              <a:t>Inspection</a:t>
            </a:r>
            <a:r>
              <a:rPr sz="2400" i="1" spc="-55" dirty="0">
                <a:solidFill>
                  <a:srgbClr val="3B3B3B"/>
                </a:solidFill>
                <a:latin typeface="Arial"/>
                <a:cs typeface="Arial"/>
              </a:rPr>
              <a:t> </a:t>
            </a:r>
            <a:r>
              <a:rPr sz="2400" i="1" spc="-10" dirty="0">
                <a:solidFill>
                  <a:srgbClr val="3B3B3B"/>
                </a:solidFill>
                <a:latin typeface="Arial"/>
                <a:cs typeface="Arial"/>
              </a:rPr>
              <a:t>bodies</a:t>
            </a:r>
            <a:endParaRPr sz="2400" dirty="0">
              <a:latin typeface="Arial"/>
              <a:cs typeface="Arial"/>
            </a:endParaRPr>
          </a:p>
          <a:p>
            <a:pPr marL="265430" marR="163830" indent="-253365">
              <a:lnSpc>
                <a:spcPts val="2590"/>
              </a:lnSpc>
              <a:spcBef>
                <a:spcPts val="2630"/>
              </a:spcBef>
              <a:buChar char="•"/>
              <a:tabLst>
                <a:tab pos="265430" algn="l"/>
                <a:tab pos="300355" algn="l"/>
              </a:tabLst>
            </a:pPr>
            <a:r>
              <a:rPr sz="2400" dirty="0">
                <a:solidFill>
                  <a:srgbClr val="3B3B3B"/>
                </a:solidFill>
                <a:latin typeface="Arial"/>
                <a:cs typeface="Arial"/>
              </a:rPr>
              <a:t>	</a:t>
            </a:r>
            <a:r>
              <a:rPr sz="2400" b="1" dirty="0">
                <a:solidFill>
                  <a:srgbClr val="3B3B3B"/>
                </a:solidFill>
                <a:latin typeface="Arial"/>
                <a:cs typeface="Arial"/>
              </a:rPr>
              <a:t>ISO/IEC</a:t>
            </a:r>
            <a:r>
              <a:rPr sz="2400" b="1" spc="-90" dirty="0">
                <a:solidFill>
                  <a:srgbClr val="3B3B3B"/>
                </a:solidFill>
                <a:latin typeface="Arial"/>
                <a:cs typeface="Arial"/>
              </a:rPr>
              <a:t> </a:t>
            </a:r>
            <a:r>
              <a:rPr sz="2400" b="1" dirty="0">
                <a:solidFill>
                  <a:srgbClr val="3B3B3B"/>
                </a:solidFill>
                <a:latin typeface="Arial"/>
                <a:cs typeface="Arial"/>
              </a:rPr>
              <a:t>17065</a:t>
            </a:r>
            <a:r>
              <a:rPr sz="2400" b="1" spc="-30" dirty="0">
                <a:solidFill>
                  <a:srgbClr val="3B3B3B"/>
                </a:solidFill>
                <a:latin typeface="Arial"/>
                <a:cs typeface="Arial"/>
              </a:rPr>
              <a:t> </a:t>
            </a:r>
            <a:r>
              <a:rPr sz="2400" i="1" dirty="0">
                <a:solidFill>
                  <a:srgbClr val="3B3B3B"/>
                </a:solidFill>
                <a:latin typeface="Arial"/>
                <a:cs typeface="Arial"/>
              </a:rPr>
              <a:t>Product</a:t>
            </a:r>
            <a:r>
              <a:rPr sz="2400" i="1" spc="-45" dirty="0">
                <a:solidFill>
                  <a:srgbClr val="3B3B3B"/>
                </a:solidFill>
                <a:latin typeface="Arial"/>
                <a:cs typeface="Arial"/>
              </a:rPr>
              <a:t> </a:t>
            </a:r>
            <a:r>
              <a:rPr sz="2400" i="1" dirty="0">
                <a:solidFill>
                  <a:srgbClr val="3B3B3B"/>
                </a:solidFill>
                <a:latin typeface="Arial"/>
                <a:cs typeface="Arial"/>
              </a:rPr>
              <a:t>certification</a:t>
            </a:r>
            <a:r>
              <a:rPr sz="2400" i="1" spc="-40" dirty="0">
                <a:solidFill>
                  <a:srgbClr val="3B3B3B"/>
                </a:solidFill>
                <a:latin typeface="Arial"/>
                <a:cs typeface="Arial"/>
              </a:rPr>
              <a:t> </a:t>
            </a:r>
            <a:r>
              <a:rPr sz="2400" i="1" dirty="0">
                <a:solidFill>
                  <a:srgbClr val="3B3B3B"/>
                </a:solidFill>
                <a:latin typeface="Arial"/>
                <a:cs typeface="Arial"/>
              </a:rPr>
              <a:t>(for</a:t>
            </a:r>
            <a:r>
              <a:rPr sz="2400" i="1" spc="-55" dirty="0">
                <a:solidFill>
                  <a:srgbClr val="3B3B3B"/>
                </a:solidFill>
                <a:latin typeface="Arial"/>
                <a:cs typeface="Arial"/>
              </a:rPr>
              <a:t> </a:t>
            </a:r>
            <a:r>
              <a:rPr sz="2400" spc="-10" dirty="0">
                <a:latin typeface="Arial"/>
                <a:cs typeface="Arial"/>
              </a:rPr>
              <a:t>products, </a:t>
            </a:r>
            <a:r>
              <a:rPr sz="2400" dirty="0">
                <a:latin typeface="Arial"/>
                <a:cs typeface="Arial"/>
              </a:rPr>
              <a:t>processes</a:t>
            </a:r>
            <a:r>
              <a:rPr sz="2400" spc="-80" dirty="0">
                <a:latin typeface="Arial"/>
                <a:cs typeface="Arial"/>
              </a:rPr>
              <a:t> </a:t>
            </a:r>
            <a:r>
              <a:rPr sz="2400" dirty="0">
                <a:latin typeface="Arial"/>
                <a:cs typeface="Arial"/>
              </a:rPr>
              <a:t>and</a:t>
            </a:r>
            <a:r>
              <a:rPr sz="2400" spc="-70" dirty="0">
                <a:latin typeface="Arial"/>
                <a:cs typeface="Arial"/>
              </a:rPr>
              <a:t> </a:t>
            </a:r>
            <a:r>
              <a:rPr sz="2400" spc="-10" dirty="0">
                <a:latin typeface="Arial"/>
                <a:cs typeface="Arial"/>
              </a:rPr>
              <a:t>services)</a:t>
            </a:r>
            <a:endParaRPr sz="2400" dirty="0">
              <a:latin typeface="Arial"/>
              <a:cs typeface="Arial"/>
            </a:endParaRPr>
          </a:p>
          <a:p>
            <a:pPr marL="300355" indent="-287655">
              <a:spcBef>
                <a:spcPts val="2270"/>
              </a:spcBef>
              <a:buFont typeface="Arial"/>
              <a:buChar char="•"/>
              <a:tabLst>
                <a:tab pos="300355" algn="l"/>
              </a:tabLst>
            </a:pPr>
            <a:r>
              <a:rPr sz="2400" b="1" dirty="0">
                <a:solidFill>
                  <a:srgbClr val="3B3B3B"/>
                </a:solidFill>
                <a:latin typeface="Arial"/>
                <a:cs typeface="Arial"/>
              </a:rPr>
              <a:t>ISO/IEC</a:t>
            </a:r>
            <a:r>
              <a:rPr sz="2400" b="1" spc="-100" dirty="0">
                <a:solidFill>
                  <a:srgbClr val="3B3B3B"/>
                </a:solidFill>
                <a:latin typeface="Arial"/>
                <a:cs typeface="Arial"/>
              </a:rPr>
              <a:t> </a:t>
            </a:r>
            <a:r>
              <a:rPr sz="2400" b="1" dirty="0">
                <a:solidFill>
                  <a:srgbClr val="3B3B3B"/>
                </a:solidFill>
                <a:latin typeface="Arial"/>
                <a:cs typeface="Arial"/>
              </a:rPr>
              <a:t>17021</a:t>
            </a:r>
            <a:r>
              <a:rPr sz="2400" b="1" spc="-35" dirty="0">
                <a:solidFill>
                  <a:srgbClr val="3B3B3B"/>
                </a:solidFill>
                <a:latin typeface="Arial"/>
                <a:cs typeface="Arial"/>
              </a:rPr>
              <a:t> </a:t>
            </a:r>
            <a:r>
              <a:rPr sz="2400" i="1" dirty="0">
                <a:solidFill>
                  <a:srgbClr val="3B3B3B"/>
                </a:solidFill>
                <a:latin typeface="Arial"/>
                <a:cs typeface="Arial"/>
              </a:rPr>
              <a:t>Management</a:t>
            </a:r>
            <a:r>
              <a:rPr sz="2400" i="1" spc="-30" dirty="0">
                <a:solidFill>
                  <a:srgbClr val="3B3B3B"/>
                </a:solidFill>
                <a:latin typeface="Arial"/>
                <a:cs typeface="Arial"/>
              </a:rPr>
              <a:t> </a:t>
            </a:r>
            <a:r>
              <a:rPr sz="2400" i="1" dirty="0">
                <a:solidFill>
                  <a:srgbClr val="3B3B3B"/>
                </a:solidFill>
                <a:latin typeface="Arial"/>
                <a:cs typeface="Arial"/>
              </a:rPr>
              <a:t>system</a:t>
            </a:r>
            <a:r>
              <a:rPr sz="2400" i="1" spc="-65" dirty="0">
                <a:solidFill>
                  <a:srgbClr val="3B3B3B"/>
                </a:solidFill>
                <a:latin typeface="Arial"/>
                <a:cs typeface="Arial"/>
              </a:rPr>
              <a:t> </a:t>
            </a:r>
            <a:r>
              <a:rPr sz="2400" i="1" spc="-10" dirty="0">
                <a:solidFill>
                  <a:srgbClr val="3B3B3B"/>
                </a:solidFill>
                <a:latin typeface="Arial"/>
                <a:cs typeface="Arial"/>
              </a:rPr>
              <a:t>certification</a:t>
            </a:r>
            <a:endParaRPr sz="2400" dirty="0">
              <a:latin typeface="Arial"/>
              <a:cs typeface="Arial"/>
            </a:endParaRPr>
          </a:p>
          <a:p>
            <a:pPr marL="300355" indent="-287655">
              <a:spcBef>
                <a:spcPts val="2305"/>
              </a:spcBef>
              <a:buFont typeface="Arial"/>
              <a:buChar char="•"/>
              <a:tabLst>
                <a:tab pos="300355" algn="l"/>
              </a:tabLst>
            </a:pPr>
            <a:r>
              <a:rPr sz="2400" b="1" dirty="0">
                <a:solidFill>
                  <a:srgbClr val="3B3B3B"/>
                </a:solidFill>
                <a:latin typeface="Arial"/>
                <a:cs typeface="Arial"/>
              </a:rPr>
              <a:t>ISO/IEC</a:t>
            </a:r>
            <a:r>
              <a:rPr sz="2400" b="1" spc="-100" dirty="0">
                <a:solidFill>
                  <a:srgbClr val="3B3B3B"/>
                </a:solidFill>
                <a:latin typeface="Arial"/>
                <a:cs typeface="Arial"/>
              </a:rPr>
              <a:t> </a:t>
            </a:r>
            <a:r>
              <a:rPr sz="2400" b="1" dirty="0">
                <a:solidFill>
                  <a:srgbClr val="3B3B3B"/>
                </a:solidFill>
                <a:latin typeface="Arial"/>
                <a:cs typeface="Arial"/>
              </a:rPr>
              <a:t>17024</a:t>
            </a:r>
            <a:r>
              <a:rPr sz="2400" b="1" spc="-45" dirty="0">
                <a:solidFill>
                  <a:srgbClr val="3B3B3B"/>
                </a:solidFill>
                <a:latin typeface="Arial"/>
                <a:cs typeface="Arial"/>
              </a:rPr>
              <a:t> </a:t>
            </a:r>
            <a:r>
              <a:rPr sz="2400" i="1" dirty="0">
                <a:solidFill>
                  <a:srgbClr val="3B3B3B"/>
                </a:solidFill>
                <a:latin typeface="Arial"/>
                <a:cs typeface="Arial"/>
              </a:rPr>
              <a:t>Personnel</a:t>
            </a:r>
            <a:r>
              <a:rPr sz="2400" i="1" spc="-50" dirty="0">
                <a:solidFill>
                  <a:srgbClr val="3B3B3B"/>
                </a:solidFill>
                <a:latin typeface="Arial"/>
                <a:cs typeface="Arial"/>
              </a:rPr>
              <a:t> </a:t>
            </a:r>
            <a:r>
              <a:rPr sz="2400" i="1" spc="-10" dirty="0">
                <a:solidFill>
                  <a:srgbClr val="3B3B3B"/>
                </a:solidFill>
                <a:latin typeface="Arial"/>
                <a:cs typeface="Arial"/>
              </a:rPr>
              <a:t>certification</a:t>
            </a:r>
            <a:endParaRPr sz="2400" dirty="0">
              <a:latin typeface="Arial"/>
              <a:cs typeface="Arial"/>
            </a:endParaRPr>
          </a:p>
          <a:p>
            <a:pPr marL="300355" indent="-287655">
              <a:spcBef>
                <a:spcPts val="2310"/>
              </a:spcBef>
              <a:buFont typeface="Arial"/>
              <a:buChar char="•"/>
              <a:tabLst>
                <a:tab pos="300355" algn="l"/>
              </a:tabLst>
            </a:pPr>
            <a:r>
              <a:rPr sz="2400" b="1" dirty="0">
                <a:solidFill>
                  <a:srgbClr val="3B3B3B"/>
                </a:solidFill>
                <a:latin typeface="Arial"/>
                <a:cs typeface="Arial"/>
              </a:rPr>
              <a:t>ISO/IEC</a:t>
            </a:r>
            <a:r>
              <a:rPr sz="2400" b="1" spc="-125" dirty="0">
                <a:solidFill>
                  <a:srgbClr val="3B3B3B"/>
                </a:solidFill>
                <a:latin typeface="Arial"/>
                <a:cs typeface="Arial"/>
              </a:rPr>
              <a:t> </a:t>
            </a:r>
            <a:r>
              <a:rPr sz="2400" b="1" dirty="0">
                <a:solidFill>
                  <a:srgbClr val="3B3B3B"/>
                </a:solidFill>
                <a:latin typeface="Arial"/>
                <a:cs typeface="Arial"/>
              </a:rPr>
              <a:t>17000</a:t>
            </a:r>
            <a:r>
              <a:rPr sz="2400" b="1" spc="-50" dirty="0">
                <a:solidFill>
                  <a:srgbClr val="3B3B3B"/>
                </a:solidFill>
                <a:latin typeface="Arial"/>
                <a:cs typeface="Arial"/>
              </a:rPr>
              <a:t> </a:t>
            </a:r>
            <a:r>
              <a:rPr sz="2400" i="1" spc="-10" dirty="0">
                <a:solidFill>
                  <a:srgbClr val="3B3B3B"/>
                </a:solidFill>
                <a:latin typeface="Arial"/>
                <a:cs typeface="Arial"/>
              </a:rPr>
              <a:t>Vocabulary</a:t>
            </a:r>
            <a:r>
              <a:rPr sz="2400" i="1" spc="-50" dirty="0">
                <a:solidFill>
                  <a:srgbClr val="3B3B3B"/>
                </a:solidFill>
                <a:latin typeface="Arial"/>
                <a:cs typeface="Arial"/>
              </a:rPr>
              <a:t> </a:t>
            </a:r>
            <a:r>
              <a:rPr sz="2400" i="1" dirty="0">
                <a:solidFill>
                  <a:srgbClr val="3B3B3B"/>
                </a:solidFill>
                <a:latin typeface="Arial"/>
                <a:cs typeface="Arial"/>
              </a:rPr>
              <a:t>and</a:t>
            </a:r>
            <a:r>
              <a:rPr sz="2400" i="1" spc="-70" dirty="0">
                <a:solidFill>
                  <a:srgbClr val="3B3B3B"/>
                </a:solidFill>
                <a:latin typeface="Arial"/>
                <a:cs typeface="Arial"/>
              </a:rPr>
              <a:t> </a:t>
            </a:r>
            <a:r>
              <a:rPr sz="2400" i="1" dirty="0">
                <a:solidFill>
                  <a:srgbClr val="3B3B3B"/>
                </a:solidFill>
                <a:latin typeface="Arial"/>
                <a:cs typeface="Arial"/>
              </a:rPr>
              <a:t>general</a:t>
            </a:r>
            <a:r>
              <a:rPr sz="2400" i="1" spc="-60" dirty="0">
                <a:solidFill>
                  <a:srgbClr val="3B3B3B"/>
                </a:solidFill>
                <a:latin typeface="Arial"/>
                <a:cs typeface="Arial"/>
              </a:rPr>
              <a:t> </a:t>
            </a:r>
            <a:r>
              <a:rPr sz="2400" i="1" spc="-10" dirty="0">
                <a:solidFill>
                  <a:srgbClr val="3B3B3B"/>
                </a:solidFill>
                <a:latin typeface="Arial"/>
                <a:cs typeface="Arial"/>
              </a:rPr>
              <a:t>principles</a:t>
            </a:r>
            <a:endParaRPr sz="2400" dirty="0">
              <a:latin typeface="Arial"/>
              <a:cs typeface="Arial"/>
            </a:endParaRPr>
          </a:p>
          <a:p>
            <a:pPr marL="300355" indent="-287655">
              <a:spcBef>
                <a:spcPts val="2300"/>
              </a:spcBef>
              <a:buFont typeface="Arial"/>
              <a:buChar char="•"/>
              <a:tabLst>
                <a:tab pos="300355" algn="l"/>
              </a:tabLst>
            </a:pPr>
            <a:r>
              <a:rPr sz="2400" b="1" dirty="0">
                <a:solidFill>
                  <a:srgbClr val="3B3B3B"/>
                </a:solidFill>
                <a:latin typeface="Arial"/>
                <a:cs typeface="Arial"/>
              </a:rPr>
              <a:t>CASCO</a:t>
            </a:r>
            <a:r>
              <a:rPr sz="2400" b="1" spc="-45" dirty="0">
                <a:solidFill>
                  <a:srgbClr val="3B3B3B"/>
                </a:solidFill>
                <a:latin typeface="Arial"/>
                <a:cs typeface="Arial"/>
              </a:rPr>
              <a:t> </a:t>
            </a:r>
            <a:r>
              <a:rPr sz="2400" b="1" dirty="0">
                <a:solidFill>
                  <a:srgbClr val="3B3B3B"/>
                </a:solidFill>
                <a:latin typeface="Arial"/>
                <a:cs typeface="Arial"/>
              </a:rPr>
              <a:t>toolbox</a:t>
            </a:r>
            <a:r>
              <a:rPr sz="2400" b="1" spc="-70" dirty="0">
                <a:solidFill>
                  <a:srgbClr val="3B3B3B"/>
                </a:solidFill>
                <a:latin typeface="Arial"/>
                <a:cs typeface="Arial"/>
              </a:rPr>
              <a:t> </a:t>
            </a:r>
            <a:r>
              <a:rPr sz="2400" dirty="0">
                <a:solidFill>
                  <a:srgbClr val="3B3B3B"/>
                </a:solidFill>
                <a:latin typeface="Arial"/>
                <a:cs typeface="Arial"/>
              </a:rPr>
              <a:t>(over</a:t>
            </a:r>
            <a:r>
              <a:rPr sz="2400" spc="-50" dirty="0">
                <a:solidFill>
                  <a:srgbClr val="3B3B3B"/>
                </a:solidFill>
                <a:latin typeface="Arial"/>
                <a:cs typeface="Arial"/>
              </a:rPr>
              <a:t> </a:t>
            </a:r>
            <a:r>
              <a:rPr sz="2400" dirty="0">
                <a:solidFill>
                  <a:srgbClr val="3B3B3B"/>
                </a:solidFill>
                <a:latin typeface="Arial"/>
                <a:cs typeface="Arial"/>
              </a:rPr>
              <a:t>35</a:t>
            </a:r>
            <a:r>
              <a:rPr sz="2400" spc="-55" dirty="0">
                <a:solidFill>
                  <a:srgbClr val="3B3B3B"/>
                </a:solidFill>
                <a:latin typeface="Arial"/>
                <a:cs typeface="Arial"/>
              </a:rPr>
              <a:t> </a:t>
            </a:r>
            <a:r>
              <a:rPr sz="2400" dirty="0">
                <a:solidFill>
                  <a:srgbClr val="3B3B3B"/>
                </a:solidFill>
                <a:latin typeface="Arial"/>
                <a:cs typeface="Arial"/>
              </a:rPr>
              <a:t>standards</a:t>
            </a:r>
            <a:r>
              <a:rPr sz="2400" spc="-55" dirty="0">
                <a:solidFill>
                  <a:srgbClr val="3B3B3B"/>
                </a:solidFill>
                <a:latin typeface="Arial"/>
                <a:cs typeface="Arial"/>
              </a:rPr>
              <a:t> </a:t>
            </a:r>
            <a:r>
              <a:rPr sz="2400" dirty="0">
                <a:solidFill>
                  <a:srgbClr val="3B3B3B"/>
                </a:solidFill>
                <a:latin typeface="Arial"/>
                <a:cs typeface="Arial"/>
              </a:rPr>
              <a:t>and</a:t>
            </a:r>
            <a:r>
              <a:rPr sz="2400" spc="-50" dirty="0">
                <a:solidFill>
                  <a:srgbClr val="3B3B3B"/>
                </a:solidFill>
                <a:latin typeface="Arial"/>
                <a:cs typeface="Arial"/>
              </a:rPr>
              <a:t> </a:t>
            </a:r>
            <a:r>
              <a:rPr sz="2400" spc="-10" dirty="0">
                <a:solidFill>
                  <a:srgbClr val="3B3B3B"/>
                </a:solidFill>
                <a:latin typeface="Arial"/>
                <a:cs typeface="Arial"/>
              </a:rPr>
              <a:t>guides)</a:t>
            </a:r>
            <a:endParaRPr sz="2400" dirty="0">
              <a:latin typeface="Arial"/>
              <a:cs typeface="Arial"/>
            </a:endParaRPr>
          </a:p>
        </p:txBody>
      </p:sp>
      <p:sp>
        <p:nvSpPr>
          <p:cNvPr id="3" name="object 3"/>
          <p:cNvSpPr txBox="1">
            <a:spLocks noGrp="1"/>
          </p:cNvSpPr>
          <p:nvPr>
            <p:ph type="title"/>
          </p:nvPr>
        </p:nvSpPr>
        <p:spPr>
          <a:xfrm>
            <a:off x="2863089" y="304254"/>
            <a:ext cx="3054632" cy="690574"/>
          </a:xfrm>
          <a:prstGeom prst="rect">
            <a:avLst/>
          </a:prstGeom>
        </p:spPr>
        <p:txBody>
          <a:bodyPr vert="horz" wrap="square" lIns="0" tIns="13335" rIns="0" bIns="0" rtlCol="0" anchor="ctr">
            <a:spAutoFit/>
          </a:bodyPr>
          <a:lstStyle/>
          <a:p>
            <a:pPr marL="12700">
              <a:lnSpc>
                <a:spcPct val="100000"/>
              </a:lnSpc>
              <a:spcBef>
                <a:spcPts val="105"/>
              </a:spcBef>
            </a:pPr>
            <a:r>
              <a:rPr spc="-10" dirty="0">
                <a:solidFill>
                  <a:srgbClr val="000000"/>
                </a:solidFill>
              </a:rPr>
              <a:t>Contents</a:t>
            </a:r>
          </a:p>
        </p:txBody>
      </p:sp>
      <p:grpSp>
        <p:nvGrpSpPr>
          <p:cNvPr id="4" name="object 4"/>
          <p:cNvGrpSpPr/>
          <p:nvPr/>
        </p:nvGrpSpPr>
        <p:grpSpPr>
          <a:xfrm>
            <a:off x="1524761" y="764"/>
            <a:ext cx="9144000" cy="845819"/>
            <a:chOff x="761" y="763"/>
            <a:chExt cx="9144000" cy="845819"/>
          </a:xfrm>
        </p:grpSpPr>
        <p:sp>
          <p:nvSpPr>
            <p:cNvPr id="5" name="object 5"/>
            <p:cNvSpPr/>
            <p:nvPr/>
          </p:nvSpPr>
          <p:spPr>
            <a:xfrm>
              <a:off x="762" y="774"/>
              <a:ext cx="9144000" cy="845819"/>
            </a:xfrm>
            <a:custGeom>
              <a:avLst/>
              <a:gdLst/>
              <a:ahLst/>
              <a:cxnLst/>
              <a:rect l="l" t="t" r="r" b="b"/>
              <a:pathLst>
                <a:path w="9144000" h="845819">
                  <a:moveTo>
                    <a:pt x="9143873" y="0"/>
                  </a:moveTo>
                  <a:lnTo>
                    <a:pt x="9134348" y="0"/>
                  </a:lnTo>
                  <a:lnTo>
                    <a:pt x="9512" y="0"/>
                  </a:lnTo>
                  <a:lnTo>
                    <a:pt x="0" y="0"/>
                  </a:lnTo>
                  <a:lnTo>
                    <a:pt x="0" y="107505"/>
                  </a:lnTo>
                  <a:lnTo>
                    <a:pt x="0" y="117284"/>
                  </a:lnTo>
                  <a:lnTo>
                    <a:pt x="571500" y="117284"/>
                  </a:lnTo>
                  <a:lnTo>
                    <a:pt x="571500" y="838885"/>
                  </a:lnTo>
                  <a:lnTo>
                    <a:pt x="571487" y="845299"/>
                  </a:lnTo>
                  <a:lnTo>
                    <a:pt x="1126096" y="845299"/>
                  </a:lnTo>
                  <a:lnTo>
                    <a:pt x="1135659" y="845299"/>
                  </a:lnTo>
                  <a:lnTo>
                    <a:pt x="1135659" y="117284"/>
                  </a:lnTo>
                  <a:lnTo>
                    <a:pt x="9134348" y="117284"/>
                  </a:lnTo>
                  <a:lnTo>
                    <a:pt x="9143873" y="117284"/>
                  </a:lnTo>
                  <a:lnTo>
                    <a:pt x="9143873" y="0"/>
                  </a:lnTo>
                  <a:close/>
                </a:path>
              </a:pathLst>
            </a:custGeom>
            <a:solidFill>
              <a:srgbClr val="FF0000"/>
            </a:solidFill>
          </p:spPr>
          <p:txBody>
            <a:bodyPr wrap="square" lIns="0" tIns="0" rIns="0" bIns="0" rtlCol="0"/>
            <a:lstStyle/>
            <a:p>
              <a:endParaRPr/>
            </a:p>
          </p:txBody>
        </p:sp>
        <p:pic>
          <p:nvPicPr>
            <p:cNvPr id="6" name="object 6"/>
            <p:cNvPicPr/>
            <p:nvPr/>
          </p:nvPicPr>
          <p:blipFill>
            <a:blip r:embed="rId2" cstate="print"/>
            <a:stretch>
              <a:fillRect/>
            </a:stretch>
          </p:blipFill>
          <p:spPr>
            <a:xfrm>
              <a:off x="610361" y="362268"/>
              <a:ext cx="502475" cy="413063"/>
            </a:xfrm>
            <a:prstGeom prst="rect">
              <a:avLst/>
            </a:prstGeom>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257233" y="1357262"/>
            <a:ext cx="7025005" cy="5501005"/>
            <a:chOff x="1733232" y="1357261"/>
            <a:chExt cx="7025005" cy="5501005"/>
          </a:xfrm>
        </p:grpSpPr>
        <p:sp>
          <p:nvSpPr>
            <p:cNvPr id="3" name="object 3"/>
            <p:cNvSpPr/>
            <p:nvPr/>
          </p:nvSpPr>
          <p:spPr>
            <a:xfrm>
              <a:off x="1737995" y="1362024"/>
              <a:ext cx="7015480" cy="4445000"/>
            </a:xfrm>
            <a:custGeom>
              <a:avLst/>
              <a:gdLst/>
              <a:ahLst/>
              <a:cxnLst/>
              <a:rect l="l" t="t" r="r" b="b"/>
              <a:pathLst>
                <a:path w="7015480" h="4445000">
                  <a:moveTo>
                    <a:pt x="7015353" y="0"/>
                  </a:moveTo>
                  <a:lnTo>
                    <a:pt x="0" y="0"/>
                  </a:lnTo>
                  <a:lnTo>
                    <a:pt x="0" y="4444619"/>
                  </a:lnTo>
                  <a:lnTo>
                    <a:pt x="7015353" y="4444619"/>
                  </a:lnTo>
                  <a:lnTo>
                    <a:pt x="7015353" y="0"/>
                  </a:lnTo>
                  <a:close/>
                </a:path>
              </a:pathLst>
            </a:custGeom>
            <a:solidFill>
              <a:srgbClr val="FFFFFF">
                <a:alpha val="39999"/>
              </a:srgbClr>
            </a:solidFill>
          </p:spPr>
          <p:txBody>
            <a:bodyPr wrap="square" lIns="0" tIns="0" rIns="0" bIns="0" rtlCol="0"/>
            <a:lstStyle/>
            <a:p>
              <a:endParaRPr/>
            </a:p>
          </p:txBody>
        </p:sp>
        <p:sp>
          <p:nvSpPr>
            <p:cNvPr id="4" name="object 4"/>
            <p:cNvSpPr/>
            <p:nvPr/>
          </p:nvSpPr>
          <p:spPr>
            <a:xfrm>
              <a:off x="1737995" y="1362024"/>
              <a:ext cx="7015480" cy="4445000"/>
            </a:xfrm>
            <a:custGeom>
              <a:avLst/>
              <a:gdLst/>
              <a:ahLst/>
              <a:cxnLst/>
              <a:rect l="l" t="t" r="r" b="b"/>
              <a:pathLst>
                <a:path w="7015480" h="4445000">
                  <a:moveTo>
                    <a:pt x="0" y="4444619"/>
                  </a:moveTo>
                  <a:lnTo>
                    <a:pt x="7015353" y="4444619"/>
                  </a:lnTo>
                  <a:lnTo>
                    <a:pt x="7015353" y="0"/>
                  </a:lnTo>
                  <a:lnTo>
                    <a:pt x="0" y="0"/>
                  </a:lnTo>
                  <a:lnTo>
                    <a:pt x="0" y="4444619"/>
                  </a:lnTo>
                  <a:close/>
                </a:path>
              </a:pathLst>
            </a:custGeom>
            <a:ln w="9525">
              <a:solidFill>
                <a:srgbClr val="4F81BC"/>
              </a:solidFill>
            </a:ln>
          </p:spPr>
          <p:txBody>
            <a:bodyPr wrap="square" lIns="0" tIns="0" rIns="0" bIns="0" rtlCol="0"/>
            <a:lstStyle/>
            <a:p>
              <a:endParaRPr/>
            </a:p>
          </p:txBody>
        </p:sp>
      </p:grpSp>
      <p:sp>
        <p:nvSpPr>
          <p:cNvPr id="5" name="object 5"/>
          <p:cNvSpPr txBox="1">
            <a:spLocks noGrp="1"/>
          </p:cNvSpPr>
          <p:nvPr>
            <p:ph type="title"/>
          </p:nvPr>
        </p:nvSpPr>
        <p:spPr>
          <a:xfrm>
            <a:off x="2833242" y="77942"/>
            <a:ext cx="6877684" cy="959302"/>
          </a:xfrm>
          <a:prstGeom prst="rect">
            <a:avLst/>
          </a:prstGeom>
        </p:spPr>
        <p:txBody>
          <a:bodyPr vert="horz" wrap="square" lIns="0" tIns="73660" rIns="0" bIns="0" rtlCol="0" anchor="ctr">
            <a:spAutoFit/>
          </a:bodyPr>
          <a:lstStyle/>
          <a:p>
            <a:pPr marL="12700" marR="5080">
              <a:lnSpc>
                <a:spcPts val="3400"/>
              </a:lnSpc>
              <a:spcBef>
                <a:spcPts val="580"/>
              </a:spcBef>
            </a:pPr>
            <a:r>
              <a:rPr sz="3200" dirty="0"/>
              <a:t>ISO/IEC</a:t>
            </a:r>
            <a:r>
              <a:rPr sz="3200" spc="-25" dirty="0"/>
              <a:t> </a:t>
            </a:r>
            <a:r>
              <a:rPr sz="3200" dirty="0"/>
              <a:t>17025:</a:t>
            </a:r>
            <a:r>
              <a:rPr sz="3200" spc="-30" dirty="0"/>
              <a:t> </a:t>
            </a:r>
            <a:r>
              <a:rPr sz="3200" spc="-10" dirty="0"/>
              <a:t>Requirements </a:t>
            </a:r>
            <a:r>
              <a:rPr sz="3200" spc="-20" dirty="0">
                <a:solidFill>
                  <a:srgbClr val="A40020"/>
                </a:solidFill>
              </a:rPr>
              <a:t>Testing</a:t>
            </a:r>
            <a:r>
              <a:rPr sz="3200" spc="-80" dirty="0">
                <a:solidFill>
                  <a:srgbClr val="A40020"/>
                </a:solidFill>
              </a:rPr>
              <a:t> </a:t>
            </a:r>
            <a:r>
              <a:rPr sz="3200" dirty="0">
                <a:solidFill>
                  <a:srgbClr val="A40020"/>
                </a:solidFill>
              </a:rPr>
              <a:t>and</a:t>
            </a:r>
            <a:r>
              <a:rPr sz="3200" spc="-80" dirty="0">
                <a:solidFill>
                  <a:srgbClr val="A40020"/>
                </a:solidFill>
              </a:rPr>
              <a:t> </a:t>
            </a:r>
            <a:r>
              <a:rPr sz="3200" dirty="0">
                <a:solidFill>
                  <a:srgbClr val="A40020"/>
                </a:solidFill>
              </a:rPr>
              <a:t>calibration</a:t>
            </a:r>
            <a:r>
              <a:rPr sz="3200" spc="-75" dirty="0">
                <a:solidFill>
                  <a:srgbClr val="A40020"/>
                </a:solidFill>
              </a:rPr>
              <a:t> </a:t>
            </a:r>
            <a:r>
              <a:rPr sz="3200" spc="-10" dirty="0">
                <a:solidFill>
                  <a:srgbClr val="A40020"/>
                </a:solidFill>
              </a:rPr>
              <a:t>laboratories</a:t>
            </a:r>
          </a:p>
        </p:txBody>
      </p:sp>
      <p:sp>
        <p:nvSpPr>
          <p:cNvPr id="6" name="object 6"/>
          <p:cNvSpPr txBox="1"/>
          <p:nvPr/>
        </p:nvSpPr>
        <p:spPr>
          <a:xfrm>
            <a:off x="5021071" y="1380236"/>
            <a:ext cx="5198110" cy="4509696"/>
          </a:xfrm>
          <a:prstGeom prst="rect">
            <a:avLst/>
          </a:prstGeom>
        </p:spPr>
        <p:txBody>
          <a:bodyPr vert="horz" wrap="square" lIns="0" tIns="54610" rIns="0" bIns="0" rtlCol="0">
            <a:spAutoFit/>
          </a:bodyPr>
          <a:lstStyle/>
          <a:p>
            <a:pPr marL="12700" marR="5080" algn="just">
              <a:lnSpc>
                <a:spcPct val="86300"/>
              </a:lnSpc>
              <a:spcBef>
                <a:spcPts val="430"/>
              </a:spcBef>
            </a:pPr>
            <a:r>
              <a:rPr sz="2000" b="1" dirty="0">
                <a:solidFill>
                  <a:srgbClr val="A40020"/>
                </a:solidFill>
                <a:latin typeface="Arial"/>
                <a:cs typeface="Arial"/>
              </a:rPr>
              <a:t>Basic</a:t>
            </a:r>
            <a:r>
              <a:rPr sz="2000" b="1" spc="445" dirty="0">
                <a:solidFill>
                  <a:srgbClr val="A40020"/>
                </a:solidFill>
                <a:latin typeface="Arial"/>
                <a:cs typeface="Arial"/>
              </a:rPr>
              <a:t>  </a:t>
            </a:r>
            <a:r>
              <a:rPr sz="2000" b="1" dirty="0">
                <a:solidFill>
                  <a:srgbClr val="A40020"/>
                </a:solidFill>
                <a:latin typeface="Arial"/>
                <a:cs typeface="Arial"/>
              </a:rPr>
              <a:t>requirements</a:t>
            </a:r>
            <a:r>
              <a:rPr sz="2000" b="1" spc="440" dirty="0">
                <a:solidFill>
                  <a:srgbClr val="A40020"/>
                </a:solidFill>
                <a:latin typeface="Arial"/>
                <a:cs typeface="Arial"/>
              </a:rPr>
              <a:t>  </a:t>
            </a:r>
            <a:r>
              <a:rPr sz="2000" b="1" dirty="0">
                <a:solidFill>
                  <a:srgbClr val="A40020"/>
                </a:solidFill>
                <a:latin typeface="Arial"/>
                <a:cs typeface="Arial"/>
              </a:rPr>
              <a:t>that</a:t>
            </a:r>
            <a:r>
              <a:rPr sz="2000" b="1" spc="450" dirty="0">
                <a:solidFill>
                  <a:srgbClr val="A40020"/>
                </a:solidFill>
                <a:latin typeface="Arial"/>
                <a:cs typeface="Arial"/>
              </a:rPr>
              <a:t>  </a:t>
            </a:r>
            <a:r>
              <a:rPr sz="2000" b="1" dirty="0">
                <a:solidFill>
                  <a:srgbClr val="A40020"/>
                </a:solidFill>
                <a:latin typeface="Arial"/>
                <a:cs typeface="Arial"/>
              </a:rPr>
              <a:t>a</a:t>
            </a:r>
            <a:r>
              <a:rPr sz="2000" b="1" spc="445" dirty="0">
                <a:solidFill>
                  <a:srgbClr val="A40020"/>
                </a:solidFill>
                <a:latin typeface="Arial"/>
                <a:cs typeface="Arial"/>
              </a:rPr>
              <a:t>  </a:t>
            </a:r>
            <a:r>
              <a:rPr sz="2000" b="1" spc="-10" dirty="0">
                <a:solidFill>
                  <a:srgbClr val="A40020"/>
                </a:solidFill>
                <a:latin typeface="Arial"/>
                <a:cs typeface="Arial"/>
              </a:rPr>
              <a:t>laboratory </a:t>
            </a:r>
            <a:r>
              <a:rPr sz="2000" dirty="0">
                <a:latin typeface="Arial"/>
                <a:cs typeface="Arial"/>
              </a:rPr>
              <a:t>should</a:t>
            </a:r>
            <a:r>
              <a:rPr sz="2000" spc="229" dirty="0">
                <a:latin typeface="Arial"/>
                <a:cs typeface="Arial"/>
              </a:rPr>
              <a:t>  </a:t>
            </a:r>
            <a:r>
              <a:rPr sz="2000" dirty="0">
                <a:latin typeface="Arial"/>
                <a:cs typeface="Arial"/>
              </a:rPr>
              <a:t>comply</a:t>
            </a:r>
            <a:r>
              <a:rPr sz="2000" spc="225" dirty="0">
                <a:latin typeface="Arial"/>
                <a:cs typeface="Arial"/>
              </a:rPr>
              <a:t>  </a:t>
            </a:r>
            <a:r>
              <a:rPr sz="2000" dirty="0">
                <a:latin typeface="Arial"/>
                <a:cs typeface="Arial"/>
              </a:rPr>
              <a:t>with</a:t>
            </a:r>
            <a:r>
              <a:rPr sz="2000" spc="229" dirty="0">
                <a:latin typeface="Arial"/>
                <a:cs typeface="Arial"/>
              </a:rPr>
              <a:t>  </a:t>
            </a:r>
            <a:r>
              <a:rPr sz="2000" dirty="0">
                <a:latin typeface="Arial"/>
                <a:cs typeface="Arial"/>
              </a:rPr>
              <a:t>to</a:t>
            </a:r>
            <a:r>
              <a:rPr sz="2000" spc="235" dirty="0">
                <a:latin typeface="Arial"/>
                <a:cs typeface="Arial"/>
              </a:rPr>
              <a:t>  </a:t>
            </a:r>
            <a:r>
              <a:rPr sz="2000" dirty="0">
                <a:latin typeface="Arial"/>
                <a:cs typeface="Arial"/>
              </a:rPr>
              <a:t>demonstrate</a:t>
            </a:r>
            <a:r>
              <a:rPr sz="2000" spc="229" dirty="0">
                <a:latin typeface="Arial"/>
                <a:cs typeface="Arial"/>
              </a:rPr>
              <a:t>  </a:t>
            </a:r>
            <a:r>
              <a:rPr sz="2000" dirty="0">
                <a:latin typeface="Arial"/>
                <a:cs typeface="Arial"/>
              </a:rPr>
              <a:t>it</a:t>
            </a:r>
            <a:r>
              <a:rPr sz="2000" spc="229" dirty="0">
                <a:latin typeface="Arial"/>
                <a:cs typeface="Arial"/>
              </a:rPr>
              <a:t>  </a:t>
            </a:r>
            <a:r>
              <a:rPr sz="2000" spc="-25" dirty="0">
                <a:latin typeface="Arial"/>
                <a:cs typeface="Arial"/>
              </a:rPr>
              <a:t>is </a:t>
            </a:r>
            <a:r>
              <a:rPr sz="2000" dirty="0">
                <a:latin typeface="Arial"/>
                <a:cs typeface="Arial"/>
              </a:rPr>
              <a:t>competent</a:t>
            </a:r>
            <a:r>
              <a:rPr sz="2000" spc="155" dirty="0">
                <a:latin typeface="Arial"/>
                <a:cs typeface="Arial"/>
              </a:rPr>
              <a:t>  </a:t>
            </a:r>
            <a:r>
              <a:rPr sz="2000" dirty="0">
                <a:latin typeface="Arial"/>
                <a:cs typeface="Arial"/>
              </a:rPr>
              <a:t>to</a:t>
            </a:r>
            <a:r>
              <a:rPr sz="2000" spc="160" dirty="0">
                <a:latin typeface="Arial"/>
                <a:cs typeface="Arial"/>
              </a:rPr>
              <a:t>  </a:t>
            </a:r>
            <a:r>
              <a:rPr sz="2000" dirty="0">
                <a:latin typeface="Arial"/>
                <a:cs typeface="Arial"/>
              </a:rPr>
              <a:t>perform</a:t>
            </a:r>
            <a:r>
              <a:rPr sz="2000" spc="165" dirty="0">
                <a:latin typeface="Arial"/>
                <a:cs typeface="Arial"/>
              </a:rPr>
              <a:t>  </a:t>
            </a:r>
            <a:r>
              <a:rPr sz="2000" dirty="0">
                <a:latin typeface="Arial"/>
                <a:cs typeface="Arial"/>
              </a:rPr>
              <a:t>specified</a:t>
            </a:r>
            <a:r>
              <a:rPr sz="2000" spc="160" dirty="0">
                <a:latin typeface="Arial"/>
                <a:cs typeface="Arial"/>
              </a:rPr>
              <a:t>  </a:t>
            </a:r>
            <a:r>
              <a:rPr sz="2000" dirty="0">
                <a:latin typeface="Arial"/>
                <a:cs typeface="Arial"/>
              </a:rPr>
              <a:t>tests</a:t>
            </a:r>
            <a:r>
              <a:rPr sz="2000" spc="165" dirty="0">
                <a:latin typeface="Arial"/>
                <a:cs typeface="Arial"/>
              </a:rPr>
              <a:t>  </a:t>
            </a:r>
            <a:r>
              <a:rPr sz="2000" spc="-25" dirty="0">
                <a:latin typeface="Arial"/>
                <a:cs typeface="Arial"/>
              </a:rPr>
              <a:t>and </a:t>
            </a:r>
            <a:r>
              <a:rPr sz="2000" spc="-10" dirty="0">
                <a:latin typeface="Arial"/>
                <a:cs typeface="Arial"/>
              </a:rPr>
              <a:t>calibrations:</a:t>
            </a:r>
            <a:endParaRPr sz="2000">
              <a:latin typeface="Arial"/>
              <a:cs typeface="Arial"/>
            </a:endParaRPr>
          </a:p>
          <a:p>
            <a:pPr marL="184785" marR="5715" indent="-11430" algn="just">
              <a:lnSpc>
                <a:spcPts val="1860"/>
              </a:lnSpc>
              <a:spcBef>
                <a:spcPts val="825"/>
              </a:spcBef>
              <a:buSzPct val="94444"/>
              <a:buFont typeface="Arial"/>
              <a:buChar char="•"/>
              <a:tabLst>
                <a:tab pos="265430" algn="l"/>
              </a:tabLst>
            </a:pPr>
            <a:r>
              <a:rPr b="1" dirty="0">
                <a:solidFill>
                  <a:srgbClr val="09346A"/>
                </a:solidFill>
                <a:latin typeface="Arial"/>
                <a:cs typeface="Arial"/>
              </a:rPr>
              <a:t>	Management</a:t>
            </a:r>
            <a:r>
              <a:rPr b="1" spc="330" dirty="0">
                <a:solidFill>
                  <a:srgbClr val="09346A"/>
                </a:solidFill>
                <a:latin typeface="Arial"/>
                <a:cs typeface="Arial"/>
              </a:rPr>
              <a:t>   </a:t>
            </a:r>
            <a:r>
              <a:rPr b="1" dirty="0">
                <a:solidFill>
                  <a:srgbClr val="09346A"/>
                </a:solidFill>
                <a:latin typeface="Arial"/>
                <a:cs typeface="Arial"/>
              </a:rPr>
              <a:t>system</a:t>
            </a:r>
            <a:r>
              <a:rPr b="1" spc="330" dirty="0">
                <a:solidFill>
                  <a:srgbClr val="09346A"/>
                </a:solidFill>
                <a:latin typeface="Arial"/>
                <a:cs typeface="Arial"/>
              </a:rPr>
              <a:t>   </a:t>
            </a:r>
            <a:r>
              <a:rPr b="1" dirty="0">
                <a:solidFill>
                  <a:srgbClr val="09346A"/>
                </a:solidFill>
                <a:latin typeface="Arial"/>
                <a:cs typeface="Arial"/>
              </a:rPr>
              <a:t>requirements</a:t>
            </a:r>
            <a:r>
              <a:rPr b="1" spc="330" dirty="0">
                <a:solidFill>
                  <a:srgbClr val="09346A"/>
                </a:solidFill>
                <a:latin typeface="Arial"/>
                <a:cs typeface="Arial"/>
              </a:rPr>
              <a:t>   </a:t>
            </a:r>
            <a:r>
              <a:rPr spc="-25" dirty="0">
                <a:latin typeface="Arial"/>
                <a:cs typeface="Arial"/>
              </a:rPr>
              <a:t>are </a:t>
            </a:r>
            <a:r>
              <a:rPr dirty="0">
                <a:latin typeface="Arial"/>
                <a:cs typeface="Arial"/>
              </a:rPr>
              <a:t>common</a:t>
            </a:r>
            <a:r>
              <a:rPr spc="35" dirty="0">
                <a:latin typeface="Arial"/>
                <a:cs typeface="Arial"/>
              </a:rPr>
              <a:t>  </a:t>
            </a:r>
            <a:r>
              <a:rPr dirty="0">
                <a:latin typeface="Arial"/>
                <a:cs typeface="Arial"/>
              </a:rPr>
              <a:t>to</a:t>
            </a:r>
            <a:r>
              <a:rPr spc="30" dirty="0">
                <a:latin typeface="Arial"/>
                <a:cs typeface="Arial"/>
              </a:rPr>
              <a:t>  </a:t>
            </a:r>
            <a:r>
              <a:rPr dirty="0">
                <a:latin typeface="Arial"/>
                <a:cs typeface="Arial"/>
              </a:rPr>
              <a:t>all</a:t>
            </a:r>
            <a:r>
              <a:rPr spc="35" dirty="0">
                <a:latin typeface="Arial"/>
                <a:cs typeface="Arial"/>
              </a:rPr>
              <a:t>  </a:t>
            </a:r>
            <a:r>
              <a:rPr dirty="0">
                <a:latin typeface="Arial"/>
                <a:cs typeface="Arial"/>
              </a:rPr>
              <a:t>laboratories</a:t>
            </a:r>
            <a:r>
              <a:rPr spc="40" dirty="0">
                <a:latin typeface="Arial"/>
                <a:cs typeface="Arial"/>
              </a:rPr>
              <a:t>  </a:t>
            </a:r>
            <a:r>
              <a:rPr dirty="0">
                <a:latin typeface="Arial"/>
                <a:cs typeface="Arial"/>
              </a:rPr>
              <a:t>irrespective</a:t>
            </a:r>
            <a:r>
              <a:rPr spc="30" dirty="0">
                <a:latin typeface="Arial"/>
                <a:cs typeface="Arial"/>
              </a:rPr>
              <a:t>  </a:t>
            </a:r>
            <a:r>
              <a:rPr dirty="0">
                <a:latin typeface="Arial"/>
                <a:cs typeface="Arial"/>
              </a:rPr>
              <a:t>of</a:t>
            </a:r>
            <a:r>
              <a:rPr spc="45" dirty="0">
                <a:latin typeface="Arial"/>
                <a:cs typeface="Arial"/>
              </a:rPr>
              <a:t>  </a:t>
            </a:r>
            <a:r>
              <a:rPr spc="-25" dirty="0">
                <a:latin typeface="Arial"/>
                <a:cs typeface="Arial"/>
              </a:rPr>
              <a:t>the </a:t>
            </a:r>
            <a:r>
              <a:rPr dirty="0">
                <a:latin typeface="Arial"/>
                <a:cs typeface="Arial"/>
              </a:rPr>
              <a:t>technical</a:t>
            </a:r>
            <a:r>
              <a:rPr spc="-30" dirty="0">
                <a:latin typeface="Arial"/>
                <a:cs typeface="Arial"/>
              </a:rPr>
              <a:t> </a:t>
            </a:r>
            <a:r>
              <a:rPr dirty="0">
                <a:latin typeface="Arial"/>
                <a:cs typeface="Arial"/>
              </a:rPr>
              <a:t>work they</a:t>
            </a:r>
            <a:r>
              <a:rPr spc="-35" dirty="0">
                <a:latin typeface="Arial"/>
                <a:cs typeface="Arial"/>
              </a:rPr>
              <a:t> </a:t>
            </a:r>
            <a:r>
              <a:rPr spc="-10" dirty="0">
                <a:latin typeface="Arial"/>
                <a:cs typeface="Arial"/>
              </a:rPr>
              <a:t>perform.</a:t>
            </a:r>
            <a:endParaRPr>
              <a:latin typeface="Arial"/>
              <a:cs typeface="Arial"/>
            </a:endParaRPr>
          </a:p>
          <a:p>
            <a:pPr>
              <a:spcBef>
                <a:spcPts val="400"/>
              </a:spcBef>
              <a:buFont typeface="Arial"/>
              <a:buChar char="•"/>
            </a:pPr>
            <a:endParaRPr>
              <a:latin typeface="Arial"/>
              <a:cs typeface="Arial"/>
            </a:endParaRPr>
          </a:p>
          <a:p>
            <a:pPr marL="184785" marR="6985" indent="-11430" algn="just">
              <a:lnSpc>
                <a:spcPct val="86300"/>
              </a:lnSpc>
              <a:buSzPct val="94444"/>
              <a:buFont typeface="Arial"/>
              <a:buChar char="•"/>
              <a:tabLst>
                <a:tab pos="265430" algn="l"/>
              </a:tabLst>
            </a:pPr>
            <a:r>
              <a:rPr b="1" dirty="0">
                <a:solidFill>
                  <a:srgbClr val="09346A"/>
                </a:solidFill>
                <a:latin typeface="Arial"/>
                <a:cs typeface="Arial"/>
              </a:rPr>
              <a:t>	Technical</a:t>
            </a:r>
            <a:r>
              <a:rPr b="1" spc="70" dirty="0">
                <a:solidFill>
                  <a:srgbClr val="09346A"/>
                </a:solidFill>
                <a:latin typeface="Arial"/>
                <a:cs typeface="Arial"/>
              </a:rPr>
              <a:t>  </a:t>
            </a:r>
            <a:r>
              <a:rPr b="1" dirty="0">
                <a:solidFill>
                  <a:srgbClr val="09346A"/>
                </a:solidFill>
                <a:latin typeface="Arial"/>
                <a:cs typeface="Arial"/>
              </a:rPr>
              <a:t>requirements</a:t>
            </a:r>
            <a:r>
              <a:rPr b="1" spc="70" dirty="0">
                <a:solidFill>
                  <a:srgbClr val="09346A"/>
                </a:solidFill>
                <a:latin typeface="Arial"/>
                <a:cs typeface="Arial"/>
              </a:rPr>
              <a:t>  </a:t>
            </a:r>
            <a:r>
              <a:rPr dirty="0">
                <a:latin typeface="Arial"/>
                <a:cs typeface="Arial"/>
              </a:rPr>
              <a:t>have</a:t>
            </a:r>
            <a:r>
              <a:rPr spc="70" dirty="0">
                <a:latin typeface="Arial"/>
                <a:cs typeface="Arial"/>
              </a:rPr>
              <a:t>  </a:t>
            </a:r>
            <a:r>
              <a:rPr dirty="0">
                <a:latin typeface="Arial"/>
                <a:cs typeface="Arial"/>
              </a:rPr>
              <a:t>to</a:t>
            </a:r>
            <a:r>
              <a:rPr spc="70" dirty="0">
                <a:latin typeface="Arial"/>
                <a:cs typeface="Arial"/>
              </a:rPr>
              <a:t>  </a:t>
            </a:r>
            <a:r>
              <a:rPr dirty="0">
                <a:latin typeface="Arial"/>
                <a:cs typeface="Arial"/>
              </a:rPr>
              <a:t>be</a:t>
            </a:r>
            <a:r>
              <a:rPr spc="65" dirty="0">
                <a:latin typeface="Arial"/>
                <a:cs typeface="Arial"/>
              </a:rPr>
              <a:t>  </a:t>
            </a:r>
            <a:r>
              <a:rPr spc="-10" dirty="0">
                <a:latin typeface="Arial"/>
                <a:cs typeface="Arial"/>
              </a:rPr>
              <a:t>applied </a:t>
            </a:r>
            <a:r>
              <a:rPr dirty="0">
                <a:latin typeface="Arial"/>
                <a:cs typeface="Arial"/>
              </a:rPr>
              <a:t>according</a:t>
            </a:r>
            <a:r>
              <a:rPr spc="5" dirty="0">
                <a:latin typeface="Arial"/>
                <a:cs typeface="Arial"/>
              </a:rPr>
              <a:t> </a:t>
            </a:r>
            <a:r>
              <a:rPr dirty="0">
                <a:latin typeface="Arial"/>
                <a:cs typeface="Arial"/>
              </a:rPr>
              <a:t>to</a:t>
            </a:r>
            <a:r>
              <a:rPr spc="30" dirty="0">
                <a:latin typeface="Arial"/>
                <a:cs typeface="Arial"/>
              </a:rPr>
              <a:t> </a:t>
            </a:r>
            <a:r>
              <a:rPr dirty="0">
                <a:latin typeface="Arial"/>
                <a:cs typeface="Arial"/>
              </a:rPr>
              <a:t>the</a:t>
            </a:r>
            <a:r>
              <a:rPr spc="15" dirty="0">
                <a:latin typeface="Arial"/>
                <a:cs typeface="Arial"/>
              </a:rPr>
              <a:t> </a:t>
            </a:r>
            <a:r>
              <a:rPr dirty="0">
                <a:latin typeface="Arial"/>
                <a:cs typeface="Arial"/>
              </a:rPr>
              <a:t>specific</a:t>
            </a:r>
            <a:r>
              <a:rPr spc="15" dirty="0">
                <a:latin typeface="Arial"/>
                <a:cs typeface="Arial"/>
              </a:rPr>
              <a:t> </a:t>
            </a:r>
            <a:r>
              <a:rPr dirty="0">
                <a:latin typeface="Arial"/>
                <a:cs typeface="Arial"/>
              </a:rPr>
              <a:t>field</a:t>
            </a:r>
            <a:r>
              <a:rPr spc="30" dirty="0">
                <a:latin typeface="Arial"/>
                <a:cs typeface="Arial"/>
              </a:rPr>
              <a:t> </a:t>
            </a:r>
            <a:r>
              <a:rPr dirty="0">
                <a:latin typeface="Arial"/>
                <a:cs typeface="Arial"/>
              </a:rPr>
              <a:t>of</a:t>
            </a:r>
            <a:r>
              <a:rPr spc="30" dirty="0">
                <a:latin typeface="Arial"/>
                <a:cs typeface="Arial"/>
              </a:rPr>
              <a:t> </a:t>
            </a:r>
            <a:r>
              <a:rPr dirty="0">
                <a:latin typeface="Arial"/>
                <a:cs typeface="Arial"/>
              </a:rPr>
              <a:t>work</a:t>
            </a:r>
            <a:r>
              <a:rPr spc="25" dirty="0">
                <a:latin typeface="Arial"/>
                <a:cs typeface="Arial"/>
              </a:rPr>
              <a:t> </a:t>
            </a:r>
            <a:r>
              <a:rPr dirty="0">
                <a:latin typeface="Arial"/>
                <a:cs typeface="Arial"/>
              </a:rPr>
              <a:t>and</a:t>
            </a:r>
            <a:r>
              <a:rPr spc="20" dirty="0">
                <a:latin typeface="Arial"/>
                <a:cs typeface="Arial"/>
              </a:rPr>
              <a:t> </a:t>
            </a:r>
            <a:r>
              <a:rPr spc="-10" dirty="0">
                <a:latin typeface="Arial"/>
                <a:cs typeface="Arial"/>
              </a:rPr>
              <a:t>require </a:t>
            </a:r>
            <a:r>
              <a:rPr dirty="0">
                <a:latin typeface="Arial"/>
                <a:cs typeface="Arial"/>
              </a:rPr>
              <a:t>the</a:t>
            </a:r>
            <a:r>
              <a:rPr spc="434" dirty="0">
                <a:latin typeface="Arial"/>
                <a:cs typeface="Arial"/>
              </a:rPr>
              <a:t> </a:t>
            </a:r>
            <a:r>
              <a:rPr dirty="0">
                <a:latin typeface="Arial"/>
                <a:cs typeface="Arial"/>
              </a:rPr>
              <a:t>laboratory</a:t>
            </a:r>
            <a:r>
              <a:rPr spc="450" dirty="0">
                <a:latin typeface="Arial"/>
                <a:cs typeface="Arial"/>
              </a:rPr>
              <a:t> </a:t>
            </a:r>
            <a:r>
              <a:rPr dirty="0">
                <a:latin typeface="Arial"/>
                <a:cs typeface="Arial"/>
              </a:rPr>
              <a:t>to</a:t>
            </a:r>
            <a:r>
              <a:rPr spc="445" dirty="0">
                <a:latin typeface="Arial"/>
                <a:cs typeface="Arial"/>
              </a:rPr>
              <a:t> </a:t>
            </a:r>
            <a:r>
              <a:rPr dirty="0">
                <a:latin typeface="Arial"/>
                <a:cs typeface="Arial"/>
              </a:rPr>
              <a:t>apply</a:t>
            </a:r>
            <a:r>
              <a:rPr spc="434" dirty="0">
                <a:latin typeface="Arial"/>
                <a:cs typeface="Arial"/>
              </a:rPr>
              <a:t> </a:t>
            </a:r>
            <a:r>
              <a:rPr dirty="0">
                <a:latin typeface="Arial"/>
                <a:cs typeface="Arial"/>
              </a:rPr>
              <a:t>additional</a:t>
            </a:r>
            <a:r>
              <a:rPr spc="455" dirty="0">
                <a:latin typeface="Arial"/>
                <a:cs typeface="Arial"/>
              </a:rPr>
              <a:t> </a:t>
            </a:r>
            <a:r>
              <a:rPr spc="-10" dirty="0">
                <a:latin typeface="Arial"/>
                <a:cs typeface="Arial"/>
              </a:rPr>
              <a:t>requirements </a:t>
            </a:r>
            <a:r>
              <a:rPr dirty="0">
                <a:latin typeface="Arial"/>
                <a:cs typeface="Arial"/>
              </a:rPr>
              <a:t>specific</a:t>
            </a:r>
            <a:r>
              <a:rPr spc="-20" dirty="0">
                <a:latin typeface="Arial"/>
                <a:cs typeface="Arial"/>
              </a:rPr>
              <a:t> </a:t>
            </a:r>
            <a:r>
              <a:rPr dirty="0">
                <a:latin typeface="Arial"/>
                <a:cs typeface="Arial"/>
              </a:rPr>
              <a:t>to</a:t>
            </a:r>
            <a:r>
              <a:rPr spc="-25" dirty="0">
                <a:latin typeface="Arial"/>
                <a:cs typeface="Arial"/>
              </a:rPr>
              <a:t> </a:t>
            </a:r>
            <a:r>
              <a:rPr dirty="0">
                <a:latin typeface="Arial"/>
                <a:cs typeface="Arial"/>
              </a:rPr>
              <a:t>the</a:t>
            </a:r>
            <a:r>
              <a:rPr spc="-25" dirty="0">
                <a:latin typeface="Arial"/>
                <a:cs typeface="Arial"/>
              </a:rPr>
              <a:t> </a:t>
            </a:r>
            <a:r>
              <a:rPr spc="-10" dirty="0">
                <a:latin typeface="Arial"/>
                <a:cs typeface="Arial"/>
              </a:rPr>
              <a:t>field.</a:t>
            </a:r>
            <a:endParaRPr>
              <a:latin typeface="Arial"/>
              <a:cs typeface="Arial"/>
            </a:endParaRPr>
          </a:p>
          <a:p>
            <a:pPr>
              <a:spcBef>
                <a:spcPts val="409"/>
              </a:spcBef>
              <a:buFont typeface="Arial"/>
              <a:buChar char="•"/>
            </a:pPr>
            <a:endParaRPr>
              <a:latin typeface="Arial"/>
              <a:cs typeface="Arial"/>
            </a:endParaRPr>
          </a:p>
          <a:p>
            <a:pPr marL="184785" marR="6985" indent="-11430" algn="just">
              <a:lnSpc>
                <a:spcPct val="86300"/>
              </a:lnSpc>
              <a:buSzPct val="94444"/>
              <a:buChar char="•"/>
              <a:tabLst>
                <a:tab pos="265430" algn="l"/>
              </a:tabLst>
            </a:pPr>
            <a:r>
              <a:rPr dirty="0">
                <a:latin typeface="Arial"/>
                <a:cs typeface="Arial"/>
              </a:rPr>
              <a:t>	This</a:t>
            </a:r>
            <a:r>
              <a:rPr spc="215" dirty="0">
                <a:latin typeface="Arial"/>
                <a:cs typeface="Arial"/>
              </a:rPr>
              <a:t>  </a:t>
            </a:r>
            <a:r>
              <a:rPr dirty="0">
                <a:latin typeface="Arial"/>
                <a:cs typeface="Arial"/>
              </a:rPr>
              <a:t>aspect</a:t>
            </a:r>
            <a:r>
              <a:rPr spc="220" dirty="0">
                <a:latin typeface="Arial"/>
                <a:cs typeface="Arial"/>
              </a:rPr>
              <a:t>  </a:t>
            </a:r>
            <a:r>
              <a:rPr dirty="0">
                <a:latin typeface="Arial"/>
                <a:cs typeface="Arial"/>
              </a:rPr>
              <a:t>of</a:t>
            </a:r>
            <a:r>
              <a:rPr spc="220" dirty="0">
                <a:latin typeface="Arial"/>
                <a:cs typeface="Arial"/>
              </a:rPr>
              <a:t>  </a:t>
            </a:r>
            <a:r>
              <a:rPr b="1" dirty="0">
                <a:solidFill>
                  <a:srgbClr val="09346A"/>
                </a:solidFill>
                <a:latin typeface="Arial"/>
                <a:cs typeface="Arial"/>
              </a:rPr>
              <a:t>additional</a:t>
            </a:r>
            <a:r>
              <a:rPr b="1" spc="215" dirty="0">
                <a:solidFill>
                  <a:srgbClr val="09346A"/>
                </a:solidFill>
                <a:latin typeface="Arial"/>
                <a:cs typeface="Arial"/>
              </a:rPr>
              <a:t>  </a:t>
            </a:r>
            <a:r>
              <a:rPr b="1" dirty="0">
                <a:solidFill>
                  <a:srgbClr val="09346A"/>
                </a:solidFill>
                <a:latin typeface="Arial"/>
                <a:cs typeface="Arial"/>
              </a:rPr>
              <a:t>requirements</a:t>
            </a:r>
            <a:r>
              <a:rPr b="1" spc="215" dirty="0">
                <a:solidFill>
                  <a:srgbClr val="09346A"/>
                </a:solidFill>
                <a:latin typeface="Arial"/>
                <a:cs typeface="Arial"/>
              </a:rPr>
              <a:t>  </a:t>
            </a:r>
            <a:r>
              <a:rPr spc="-25" dirty="0">
                <a:latin typeface="Arial"/>
                <a:cs typeface="Arial"/>
              </a:rPr>
              <a:t>is </a:t>
            </a:r>
            <a:r>
              <a:rPr dirty="0">
                <a:latin typeface="Arial"/>
                <a:cs typeface="Arial"/>
              </a:rPr>
              <a:t>recognized in Annex</a:t>
            </a:r>
            <a:r>
              <a:rPr spc="-10" dirty="0">
                <a:latin typeface="Arial"/>
                <a:cs typeface="Arial"/>
              </a:rPr>
              <a:t> </a:t>
            </a:r>
            <a:r>
              <a:rPr dirty="0">
                <a:latin typeface="Arial"/>
                <a:cs typeface="Arial"/>
              </a:rPr>
              <a:t>B</a:t>
            </a:r>
            <a:r>
              <a:rPr spc="5" dirty="0">
                <a:latin typeface="Arial"/>
                <a:cs typeface="Arial"/>
              </a:rPr>
              <a:t> </a:t>
            </a:r>
            <a:r>
              <a:rPr dirty="0">
                <a:latin typeface="Arial"/>
                <a:cs typeface="Arial"/>
              </a:rPr>
              <a:t>(informative)</a:t>
            </a:r>
            <a:r>
              <a:rPr spc="10" dirty="0">
                <a:latin typeface="Arial"/>
                <a:cs typeface="Arial"/>
              </a:rPr>
              <a:t> </a:t>
            </a:r>
            <a:r>
              <a:rPr dirty="0">
                <a:latin typeface="Arial"/>
                <a:cs typeface="Arial"/>
              </a:rPr>
              <a:t>and</a:t>
            </a:r>
            <a:r>
              <a:rPr spc="-5" dirty="0">
                <a:latin typeface="Arial"/>
                <a:cs typeface="Arial"/>
              </a:rPr>
              <a:t> </a:t>
            </a:r>
            <a:r>
              <a:rPr spc="-10" dirty="0">
                <a:latin typeface="Arial"/>
                <a:cs typeface="Arial"/>
              </a:rPr>
              <a:t>contains </a:t>
            </a:r>
            <a:r>
              <a:rPr dirty="0">
                <a:latin typeface="Arial"/>
                <a:cs typeface="Arial"/>
              </a:rPr>
              <a:t>“Guidelines</a:t>
            </a:r>
            <a:r>
              <a:rPr spc="355" dirty="0">
                <a:latin typeface="Arial"/>
                <a:cs typeface="Arial"/>
              </a:rPr>
              <a:t>  </a:t>
            </a:r>
            <a:r>
              <a:rPr dirty="0">
                <a:latin typeface="Arial"/>
                <a:cs typeface="Arial"/>
              </a:rPr>
              <a:t>for</a:t>
            </a:r>
            <a:r>
              <a:rPr spc="360" dirty="0">
                <a:latin typeface="Arial"/>
                <a:cs typeface="Arial"/>
              </a:rPr>
              <a:t>  </a:t>
            </a:r>
            <a:r>
              <a:rPr dirty="0">
                <a:latin typeface="Arial"/>
                <a:cs typeface="Arial"/>
              </a:rPr>
              <a:t>establishing</a:t>
            </a:r>
            <a:r>
              <a:rPr spc="360" dirty="0">
                <a:latin typeface="Arial"/>
                <a:cs typeface="Arial"/>
              </a:rPr>
              <a:t>  </a:t>
            </a:r>
            <a:r>
              <a:rPr dirty="0">
                <a:latin typeface="Arial"/>
                <a:cs typeface="Arial"/>
              </a:rPr>
              <a:t>applications</a:t>
            </a:r>
            <a:r>
              <a:rPr spc="365" dirty="0">
                <a:latin typeface="Arial"/>
                <a:cs typeface="Arial"/>
              </a:rPr>
              <a:t>  </a:t>
            </a:r>
            <a:r>
              <a:rPr spc="-25" dirty="0">
                <a:latin typeface="Arial"/>
                <a:cs typeface="Arial"/>
              </a:rPr>
              <a:t>for </a:t>
            </a:r>
            <a:r>
              <a:rPr dirty="0">
                <a:latin typeface="Arial"/>
                <a:cs typeface="Arial"/>
              </a:rPr>
              <a:t>specific</a:t>
            </a:r>
            <a:r>
              <a:rPr spc="-50" dirty="0">
                <a:latin typeface="Arial"/>
                <a:cs typeface="Arial"/>
              </a:rPr>
              <a:t> </a:t>
            </a:r>
            <a:r>
              <a:rPr spc="-10" dirty="0">
                <a:latin typeface="Arial"/>
                <a:cs typeface="Arial"/>
              </a:rPr>
              <a:t>fields”.</a:t>
            </a:r>
            <a:endParaRPr>
              <a:latin typeface="Arial"/>
              <a:cs typeface="Arial"/>
            </a:endParaRPr>
          </a:p>
        </p:txBody>
      </p:sp>
      <p:grpSp>
        <p:nvGrpSpPr>
          <p:cNvPr id="7" name="object 7"/>
          <p:cNvGrpSpPr/>
          <p:nvPr/>
        </p:nvGrpSpPr>
        <p:grpSpPr>
          <a:xfrm>
            <a:off x="1997215" y="2189138"/>
            <a:ext cx="2715895" cy="4030979"/>
            <a:chOff x="473214" y="2189137"/>
            <a:chExt cx="2715895" cy="4030979"/>
          </a:xfrm>
        </p:grpSpPr>
        <p:pic>
          <p:nvPicPr>
            <p:cNvPr id="8" name="object 8"/>
            <p:cNvPicPr/>
            <p:nvPr/>
          </p:nvPicPr>
          <p:blipFill>
            <a:blip r:embed="rId2" cstate="print"/>
            <a:stretch>
              <a:fillRect/>
            </a:stretch>
          </p:blipFill>
          <p:spPr>
            <a:xfrm>
              <a:off x="474802" y="2190724"/>
              <a:ext cx="2712466" cy="4027551"/>
            </a:xfrm>
            <a:prstGeom prst="rect">
              <a:avLst/>
            </a:prstGeom>
          </p:spPr>
        </p:pic>
        <p:sp>
          <p:nvSpPr>
            <p:cNvPr id="9" name="object 9"/>
            <p:cNvSpPr/>
            <p:nvPr/>
          </p:nvSpPr>
          <p:spPr>
            <a:xfrm>
              <a:off x="474802" y="2190724"/>
              <a:ext cx="2712720" cy="4027804"/>
            </a:xfrm>
            <a:custGeom>
              <a:avLst/>
              <a:gdLst/>
              <a:ahLst/>
              <a:cxnLst/>
              <a:rect l="l" t="t" r="r" b="b"/>
              <a:pathLst>
                <a:path w="2712720" h="4027804">
                  <a:moveTo>
                    <a:pt x="0" y="4027551"/>
                  </a:moveTo>
                  <a:lnTo>
                    <a:pt x="2712466" y="4027551"/>
                  </a:lnTo>
                  <a:lnTo>
                    <a:pt x="2712466" y="0"/>
                  </a:lnTo>
                  <a:lnTo>
                    <a:pt x="0" y="0"/>
                  </a:lnTo>
                  <a:lnTo>
                    <a:pt x="0" y="4027551"/>
                  </a:lnTo>
                  <a:close/>
                </a:path>
              </a:pathLst>
            </a:custGeom>
            <a:ln w="3175">
              <a:solidFill>
                <a:srgbClr val="000000"/>
              </a:solidFill>
            </a:ln>
          </p:spPr>
          <p:txBody>
            <a:bodyPr wrap="square" lIns="0" tIns="0" rIns="0" bIns="0" rtlCol="0"/>
            <a:lstStyle/>
            <a:p>
              <a:endParaRPr/>
            </a:p>
          </p:txBody>
        </p:sp>
      </p:grpSp>
      <p:grpSp>
        <p:nvGrpSpPr>
          <p:cNvPr id="10" name="object 10"/>
          <p:cNvGrpSpPr/>
          <p:nvPr/>
        </p:nvGrpSpPr>
        <p:grpSpPr>
          <a:xfrm>
            <a:off x="1524761" y="764"/>
            <a:ext cx="9144000" cy="845819"/>
            <a:chOff x="761" y="763"/>
            <a:chExt cx="9144000" cy="845819"/>
          </a:xfrm>
        </p:grpSpPr>
        <p:sp>
          <p:nvSpPr>
            <p:cNvPr id="11" name="object 11"/>
            <p:cNvSpPr/>
            <p:nvPr/>
          </p:nvSpPr>
          <p:spPr>
            <a:xfrm>
              <a:off x="762" y="774"/>
              <a:ext cx="9144000" cy="845819"/>
            </a:xfrm>
            <a:custGeom>
              <a:avLst/>
              <a:gdLst/>
              <a:ahLst/>
              <a:cxnLst/>
              <a:rect l="l" t="t" r="r" b="b"/>
              <a:pathLst>
                <a:path w="9144000" h="845819">
                  <a:moveTo>
                    <a:pt x="9143873" y="0"/>
                  </a:moveTo>
                  <a:lnTo>
                    <a:pt x="9134348" y="0"/>
                  </a:lnTo>
                  <a:lnTo>
                    <a:pt x="9512" y="0"/>
                  </a:lnTo>
                  <a:lnTo>
                    <a:pt x="0" y="0"/>
                  </a:lnTo>
                  <a:lnTo>
                    <a:pt x="0" y="107505"/>
                  </a:lnTo>
                  <a:lnTo>
                    <a:pt x="0" y="117284"/>
                  </a:lnTo>
                  <a:lnTo>
                    <a:pt x="571500" y="117284"/>
                  </a:lnTo>
                  <a:lnTo>
                    <a:pt x="571500" y="838885"/>
                  </a:lnTo>
                  <a:lnTo>
                    <a:pt x="571487" y="845299"/>
                  </a:lnTo>
                  <a:lnTo>
                    <a:pt x="1126096" y="845299"/>
                  </a:lnTo>
                  <a:lnTo>
                    <a:pt x="1135659" y="845299"/>
                  </a:lnTo>
                  <a:lnTo>
                    <a:pt x="1135659" y="117284"/>
                  </a:lnTo>
                  <a:lnTo>
                    <a:pt x="9134348" y="117284"/>
                  </a:lnTo>
                  <a:lnTo>
                    <a:pt x="9143873" y="117284"/>
                  </a:lnTo>
                  <a:lnTo>
                    <a:pt x="9143873" y="0"/>
                  </a:lnTo>
                  <a:close/>
                </a:path>
              </a:pathLst>
            </a:custGeom>
            <a:solidFill>
              <a:srgbClr val="FF0000"/>
            </a:solidFill>
          </p:spPr>
          <p:txBody>
            <a:bodyPr wrap="square" lIns="0" tIns="0" rIns="0" bIns="0" rtlCol="0"/>
            <a:lstStyle/>
            <a:p>
              <a:endParaRPr/>
            </a:p>
          </p:txBody>
        </p:sp>
        <p:pic>
          <p:nvPicPr>
            <p:cNvPr id="12" name="object 12"/>
            <p:cNvPicPr/>
            <p:nvPr/>
          </p:nvPicPr>
          <p:blipFill>
            <a:blip r:embed="rId3" cstate="print"/>
            <a:stretch>
              <a:fillRect/>
            </a:stretch>
          </p:blipFill>
          <p:spPr>
            <a:xfrm>
              <a:off x="610361" y="362268"/>
              <a:ext cx="502475" cy="413063"/>
            </a:xfrm>
            <a:prstGeom prst="rect">
              <a:avLst/>
            </a:prstGeom>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7083" y="348972"/>
            <a:ext cx="6873875" cy="959302"/>
          </a:xfrm>
          <a:prstGeom prst="rect">
            <a:avLst/>
          </a:prstGeom>
        </p:spPr>
        <p:txBody>
          <a:bodyPr vert="horz" wrap="square" lIns="0" tIns="73660" rIns="0" bIns="0" rtlCol="0" anchor="ctr">
            <a:spAutoFit/>
          </a:bodyPr>
          <a:lstStyle/>
          <a:p>
            <a:pPr marL="12700" marR="5080">
              <a:lnSpc>
                <a:spcPts val="3400"/>
              </a:lnSpc>
              <a:spcBef>
                <a:spcPts val="580"/>
              </a:spcBef>
            </a:pPr>
            <a:r>
              <a:rPr sz="3600" dirty="0"/>
              <a:t>ISO/IEC</a:t>
            </a:r>
            <a:r>
              <a:rPr sz="3600" spc="-30" dirty="0"/>
              <a:t> </a:t>
            </a:r>
            <a:r>
              <a:rPr sz="3600" dirty="0"/>
              <a:t>17025:</a:t>
            </a:r>
            <a:r>
              <a:rPr sz="3600" spc="-30" dirty="0"/>
              <a:t> </a:t>
            </a:r>
            <a:r>
              <a:rPr sz="3600" spc="-10" dirty="0"/>
              <a:t>Requirements </a:t>
            </a:r>
            <a:r>
              <a:rPr sz="3600" spc="-20" dirty="0">
                <a:solidFill>
                  <a:srgbClr val="A40020"/>
                </a:solidFill>
              </a:rPr>
              <a:t>Testing</a:t>
            </a:r>
            <a:r>
              <a:rPr sz="3600" spc="-90" dirty="0">
                <a:solidFill>
                  <a:srgbClr val="A40020"/>
                </a:solidFill>
              </a:rPr>
              <a:t> </a:t>
            </a:r>
            <a:r>
              <a:rPr sz="3600" dirty="0">
                <a:solidFill>
                  <a:srgbClr val="A40020"/>
                </a:solidFill>
              </a:rPr>
              <a:t>and</a:t>
            </a:r>
            <a:r>
              <a:rPr sz="3600" spc="-75" dirty="0">
                <a:solidFill>
                  <a:srgbClr val="A40020"/>
                </a:solidFill>
              </a:rPr>
              <a:t> </a:t>
            </a:r>
            <a:r>
              <a:rPr sz="3600" dirty="0">
                <a:solidFill>
                  <a:srgbClr val="A40020"/>
                </a:solidFill>
              </a:rPr>
              <a:t>calibration</a:t>
            </a:r>
            <a:r>
              <a:rPr sz="3600" spc="-75" dirty="0">
                <a:solidFill>
                  <a:srgbClr val="A40020"/>
                </a:solidFill>
              </a:rPr>
              <a:t> </a:t>
            </a:r>
            <a:r>
              <a:rPr sz="3600" spc="-10" dirty="0">
                <a:solidFill>
                  <a:srgbClr val="A40020"/>
                </a:solidFill>
              </a:rPr>
              <a:t>laboratories</a:t>
            </a:r>
          </a:p>
        </p:txBody>
      </p:sp>
      <p:sp>
        <p:nvSpPr>
          <p:cNvPr id="3" name="object 3"/>
          <p:cNvSpPr/>
          <p:nvPr/>
        </p:nvSpPr>
        <p:spPr>
          <a:xfrm>
            <a:off x="1932128" y="1397636"/>
            <a:ext cx="8441055" cy="1210945"/>
          </a:xfrm>
          <a:custGeom>
            <a:avLst/>
            <a:gdLst/>
            <a:ahLst/>
            <a:cxnLst/>
            <a:rect l="l" t="t" r="r" b="b"/>
            <a:pathLst>
              <a:path w="8441055" h="1210945">
                <a:moveTo>
                  <a:pt x="8238794" y="0"/>
                </a:moveTo>
                <a:lnTo>
                  <a:pt x="201777" y="0"/>
                </a:lnTo>
                <a:lnTo>
                  <a:pt x="155510" y="5326"/>
                </a:lnTo>
                <a:lnTo>
                  <a:pt x="113039" y="20499"/>
                </a:lnTo>
                <a:lnTo>
                  <a:pt x="75574" y="44307"/>
                </a:lnTo>
                <a:lnTo>
                  <a:pt x="44327" y="75539"/>
                </a:lnTo>
                <a:lnTo>
                  <a:pt x="20508" y="112985"/>
                </a:lnTo>
                <a:lnTo>
                  <a:pt x="5328" y="155434"/>
                </a:lnTo>
                <a:lnTo>
                  <a:pt x="0" y="201675"/>
                </a:lnTo>
                <a:lnTo>
                  <a:pt x="0" y="1008761"/>
                </a:lnTo>
                <a:lnTo>
                  <a:pt x="5328" y="1055049"/>
                </a:lnTo>
                <a:lnTo>
                  <a:pt x="20508" y="1097532"/>
                </a:lnTo>
                <a:lnTo>
                  <a:pt x="44327" y="1135000"/>
                </a:lnTo>
                <a:lnTo>
                  <a:pt x="75574" y="1166246"/>
                </a:lnTo>
                <a:lnTo>
                  <a:pt x="113039" y="1190061"/>
                </a:lnTo>
                <a:lnTo>
                  <a:pt x="155510" y="1205237"/>
                </a:lnTo>
                <a:lnTo>
                  <a:pt x="201777" y="1210564"/>
                </a:lnTo>
                <a:lnTo>
                  <a:pt x="8238794" y="1210564"/>
                </a:lnTo>
                <a:lnTo>
                  <a:pt x="8285083" y="1205237"/>
                </a:lnTo>
                <a:lnTo>
                  <a:pt x="8327565" y="1190061"/>
                </a:lnTo>
                <a:lnTo>
                  <a:pt x="8365034" y="1166246"/>
                </a:lnTo>
                <a:lnTo>
                  <a:pt x="8396280" y="1135000"/>
                </a:lnTo>
                <a:lnTo>
                  <a:pt x="8420095" y="1097532"/>
                </a:lnTo>
                <a:lnTo>
                  <a:pt x="8435270" y="1055049"/>
                </a:lnTo>
                <a:lnTo>
                  <a:pt x="8440597" y="1008761"/>
                </a:lnTo>
                <a:lnTo>
                  <a:pt x="8440597" y="201675"/>
                </a:lnTo>
                <a:lnTo>
                  <a:pt x="8435270" y="155434"/>
                </a:lnTo>
                <a:lnTo>
                  <a:pt x="8420095" y="112985"/>
                </a:lnTo>
                <a:lnTo>
                  <a:pt x="8396280" y="75539"/>
                </a:lnTo>
                <a:lnTo>
                  <a:pt x="8365034" y="44307"/>
                </a:lnTo>
                <a:lnTo>
                  <a:pt x="8327565" y="20499"/>
                </a:lnTo>
                <a:lnTo>
                  <a:pt x="8285083" y="5326"/>
                </a:lnTo>
                <a:lnTo>
                  <a:pt x="8238794" y="0"/>
                </a:lnTo>
                <a:close/>
              </a:path>
            </a:pathLst>
          </a:custGeom>
          <a:solidFill>
            <a:srgbClr val="4F81BC"/>
          </a:solidFill>
        </p:spPr>
        <p:txBody>
          <a:bodyPr wrap="square" lIns="0" tIns="0" rIns="0" bIns="0" rtlCol="0"/>
          <a:lstStyle/>
          <a:p>
            <a:endParaRPr/>
          </a:p>
        </p:txBody>
      </p:sp>
      <p:sp>
        <p:nvSpPr>
          <p:cNvPr id="4" name="object 4"/>
          <p:cNvSpPr txBox="1"/>
          <p:nvPr/>
        </p:nvSpPr>
        <p:spPr>
          <a:xfrm>
            <a:off x="2054758" y="1681989"/>
            <a:ext cx="7696200" cy="594995"/>
          </a:xfrm>
          <a:prstGeom prst="rect">
            <a:avLst/>
          </a:prstGeom>
        </p:spPr>
        <p:txBody>
          <a:bodyPr vert="horz" wrap="square" lIns="0" tIns="55880" rIns="0" bIns="0" rtlCol="0">
            <a:spAutoFit/>
          </a:bodyPr>
          <a:lstStyle/>
          <a:p>
            <a:pPr marL="12700" marR="5080">
              <a:lnSpc>
                <a:spcPts val="2080"/>
              </a:lnSpc>
              <a:spcBef>
                <a:spcPts val="440"/>
              </a:spcBef>
            </a:pPr>
            <a:r>
              <a:rPr sz="2000" dirty="0">
                <a:solidFill>
                  <a:srgbClr val="FFFFFF"/>
                </a:solidFill>
                <a:latin typeface="Arial"/>
                <a:cs typeface="Arial"/>
              </a:rPr>
              <a:t>The</a:t>
            </a:r>
            <a:r>
              <a:rPr sz="2000" spc="-25" dirty="0">
                <a:solidFill>
                  <a:srgbClr val="FFFFFF"/>
                </a:solidFill>
                <a:latin typeface="Arial"/>
                <a:cs typeface="Arial"/>
              </a:rPr>
              <a:t> </a:t>
            </a:r>
            <a:r>
              <a:rPr sz="2000" b="1" dirty="0">
                <a:solidFill>
                  <a:srgbClr val="FFFFFF"/>
                </a:solidFill>
                <a:latin typeface="Arial"/>
                <a:cs typeface="Arial"/>
              </a:rPr>
              <a:t>scope</a:t>
            </a:r>
            <a:r>
              <a:rPr sz="2000" b="1" spc="-20" dirty="0">
                <a:solidFill>
                  <a:srgbClr val="FFFFFF"/>
                </a:solidFill>
                <a:latin typeface="Arial"/>
                <a:cs typeface="Arial"/>
              </a:rPr>
              <a:t> </a:t>
            </a:r>
            <a:r>
              <a:rPr sz="2000" dirty="0">
                <a:solidFill>
                  <a:srgbClr val="FFFFFF"/>
                </a:solidFill>
                <a:latin typeface="Arial"/>
                <a:cs typeface="Arial"/>
              </a:rPr>
              <a:t>for</a:t>
            </a:r>
            <a:r>
              <a:rPr sz="2000" spc="-10" dirty="0">
                <a:solidFill>
                  <a:srgbClr val="FFFFFF"/>
                </a:solidFill>
                <a:latin typeface="Arial"/>
                <a:cs typeface="Arial"/>
              </a:rPr>
              <a:t> </a:t>
            </a:r>
            <a:r>
              <a:rPr sz="2000" dirty="0">
                <a:solidFill>
                  <a:srgbClr val="FFFFFF"/>
                </a:solidFill>
                <a:latin typeface="Arial"/>
                <a:cs typeface="Arial"/>
              </a:rPr>
              <a:t>which</a:t>
            </a:r>
            <a:r>
              <a:rPr sz="2000" spc="-25" dirty="0">
                <a:solidFill>
                  <a:srgbClr val="FFFFFF"/>
                </a:solidFill>
                <a:latin typeface="Arial"/>
                <a:cs typeface="Arial"/>
              </a:rPr>
              <a:t> </a:t>
            </a:r>
            <a:r>
              <a:rPr sz="2000" dirty="0">
                <a:solidFill>
                  <a:srgbClr val="FFFFFF"/>
                </a:solidFill>
                <a:latin typeface="Arial"/>
                <a:cs typeface="Arial"/>
              </a:rPr>
              <a:t>the</a:t>
            </a:r>
            <a:r>
              <a:rPr sz="2000" spc="-15" dirty="0">
                <a:solidFill>
                  <a:srgbClr val="FFFFFF"/>
                </a:solidFill>
                <a:latin typeface="Arial"/>
                <a:cs typeface="Arial"/>
              </a:rPr>
              <a:t> </a:t>
            </a:r>
            <a:r>
              <a:rPr sz="2000" dirty="0">
                <a:solidFill>
                  <a:srgbClr val="FFFFFF"/>
                </a:solidFill>
                <a:latin typeface="Arial"/>
                <a:cs typeface="Arial"/>
              </a:rPr>
              <a:t>laboratory</a:t>
            </a:r>
            <a:r>
              <a:rPr sz="2000" spc="-40" dirty="0">
                <a:solidFill>
                  <a:srgbClr val="FFFFFF"/>
                </a:solidFill>
                <a:latin typeface="Arial"/>
                <a:cs typeface="Arial"/>
              </a:rPr>
              <a:t> </a:t>
            </a:r>
            <a:r>
              <a:rPr sz="2000" dirty="0">
                <a:solidFill>
                  <a:srgbClr val="FFFFFF"/>
                </a:solidFill>
                <a:latin typeface="Arial"/>
                <a:cs typeface="Arial"/>
              </a:rPr>
              <a:t>does</a:t>
            </a:r>
            <a:r>
              <a:rPr sz="2000" spc="-20" dirty="0">
                <a:solidFill>
                  <a:srgbClr val="FFFFFF"/>
                </a:solidFill>
                <a:latin typeface="Arial"/>
                <a:cs typeface="Arial"/>
              </a:rPr>
              <a:t> </a:t>
            </a:r>
            <a:r>
              <a:rPr sz="2000" dirty="0">
                <a:solidFill>
                  <a:srgbClr val="FFFFFF"/>
                </a:solidFill>
                <a:latin typeface="Arial"/>
                <a:cs typeface="Arial"/>
              </a:rPr>
              <a:t>testing</a:t>
            </a:r>
            <a:r>
              <a:rPr sz="2000" spc="-25" dirty="0">
                <a:solidFill>
                  <a:srgbClr val="FFFFFF"/>
                </a:solidFill>
                <a:latin typeface="Arial"/>
                <a:cs typeface="Arial"/>
              </a:rPr>
              <a:t> </a:t>
            </a:r>
            <a:r>
              <a:rPr sz="2000" dirty="0">
                <a:solidFill>
                  <a:srgbClr val="FFFFFF"/>
                </a:solidFill>
                <a:latin typeface="Arial"/>
                <a:cs typeface="Arial"/>
              </a:rPr>
              <a:t>needs</a:t>
            </a:r>
            <a:r>
              <a:rPr sz="2000" spc="-25" dirty="0">
                <a:solidFill>
                  <a:srgbClr val="FFFFFF"/>
                </a:solidFill>
                <a:latin typeface="Arial"/>
                <a:cs typeface="Arial"/>
              </a:rPr>
              <a:t> </a:t>
            </a:r>
            <a:r>
              <a:rPr sz="2000" dirty="0">
                <a:solidFill>
                  <a:srgbClr val="FFFFFF"/>
                </a:solidFill>
                <a:latin typeface="Arial"/>
                <a:cs typeface="Arial"/>
              </a:rPr>
              <a:t>to</a:t>
            </a:r>
            <a:r>
              <a:rPr sz="2000" spc="-20" dirty="0">
                <a:solidFill>
                  <a:srgbClr val="FFFFFF"/>
                </a:solidFill>
                <a:latin typeface="Arial"/>
                <a:cs typeface="Arial"/>
              </a:rPr>
              <a:t> </a:t>
            </a:r>
            <a:r>
              <a:rPr sz="2000" dirty="0">
                <a:solidFill>
                  <a:srgbClr val="FFFFFF"/>
                </a:solidFill>
                <a:latin typeface="Arial"/>
                <a:cs typeface="Arial"/>
              </a:rPr>
              <a:t>be </a:t>
            </a:r>
            <a:r>
              <a:rPr sz="2000" b="1" spc="-10" dirty="0">
                <a:solidFill>
                  <a:srgbClr val="FFFFFF"/>
                </a:solidFill>
                <a:latin typeface="Arial"/>
                <a:cs typeface="Arial"/>
              </a:rPr>
              <a:t>clearly </a:t>
            </a:r>
            <a:r>
              <a:rPr sz="2000" b="1" dirty="0">
                <a:solidFill>
                  <a:srgbClr val="FFFFFF"/>
                </a:solidFill>
                <a:latin typeface="Arial"/>
                <a:cs typeface="Arial"/>
              </a:rPr>
              <a:t>specified</a:t>
            </a:r>
            <a:r>
              <a:rPr sz="2000" b="1" spc="-20" dirty="0">
                <a:solidFill>
                  <a:srgbClr val="FFFFFF"/>
                </a:solidFill>
                <a:latin typeface="Arial"/>
                <a:cs typeface="Arial"/>
              </a:rPr>
              <a:t> </a:t>
            </a:r>
            <a:r>
              <a:rPr sz="2000" dirty="0">
                <a:solidFill>
                  <a:srgbClr val="FFFFFF"/>
                </a:solidFill>
                <a:latin typeface="Arial"/>
                <a:cs typeface="Arial"/>
              </a:rPr>
              <a:t>and</a:t>
            </a:r>
            <a:r>
              <a:rPr sz="2000" spc="-20" dirty="0">
                <a:solidFill>
                  <a:srgbClr val="FFFFFF"/>
                </a:solidFill>
                <a:latin typeface="Arial"/>
                <a:cs typeface="Arial"/>
              </a:rPr>
              <a:t> </a:t>
            </a:r>
            <a:r>
              <a:rPr sz="2000" spc="-10" dirty="0">
                <a:solidFill>
                  <a:srgbClr val="FFFFFF"/>
                </a:solidFill>
                <a:latin typeface="Arial"/>
                <a:cs typeface="Arial"/>
              </a:rPr>
              <a:t>stated.</a:t>
            </a:r>
            <a:endParaRPr sz="2000">
              <a:latin typeface="Arial"/>
              <a:cs typeface="Arial"/>
            </a:endParaRPr>
          </a:p>
        </p:txBody>
      </p:sp>
      <p:sp>
        <p:nvSpPr>
          <p:cNvPr id="5" name="object 5"/>
          <p:cNvSpPr txBox="1"/>
          <p:nvPr/>
        </p:nvSpPr>
        <p:spPr>
          <a:xfrm>
            <a:off x="2187651" y="2744801"/>
            <a:ext cx="8045450" cy="3103991"/>
          </a:xfrm>
          <a:prstGeom prst="rect">
            <a:avLst/>
          </a:prstGeom>
        </p:spPr>
        <p:txBody>
          <a:bodyPr vert="horz" wrap="square" lIns="0" tIns="50165" rIns="0" bIns="0" rtlCol="0">
            <a:spAutoFit/>
          </a:bodyPr>
          <a:lstStyle/>
          <a:p>
            <a:pPr marL="183515" marR="5080" indent="-171450">
              <a:lnSpc>
                <a:spcPct val="86400"/>
              </a:lnSpc>
              <a:spcBef>
                <a:spcPts val="395"/>
              </a:spcBef>
              <a:buChar char="•"/>
              <a:tabLst>
                <a:tab pos="184785" algn="l"/>
                <a:tab pos="1327150" algn="l"/>
              </a:tabLst>
            </a:pPr>
            <a:r>
              <a:rPr dirty="0">
                <a:latin typeface="Arial"/>
                <a:cs typeface="Arial"/>
              </a:rPr>
              <a:t>Usually</a:t>
            </a:r>
            <a:r>
              <a:rPr spc="-20" dirty="0">
                <a:latin typeface="Arial"/>
                <a:cs typeface="Arial"/>
              </a:rPr>
              <a:t> </a:t>
            </a:r>
            <a:r>
              <a:rPr dirty="0">
                <a:latin typeface="Arial"/>
                <a:cs typeface="Arial"/>
              </a:rPr>
              <a:t>the</a:t>
            </a:r>
            <a:r>
              <a:rPr spc="-20" dirty="0">
                <a:latin typeface="Arial"/>
                <a:cs typeface="Arial"/>
              </a:rPr>
              <a:t> </a:t>
            </a:r>
            <a:r>
              <a:rPr dirty="0">
                <a:latin typeface="Arial"/>
                <a:cs typeface="Arial"/>
              </a:rPr>
              <a:t>scope</a:t>
            </a:r>
            <a:r>
              <a:rPr spc="-15" dirty="0">
                <a:latin typeface="Arial"/>
                <a:cs typeface="Arial"/>
              </a:rPr>
              <a:t> </a:t>
            </a:r>
            <a:r>
              <a:rPr dirty="0">
                <a:latin typeface="Arial"/>
                <a:cs typeface="Arial"/>
              </a:rPr>
              <a:t>is</a:t>
            </a:r>
            <a:r>
              <a:rPr spc="-20" dirty="0">
                <a:latin typeface="Arial"/>
                <a:cs typeface="Arial"/>
              </a:rPr>
              <a:t> </a:t>
            </a:r>
            <a:r>
              <a:rPr dirty="0">
                <a:latin typeface="Arial"/>
                <a:cs typeface="Arial"/>
              </a:rPr>
              <a:t>supported</a:t>
            </a:r>
            <a:r>
              <a:rPr spc="-20" dirty="0">
                <a:latin typeface="Arial"/>
                <a:cs typeface="Arial"/>
              </a:rPr>
              <a:t> </a:t>
            </a:r>
            <a:r>
              <a:rPr dirty="0">
                <a:latin typeface="Arial"/>
                <a:cs typeface="Arial"/>
              </a:rPr>
              <a:t>by</a:t>
            </a:r>
            <a:r>
              <a:rPr spc="-10" dirty="0">
                <a:latin typeface="Arial"/>
                <a:cs typeface="Arial"/>
              </a:rPr>
              <a:t> </a:t>
            </a:r>
            <a:r>
              <a:rPr b="1" dirty="0">
                <a:solidFill>
                  <a:srgbClr val="C00000"/>
                </a:solidFill>
                <a:latin typeface="Arial"/>
                <a:cs typeface="Arial"/>
              </a:rPr>
              <a:t>listing</a:t>
            </a:r>
            <a:r>
              <a:rPr b="1" spc="-25" dirty="0">
                <a:solidFill>
                  <a:srgbClr val="C00000"/>
                </a:solidFill>
                <a:latin typeface="Arial"/>
                <a:cs typeface="Arial"/>
              </a:rPr>
              <a:t> </a:t>
            </a:r>
            <a:r>
              <a:rPr b="1" dirty="0">
                <a:solidFill>
                  <a:srgbClr val="C00000"/>
                </a:solidFill>
                <a:latin typeface="Arial"/>
                <a:cs typeface="Arial"/>
              </a:rPr>
              <a:t>the</a:t>
            </a:r>
            <a:r>
              <a:rPr b="1" spc="-35" dirty="0">
                <a:solidFill>
                  <a:srgbClr val="C00000"/>
                </a:solidFill>
                <a:latin typeface="Arial"/>
                <a:cs typeface="Arial"/>
              </a:rPr>
              <a:t> </a:t>
            </a:r>
            <a:r>
              <a:rPr b="1" dirty="0">
                <a:solidFill>
                  <a:srgbClr val="C00000"/>
                </a:solidFill>
                <a:latin typeface="Arial"/>
                <a:cs typeface="Arial"/>
              </a:rPr>
              <a:t>specific</a:t>
            </a:r>
            <a:r>
              <a:rPr b="1" spc="-15" dirty="0">
                <a:solidFill>
                  <a:srgbClr val="C00000"/>
                </a:solidFill>
                <a:latin typeface="Arial"/>
                <a:cs typeface="Arial"/>
              </a:rPr>
              <a:t> </a:t>
            </a:r>
            <a:r>
              <a:rPr b="1" dirty="0">
                <a:solidFill>
                  <a:srgbClr val="C00000"/>
                </a:solidFill>
                <a:latin typeface="Arial"/>
                <a:cs typeface="Arial"/>
              </a:rPr>
              <a:t>test</a:t>
            </a:r>
            <a:r>
              <a:rPr b="1" spc="-20" dirty="0">
                <a:solidFill>
                  <a:srgbClr val="C00000"/>
                </a:solidFill>
                <a:latin typeface="Arial"/>
                <a:cs typeface="Arial"/>
              </a:rPr>
              <a:t> </a:t>
            </a:r>
            <a:r>
              <a:rPr b="1" dirty="0">
                <a:solidFill>
                  <a:srgbClr val="C00000"/>
                </a:solidFill>
                <a:latin typeface="Arial"/>
                <a:cs typeface="Arial"/>
              </a:rPr>
              <a:t>methods</a:t>
            </a:r>
            <a:r>
              <a:rPr b="1" spc="-5" dirty="0">
                <a:solidFill>
                  <a:srgbClr val="C00000"/>
                </a:solidFill>
                <a:latin typeface="Arial"/>
                <a:cs typeface="Arial"/>
              </a:rPr>
              <a:t> </a:t>
            </a:r>
            <a:r>
              <a:rPr spc="-25" dirty="0">
                <a:latin typeface="Arial"/>
                <a:cs typeface="Arial"/>
              </a:rPr>
              <a:t>the 	</a:t>
            </a:r>
            <a:r>
              <a:rPr spc="-10" dirty="0">
                <a:latin typeface="Arial"/>
                <a:cs typeface="Arial"/>
              </a:rPr>
              <a:t>laboratory</a:t>
            </a:r>
            <a:r>
              <a:rPr dirty="0">
                <a:latin typeface="Arial"/>
                <a:cs typeface="Arial"/>
              </a:rPr>
              <a:t>	uses</a:t>
            </a:r>
            <a:r>
              <a:rPr spc="-15" dirty="0">
                <a:latin typeface="Arial"/>
                <a:cs typeface="Arial"/>
              </a:rPr>
              <a:t> </a:t>
            </a:r>
            <a:r>
              <a:rPr dirty="0">
                <a:latin typeface="Arial"/>
                <a:cs typeface="Arial"/>
              </a:rPr>
              <a:t>in</a:t>
            </a:r>
            <a:r>
              <a:rPr spc="-35" dirty="0">
                <a:latin typeface="Arial"/>
                <a:cs typeface="Arial"/>
              </a:rPr>
              <a:t> </a:t>
            </a:r>
            <a:r>
              <a:rPr dirty="0">
                <a:latin typeface="Arial"/>
                <a:cs typeface="Arial"/>
              </a:rPr>
              <a:t>case</a:t>
            </a:r>
            <a:r>
              <a:rPr spc="-20" dirty="0">
                <a:latin typeface="Arial"/>
                <a:cs typeface="Arial"/>
              </a:rPr>
              <a:t> </a:t>
            </a:r>
            <a:r>
              <a:rPr dirty="0">
                <a:latin typeface="Arial"/>
                <a:cs typeface="Arial"/>
              </a:rPr>
              <a:t>of</a:t>
            </a:r>
            <a:r>
              <a:rPr spc="-25" dirty="0">
                <a:latin typeface="Arial"/>
                <a:cs typeface="Arial"/>
              </a:rPr>
              <a:t> </a:t>
            </a:r>
            <a:r>
              <a:rPr dirty="0">
                <a:latin typeface="Arial"/>
                <a:cs typeface="Arial"/>
              </a:rPr>
              <a:t>testing</a:t>
            </a:r>
            <a:r>
              <a:rPr spc="-20" dirty="0">
                <a:latin typeface="Arial"/>
                <a:cs typeface="Arial"/>
              </a:rPr>
              <a:t> </a:t>
            </a:r>
            <a:r>
              <a:rPr dirty="0">
                <a:latin typeface="Arial"/>
                <a:cs typeface="Arial"/>
              </a:rPr>
              <a:t>and</a:t>
            </a:r>
            <a:r>
              <a:rPr spc="-20" dirty="0">
                <a:latin typeface="Arial"/>
                <a:cs typeface="Arial"/>
              </a:rPr>
              <a:t> </a:t>
            </a:r>
            <a:r>
              <a:rPr dirty="0">
                <a:latin typeface="Arial"/>
                <a:cs typeface="Arial"/>
              </a:rPr>
              <a:t>specific</a:t>
            </a:r>
            <a:r>
              <a:rPr spc="-20" dirty="0">
                <a:latin typeface="Arial"/>
                <a:cs typeface="Arial"/>
              </a:rPr>
              <a:t> </a:t>
            </a:r>
            <a:r>
              <a:rPr dirty="0">
                <a:latin typeface="Arial"/>
                <a:cs typeface="Arial"/>
              </a:rPr>
              <a:t>measurements and</a:t>
            </a:r>
            <a:r>
              <a:rPr spc="-25" dirty="0">
                <a:latin typeface="Arial"/>
                <a:cs typeface="Arial"/>
              </a:rPr>
              <a:t> </a:t>
            </a:r>
            <a:r>
              <a:rPr spc="-10" dirty="0">
                <a:latin typeface="Arial"/>
                <a:cs typeface="Arial"/>
              </a:rPr>
              <a:t>associated 	</a:t>
            </a:r>
            <a:r>
              <a:rPr dirty="0">
                <a:latin typeface="Arial"/>
                <a:cs typeface="Arial"/>
              </a:rPr>
              <a:t>uncertainty</a:t>
            </a:r>
            <a:r>
              <a:rPr spc="-25" dirty="0">
                <a:latin typeface="Arial"/>
                <a:cs typeface="Arial"/>
              </a:rPr>
              <a:t> </a:t>
            </a:r>
            <a:r>
              <a:rPr dirty="0">
                <a:latin typeface="Arial"/>
                <a:cs typeface="Arial"/>
              </a:rPr>
              <a:t>in</a:t>
            </a:r>
            <a:r>
              <a:rPr spc="-20" dirty="0">
                <a:latin typeface="Arial"/>
                <a:cs typeface="Arial"/>
              </a:rPr>
              <a:t> </a:t>
            </a:r>
            <a:r>
              <a:rPr dirty="0">
                <a:latin typeface="Arial"/>
                <a:cs typeface="Arial"/>
              </a:rPr>
              <a:t>the</a:t>
            </a:r>
            <a:r>
              <a:rPr spc="-35" dirty="0">
                <a:latin typeface="Arial"/>
                <a:cs typeface="Arial"/>
              </a:rPr>
              <a:t> </a:t>
            </a:r>
            <a:r>
              <a:rPr dirty="0">
                <a:latin typeface="Arial"/>
                <a:cs typeface="Arial"/>
              </a:rPr>
              <a:t>case</a:t>
            </a:r>
            <a:r>
              <a:rPr spc="-35" dirty="0">
                <a:latin typeface="Arial"/>
                <a:cs typeface="Arial"/>
              </a:rPr>
              <a:t> </a:t>
            </a:r>
            <a:r>
              <a:rPr dirty="0">
                <a:latin typeface="Arial"/>
                <a:cs typeface="Arial"/>
              </a:rPr>
              <a:t>of</a:t>
            </a:r>
            <a:r>
              <a:rPr spc="-25" dirty="0">
                <a:latin typeface="Arial"/>
                <a:cs typeface="Arial"/>
              </a:rPr>
              <a:t> </a:t>
            </a:r>
            <a:r>
              <a:rPr dirty="0">
                <a:latin typeface="Arial"/>
                <a:cs typeface="Arial"/>
              </a:rPr>
              <a:t>calibration</a:t>
            </a:r>
            <a:r>
              <a:rPr spc="5" dirty="0">
                <a:latin typeface="Arial"/>
                <a:cs typeface="Arial"/>
              </a:rPr>
              <a:t> </a:t>
            </a:r>
            <a:r>
              <a:rPr spc="-10" dirty="0">
                <a:latin typeface="Arial"/>
                <a:cs typeface="Arial"/>
              </a:rPr>
              <a:t>laboratories.</a:t>
            </a:r>
            <a:endParaRPr>
              <a:latin typeface="Arial"/>
              <a:cs typeface="Arial"/>
            </a:endParaRPr>
          </a:p>
          <a:p>
            <a:pPr marL="184785" marR="951230" indent="-172720">
              <a:lnSpc>
                <a:spcPts val="1870"/>
              </a:lnSpc>
              <a:spcBef>
                <a:spcPts val="409"/>
              </a:spcBef>
              <a:buChar char="•"/>
              <a:tabLst>
                <a:tab pos="184785" algn="l"/>
              </a:tabLst>
            </a:pPr>
            <a:r>
              <a:rPr dirty="0">
                <a:latin typeface="Arial"/>
                <a:cs typeface="Arial"/>
              </a:rPr>
              <a:t>This</a:t>
            </a:r>
            <a:r>
              <a:rPr spc="-50" dirty="0">
                <a:latin typeface="Arial"/>
                <a:cs typeface="Arial"/>
              </a:rPr>
              <a:t> </a:t>
            </a:r>
            <a:r>
              <a:rPr dirty="0">
                <a:latin typeface="Arial"/>
                <a:cs typeface="Arial"/>
              </a:rPr>
              <a:t>detailed</a:t>
            </a:r>
            <a:r>
              <a:rPr spc="-20" dirty="0">
                <a:latin typeface="Arial"/>
                <a:cs typeface="Arial"/>
              </a:rPr>
              <a:t> </a:t>
            </a:r>
            <a:r>
              <a:rPr dirty="0">
                <a:latin typeface="Arial"/>
                <a:cs typeface="Arial"/>
              </a:rPr>
              <a:t>definition</a:t>
            </a:r>
            <a:r>
              <a:rPr spc="-15" dirty="0">
                <a:latin typeface="Arial"/>
                <a:cs typeface="Arial"/>
              </a:rPr>
              <a:t> </a:t>
            </a:r>
            <a:r>
              <a:rPr dirty="0">
                <a:latin typeface="Arial"/>
                <a:cs typeface="Arial"/>
              </a:rPr>
              <a:t>of</a:t>
            </a:r>
            <a:r>
              <a:rPr spc="-30" dirty="0">
                <a:latin typeface="Arial"/>
                <a:cs typeface="Arial"/>
              </a:rPr>
              <a:t> </a:t>
            </a:r>
            <a:r>
              <a:rPr dirty="0">
                <a:latin typeface="Arial"/>
                <a:cs typeface="Arial"/>
              </a:rPr>
              <a:t>the</a:t>
            </a:r>
            <a:r>
              <a:rPr spc="-40" dirty="0">
                <a:latin typeface="Arial"/>
                <a:cs typeface="Arial"/>
              </a:rPr>
              <a:t> </a:t>
            </a:r>
            <a:r>
              <a:rPr dirty="0">
                <a:latin typeface="Arial"/>
                <a:cs typeface="Arial"/>
              </a:rPr>
              <a:t>scope</a:t>
            </a:r>
            <a:r>
              <a:rPr spc="-25" dirty="0">
                <a:latin typeface="Arial"/>
                <a:cs typeface="Arial"/>
              </a:rPr>
              <a:t> </a:t>
            </a:r>
            <a:r>
              <a:rPr dirty="0">
                <a:latin typeface="Arial"/>
                <a:cs typeface="Arial"/>
              </a:rPr>
              <a:t>allows</a:t>
            </a:r>
            <a:r>
              <a:rPr spc="25" dirty="0">
                <a:latin typeface="Arial"/>
                <a:cs typeface="Arial"/>
              </a:rPr>
              <a:t> </a:t>
            </a:r>
            <a:r>
              <a:rPr dirty="0">
                <a:latin typeface="Arial"/>
                <a:cs typeface="Arial"/>
              </a:rPr>
              <a:t>the</a:t>
            </a:r>
            <a:r>
              <a:rPr spc="-40" dirty="0">
                <a:latin typeface="Arial"/>
                <a:cs typeface="Arial"/>
              </a:rPr>
              <a:t> </a:t>
            </a:r>
            <a:r>
              <a:rPr dirty="0">
                <a:latin typeface="Arial"/>
                <a:cs typeface="Arial"/>
              </a:rPr>
              <a:t>laboratory</a:t>
            </a:r>
            <a:r>
              <a:rPr spc="5" dirty="0">
                <a:latin typeface="Arial"/>
                <a:cs typeface="Arial"/>
              </a:rPr>
              <a:t> </a:t>
            </a:r>
            <a:r>
              <a:rPr b="1" dirty="0">
                <a:solidFill>
                  <a:srgbClr val="C00000"/>
                </a:solidFill>
                <a:latin typeface="Arial"/>
                <a:cs typeface="Arial"/>
              </a:rPr>
              <a:t>to</a:t>
            </a:r>
            <a:r>
              <a:rPr b="1" spc="-25" dirty="0">
                <a:solidFill>
                  <a:srgbClr val="C00000"/>
                </a:solidFill>
                <a:latin typeface="Arial"/>
                <a:cs typeface="Arial"/>
              </a:rPr>
              <a:t> </a:t>
            </a:r>
            <a:r>
              <a:rPr b="1" spc="-10" dirty="0">
                <a:solidFill>
                  <a:srgbClr val="C00000"/>
                </a:solidFill>
                <a:latin typeface="Arial"/>
                <a:cs typeface="Arial"/>
              </a:rPr>
              <a:t>identify </a:t>
            </a:r>
            <a:r>
              <a:rPr b="1" dirty="0">
                <a:solidFill>
                  <a:srgbClr val="C00000"/>
                </a:solidFill>
                <a:latin typeface="Arial"/>
                <a:cs typeface="Arial"/>
              </a:rPr>
              <a:t>competent</a:t>
            </a:r>
            <a:r>
              <a:rPr b="1" spc="-25" dirty="0">
                <a:solidFill>
                  <a:srgbClr val="C00000"/>
                </a:solidFill>
                <a:latin typeface="Arial"/>
                <a:cs typeface="Arial"/>
              </a:rPr>
              <a:t> </a:t>
            </a:r>
            <a:r>
              <a:rPr b="1" dirty="0">
                <a:solidFill>
                  <a:srgbClr val="C00000"/>
                </a:solidFill>
                <a:latin typeface="Arial"/>
                <a:cs typeface="Arial"/>
              </a:rPr>
              <a:t>people</a:t>
            </a:r>
            <a:r>
              <a:rPr b="1" spc="-30" dirty="0">
                <a:solidFill>
                  <a:srgbClr val="C00000"/>
                </a:solidFill>
                <a:latin typeface="Arial"/>
                <a:cs typeface="Arial"/>
              </a:rPr>
              <a:t> </a:t>
            </a:r>
            <a:r>
              <a:rPr dirty="0">
                <a:latin typeface="Arial"/>
                <a:cs typeface="Arial"/>
              </a:rPr>
              <a:t>to</a:t>
            </a:r>
            <a:r>
              <a:rPr spc="-25" dirty="0">
                <a:latin typeface="Arial"/>
                <a:cs typeface="Arial"/>
              </a:rPr>
              <a:t> </a:t>
            </a:r>
            <a:r>
              <a:rPr dirty="0">
                <a:latin typeface="Arial"/>
                <a:cs typeface="Arial"/>
              </a:rPr>
              <a:t>do</a:t>
            </a:r>
            <a:r>
              <a:rPr spc="-30" dirty="0">
                <a:latin typeface="Arial"/>
                <a:cs typeface="Arial"/>
              </a:rPr>
              <a:t> </a:t>
            </a:r>
            <a:r>
              <a:rPr dirty="0">
                <a:latin typeface="Arial"/>
                <a:cs typeface="Arial"/>
              </a:rPr>
              <a:t>the</a:t>
            </a:r>
            <a:r>
              <a:rPr spc="-15" dirty="0">
                <a:latin typeface="Arial"/>
                <a:cs typeface="Arial"/>
              </a:rPr>
              <a:t> </a:t>
            </a:r>
            <a:r>
              <a:rPr dirty="0">
                <a:latin typeface="Arial"/>
                <a:cs typeface="Arial"/>
              </a:rPr>
              <a:t>work</a:t>
            </a:r>
            <a:r>
              <a:rPr spc="5" dirty="0">
                <a:latin typeface="Arial"/>
                <a:cs typeface="Arial"/>
              </a:rPr>
              <a:t> </a:t>
            </a:r>
            <a:r>
              <a:rPr dirty="0">
                <a:latin typeface="Arial"/>
                <a:cs typeface="Arial"/>
              </a:rPr>
              <a:t>within</a:t>
            </a:r>
            <a:r>
              <a:rPr spc="20" dirty="0">
                <a:latin typeface="Arial"/>
                <a:cs typeface="Arial"/>
              </a:rPr>
              <a:t> </a:t>
            </a:r>
            <a:r>
              <a:rPr dirty="0">
                <a:latin typeface="Arial"/>
                <a:cs typeface="Arial"/>
              </a:rPr>
              <a:t>their</a:t>
            </a:r>
            <a:r>
              <a:rPr spc="-10" dirty="0">
                <a:latin typeface="Arial"/>
                <a:cs typeface="Arial"/>
              </a:rPr>
              <a:t> </a:t>
            </a:r>
            <a:r>
              <a:rPr dirty="0">
                <a:latin typeface="Arial"/>
                <a:cs typeface="Arial"/>
              </a:rPr>
              <a:t>scope</a:t>
            </a:r>
            <a:r>
              <a:rPr spc="-25" dirty="0">
                <a:latin typeface="Arial"/>
                <a:cs typeface="Arial"/>
              </a:rPr>
              <a:t> </a:t>
            </a:r>
            <a:r>
              <a:rPr dirty="0">
                <a:latin typeface="Arial"/>
                <a:cs typeface="Arial"/>
              </a:rPr>
              <a:t>of</a:t>
            </a:r>
            <a:r>
              <a:rPr spc="-15" dirty="0">
                <a:latin typeface="Arial"/>
                <a:cs typeface="Arial"/>
              </a:rPr>
              <a:t> </a:t>
            </a:r>
            <a:r>
              <a:rPr spc="-10" dirty="0">
                <a:latin typeface="Arial"/>
                <a:cs typeface="Arial"/>
              </a:rPr>
              <a:t>activity.</a:t>
            </a:r>
            <a:endParaRPr>
              <a:latin typeface="Arial"/>
              <a:cs typeface="Arial"/>
            </a:endParaRPr>
          </a:p>
          <a:p>
            <a:pPr marL="184785" marR="837565" indent="-172720">
              <a:lnSpc>
                <a:spcPct val="86500"/>
              </a:lnSpc>
              <a:spcBef>
                <a:spcPts val="390"/>
              </a:spcBef>
              <a:buChar char="•"/>
              <a:tabLst>
                <a:tab pos="184785" algn="l"/>
              </a:tabLst>
            </a:pPr>
            <a:r>
              <a:rPr dirty="0">
                <a:latin typeface="Arial"/>
                <a:cs typeface="Arial"/>
              </a:rPr>
              <a:t>It</a:t>
            </a:r>
            <a:r>
              <a:rPr spc="-30" dirty="0">
                <a:latin typeface="Arial"/>
                <a:cs typeface="Arial"/>
              </a:rPr>
              <a:t> </a:t>
            </a:r>
            <a:r>
              <a:rPr dirty="0">
                <a:latin typeface="Arial"/>
                <a:cs typeface="Arial"/>
              </a:rPr>
              <a:t>also</a:t>
            </a:r>
            <a:r>
              <a:rPr spc="-20" dirty="0">
                <a:latin typeface="Arial"/>
                <a:cs typeface="Arial"/>
              </a:rPr>
              <a:t> </a:t>
            </a:r>
            <a:r>
              <a:rPr dirty="0">
                <a:latin typeface="Arial"/>
                <a:cs typeface="Arial"/>
              </a:rPr>
              <a:t>allows</a:t>
            </a:r>
            <a:r>
              <a:rPr spc="20" dirty="0">
                <a:latin typeface="Arial"/>
                <a:cs typeface="Arial"/>
              </a:rPr>
              <a:t> </a:t>
            </a:r>
            <a:r>
              <a:rPr dirty="0">
                <a:latin typeface="Arial"/>
                <a:cs typeface="Arial"/>
              </a:rPr>
              <a:t>for</a:t>
            </a:r>
            <a:r>
              <a:rPr spc="-20" dirty="0">
                <a:latin typeface="Arial"/>
                <a:cs typeface="Arial"/>
              </a:rPr>
              <a:t> </a:t>
            </a:r>
            <a:r>
              <a:rPr dirty="0">
                <a:latin typeface="Arial"/>
                <a:cs typeface="Arial"/>
              </a:rPr>
              <a:t>the</a:t>
            </a:r>
            <a:r>
              <a:rPr spc="-35" dirty="0">
                <a:latin typeface="Arial"/>
                <a:cs typeface="Arial"/>
              </a:rPr>
              <a:t> </a:t>
            </a:r>
            <a:r>
              <a:rPr dirty="0">
                <a:latin typeface="Arial"/>
                <a:cs typeface="Arial"/>
              </a:rPr>
              <a:t>customers</a:t>
            </a:r>
            <a:r>
              <a:rPr spc="-15" dirty="0">
                <a:latin typeface="Arial"/>
                <a:cs typeface="Arial"/>
              </a:rPr>
              <a:t> </a:t>
            </a:r>
            <a:r>
              <a:rPr dirty="0">
                <a:latin typeface="Arial"/>
                <a:cs typeface="Arial"/>
              </a:rPr>
              <a:t>of</a:t>
            </a:r>
            <a:r>
              <a:rPr spc="-30" dirty="0">
                <a:latin typeface="Arial"/>
                <a:cs typeface="Arial"/>
              </a:rPr>
              <a:t> </a:t>
            </a:r>
            <a:r>
              <a:rPr dirty="0">
                <a:latin typeface="Arial"/>
                <a:cs typeface="Arial"/>
              </a:rPr>
              <a:t>the</a:t>
            </a:r>
            <a:r>
              <a:rPr spc="-20" dirty="0">
                <a:latin typeface="Arial"/>
                <a:cs typeface="Arial"/>
              </a:rPr>
              <a:t> </a:t>
            </a:r>
            <a:r>
              <a:rPr dirty="0">
                <a:latin typeface="Arial"/>
                <a:cs typeface="Arial"/>
              </a:rPr>
              <a:t>laboratory</a:t>
            </a:r>
            <a:r>
              <a:rPr spc="-15" dirty="0">
                <a:latin typeface="Arial"/>
                <a:cs typeface="Arial"/>
              </a:rPr>
              <a:t> </a:t>
            </a:r>
            <a:r>
              <a:rPr dirty="0">
                <a:latin typeface="Arial"/>
                <a:cs typeface="Arial"/>
              </a:rPr>
              <a:t>to</a:t>
            </a:r>
            <a:r>
              <a:rPr spc="-20" dirty="0">
                <a:latin typeface="Arial"/>
                <a:cs typeface="Arial"/>
              </a:rPr>
              <a:t> </a:t>
            </a:r>
            <a:r>
              <a:rPr dirty="0">
                <a:latin typeface="Arial"/>
                <a:cs typeface="Arial"/>
              </a:rPr>
              <a:t>identify</a:t>
            </a:r>
            <a:r>
              <a:rPr spc="-10" dirty="0">
                <a:latin typeface="Arial"/>
                <a:cs typeface="Arial"/>
              </a:rPr>
              <a:t> </a:t>
            </a:r>
            <a:r>
              <a:rPr dirty="0">
                <a:latin typeface="Arial"/>
                <a:cs typeface="Arial"/>
              </a:rPr>
              <a:t>a</a:t>
            </a:r>
            <a:r>
              <a:rPr spc="-5" dirty="0">
                <a:latin typeface="Arial"/>
                <a:cs typeface="Arial"/>
              </a:rPr>
              <a:t> </a:t>
            </a:r>
            <a:r>
              <a:rPr b="1" spc="-10" dirty="0">
                <a:solidFill>
                  <a:srgbClr val="C00000"/>
                </a:solidFill>
                <a:latin typeface="Arial"/>
                <a:cs typeface="Arial"/>
              </a:rPr>
              <a:t>suitable </a:t>
            </a:r>
            <a:r>
              <a:rPr b="1" dirty="0">
                <a:solidFill>
                  <a:srgbClr val="C00000"/>
                </a:solidFill>
                <a:latin typeface="Arial"/>
                <a:cs typeface="Arial"/>
              </a:rPr>
              <a:t>laboratory</a:t>
            </a:r>
            <a:r>
              <a:rPr b="1" spc="-40" dirty="0">
                <a:solidFill>
                  <a:srgbClr val="C00000"/>
                </a:solidFill>
                <a:latin typeface="Arial"/>
                <a:cs typeface="Arial"/>
              </a:rPr>
              <a:t> </a:t>
            </a:r>
            <a:r>
              <a:rPr dirty="0">
                <a:latin typeface="Arial"/>
                <a:cs typeface="Arial"/>
              </a:rPr>
              <a:t>for</a:t>
            </a:r>
            <a:r>
              <a:rPr spc="-20" dirty="0">
                <a:latin typeface="Arial"/>
                <a:cs typeface="Arial"/>
              </a:rPr>
              <a:t> </a:t>
            </a:r>
            <a:r>
              <a:rPr dirty="0">
                <a:latin typeface="Arial"/>
                <a:cs typeface="Arial"/>
              </a:rPr>
              <a:t>their</a:t>
            </a:r>
            <a:r>
              <a:rPr spc="-25" dirty="0">
                <a:latin typeface="Arial"/>
                <a:cs typeface="Arial"/>
              </a:rPr>
              <a:t> </a:t>
            </a:r>
            <a:r>
              <a:rPr dirty="0">
                <a:latin typeface="Arial"/>
                <a:cs typeface="Arial"/>
              </a:rPr>
              <a:t>purposes and</a:t>
            </a:r>
            <a:r>
              <a:rPr spc="-20" dirty="0">
                <a:latin typeface="Arial"/>
                <a:cs typeface="Arial"/>
              </a:rPr>
              <a:t> </a:t>
            </a:r>
            <a:r>
              <a:rPr dirty="0">
                <a:latin typeface="Arial"/>
                <a:cs typeface="Arial"/>
              </a:rPr>
              <a:t>have</a:t>
            </a:r>
            <a:r>
              <a:rPr spc="-15" dirty="0">
                <a:latin typeface="Arial"/>
                <a:cs typeface="Arial"/>
              </a:rPr>
              <a:t> </a:t>
            </a:r>
            <a:r>
              <a:rPr dirty="0">
                <a:latin typeface="Arial"/>
                <a:cs typeface="Arial"/>
              </a:rPr>
              <a:t>confidence</a:t>
            </a:r>
            <a:r>
              <a:rPr spc="-10" dirty="0">
                <a:latin typeface="Arial"/>
                <a:cs typeface="Arial"/>
              </a:rPr>
              <a:t> </a:t>
            </a:r>
            <a:r>
              <a:rPr dirty="0">
                <a:latin typeface="Arial"/>
                <a:cs typeface="Arial"/>
              </a:rPr>
              <a:t>in</a:t>
            </a:r>
            <a:r>
              <a:rPr spc="-35" dirty="0">
                <a:latin typeface="Arial"/>
                <a:cs typeface="Arial"/>
              </a:rPr>
              <a:t> </a:t>
            </a:r>
            <a:r>
              <a:rPr dirty="0">
                <a:latin typeface="Arial"/>
                <a:cs typeface="Arial"/>
              </a:rPr>
              <a:t>the</a:t>
            </a:r>
            <a:r>
              <a:rPr spc="-15" dirty="0">
                <a:latin typeface="Arial"/>
                <a:cs typeface="Arial"/>
              </a:rPr>
              <a:t> </a:t>
            </a:r>
            <a:r>
              <a:rPr dirty="0">
                <a:latin typeface="Arial"/>
                <a:cs typeface="Arial"/>
              </a:rPr>
              <a:t>tests</a:t>
            </a:r>
            <a:r>
              <a:rPr spc="-35" dirty="0">
                <a:latin typeface="Arial"/>
                <a:cs typeface="Arial"/>
              </a:rPr>
              <a:t> </a:t>
            </a:r>
            <a:r>
              <a:rPr spc="-25" dirty="0">
                <a:latin typeface="Arial"/>
                <a:cs typeface="Arial"/>
              </a:rPr>
              <a:t>and </a:t>
            </a:r>
            <a:r>
              <a:rPr dirty="0">
                <a:latin typeface="Arial"/>
                <a:cs typeface="Arial"/>
              </a:rPr>
              <a:t>measurements</a:t>
            </a:r>
            <a:r>
              <a:rPr spc="-10" dirty="0">
                <a:latin typeface="Arial"/>
                <a:cs typeface="Arial"/>
              </a:rPr>
              <a:t> </a:t>
            </a:r>
            <a:r>
              <a:rPr dirty="0">
                <a:latin typeface="Arial"/>
                <a:cs typeface="Arial"/>
              </a:rPr>
              <a:t>made</a:t>
            </a:r>
            <a:r>
              <a:rPr spc="-20" dirty="0">
                <a:latin typeface="Arial"/>
                <a:cs typeface="Arial"/>
              </a:rPr>
              <a:t> </a:t>
            </a:r>
            <a:r>
              <a:rPr dirty="0">
                <a:latin typeface="Arial"/>
                <a:cs typeface="Arial"/>
              </a:rPr>
              <a:t>by</a:t>
            </a:r>
            <a:r>
              <a:rPr spc="-30" dirty="0">
                <a:latin typeface="Arial"/>
                <a:cs typeface="Arial"/>
              </a:rPr>
              <a:t> </a:t>
            </a:r>
            <a:r>
              <a:rPr dirty="0">
                <a:latin typeface="Arial"/>
                <a:cs typeface="Arial"/>
              </a:rPr>
              <a:t>the</a:t>
            </a:r>
            <a:r>
              <a:rPr spc="-30" dirty="0">
                <a:latin typeface="Arial"/>
                <a:cs typeface="Arial"/>
              </a:rPr>
              <a:t> </a:t>
            </a:r>
            <a:r>
              <a:rPr spc="-10" dirty="0">
                <a:latin typeface="Arial"/>
                <a:cs typeface="Arial"/>
              </a:rPr>
              <a:t>laboratory.</a:t>
            </a:r>
            <a:endParaRPr>
              <a:latin typeface="Arial"/>
              <a:cs typeface="Arial"/>
            </a:endParaRPr>
          </a:p>
          <a:p>
            <a:pPr marL="184785" marR="28575" indent="-172720">
              <a:lnSpc>
                <a:spcPts val="1860"/>
              </a:lnSpc>
              <a:spcBef>
                <a:spcPts val="430"/>
              </a:spcBef>
              <a:buChar char="•"/>
              <a:tabLst>
                <a:tab pos="184785" algn="l"/>
                <a:tab pos="5379085" algn="l"/>
              </a:tabLst>
            </a:pPr>
            <a:r>
              <a:rPr dirty="0">
                <a:latin typeface="Arial"/>
                <a:cs typeface="Arial"/>
              </a:rPr>
              <a:t>When</a:t>
            </a:r>
            <a:r>
              <a:rPr spc="-40" dirty="0">
                <a:latin typeface="Arial"/>
                <a:cs typeface="Arial"/>
              </a:rPr>
              <a:t> </a:t>
            </a:r>
            <a:r>
              <a:rPr dirty="0">
                <a:latin typeface="Arial"/>
                <a:cs typeface="Arial"/>
              </a:rPr>
              <a:t>a</a:t>
            </a:r>
            <a:r>
              <a:rPr spc="-10" dirty="0">
                <a:latin typeface="Arial"/>
                <a:cs typeface="Arial"/>
              </a:rPr>
              <a:t> </a:t>
            </a:r>
            <a:r>
              <a:rPr dirty="0">
                <a:latin typeface="Arial"/>
                <a:cs typeface="Arial"/>
              </a:rPr>
              <a:t>laboratory</a:t>
            </a:r>
            <a:r>
              <a:rPr spc="-15" dirty="0">
                <a:latin typeface="Arial"/>
                <a:cs typeface="Arial"/>
              </a:rPr>
              <a:t> </a:t>
            </a:r>
            <a:r>
              <a:rPr dirty="0">
                <a:latin typeface="Arial"/>
                <a:cs typeface="Arial"/>
              </a:rPr>
              <a:t>is</a:t>
            </a:r>
            <a:r>
              <a:rPr spc="-20" dirty="0">
                <a:latin typeface="Arial"/>
                <a:cs typeface="Arial"/>
              </a:rPr>
              <a:t> </a:t>
            </a:r>
            <a:r>
              <a:rPr dirty="0">
                <a:latin typeface="Arial"/>
                <a:cs typeface="Arial"/>
              </a:rPr>
              <a:t>accredited</a:t>
            </a:r>
            <a:r>
              <a:rPr spc="-5" dirty="0">
                <a:latin typeface="Arial"/>
                <a:cs typeface="Arial"/>
              </a:rPr>
              <a:t> </a:t>
            </a:r>
            <a:r>
              <a:rPr dirty="0">
                <a:latin typeface="Arial"/>
                <a:cs typeface="Arial"/>
              </a:rPr>
              <a:t>to</a:t>
            </a:r>
            <a:r>
              <a:rPr spc="-20" dirty="0">
                <a:latin typeface="Arial"/>
                <a:cs typeface="Arial"/>
              </a:rPr>
              <a:t> </a:t>
            </a:r>
            <a:r>
              <a:rPr dirty="0">
                <a:latin typeface="Arial"/>
                <a:cs typeface="Arial"/>
              </a:rPr>
              <a:t>ISO/IEC</a:t>
            </a:r>
            <a:r>
              <a:rPr spc="-40" dirty="0">
                <a:latin typeface="Arial"/>
                <a:cs typeface="Arial"/>
              </a:rPr>
              <a:t> </a:t>
            </a:r>
            <a:r>
              <a:rPr spc="-10" dirty="0">
                <a:latin typeface="Arial"/>
                <a:cs typeface="Arial"/>
              </a:rPr>
              <a:t>17025</a:t>
            </a:r>
            <a:r>
              <a:rPr dirty="0">
                <a:latin typeface="Arial"/>
                <a:cs typeface="Arial"/>
              </a:rPr>
              <a:t>	its</a:t>
            </a:r>
            <a:r>
              <a:rPr spc="-20" dirty="0">
                <a:latin typeface="Arial"/>
                <a:cs typeface="Arial"/>
              </a:rPr>
              <a:t> </a:t>
            </a:r>
            <a:r>
              <a:rPr dirty="0">
                <a:latin typeface="Arial"/>
                <a:cs typeface="Arial"/>
              </a:rPr>
              <a:t>compliance is</a:t>
            </a:r>
            <a:r>
              <a:rPr spc="-20" dirty="0">
                <a:latin typeface="Arial"/>
                <a:cs typeface="Arial"/>
              </a:rPr>
              <a:t> </a:t>
            </a:r>
            <a:r>
              <a:rPr dirty="0">
                <a:latin typeface="Arial"/>
                <a:cs typeface="Arial"/>
              </a:rPr>
              <a:t>not</a:t>
            </a:r>
            <a:r>
              <a:rPr spc="-15" dirty="0">
                <a:latin typeface="Arial"/>
                <a:cs typeface="Arial"/>
              </a:rPr>
              <a:t> </a:t>
            </a:r>
            <a:r>
              <a:rPr spc="-20" dirty="0">
                <a:latin typeface="Arial"/>
                <a:cs typeface="Arial"/>
              </a:rPr>
              <a:t>only </a:t>
            </a:r>
            <a:r>
              <a:rPr dirty="0">
                <a:latin typeface="Arial"/>
                <a:cs typeface="Arial"/>
              </a:rPr>
              <a:t>assessed</a:t>
            </a:r>
            <a:r>
              <a:rPr spc="-15" dirty="0">
                <a:latin typeface="Arial"/>
                <a:cs typeface="Arial"/>
              </a:rPr>
              <a:t> </a:t>
            </a:r>
            <a:r>
              <a:rPr dirty="0">
                <a:latin typeface="Arial"/>
                <a:cs typeface="Arial"/>
              </a:rPr>
              <a:t>to</a:t>
            </a:r>
            <a:r>
              <a:rPr spc="-20" dirty="0">
                <a:latin typeface="Arial"/>
                <a:cs typeface="Arial"/>
              </a:rPr>
              <a:t> </a:t>
            </a:r>
            <a:r>
              <a:rPr dirty="0">
                <a:latin typeface="Arial"/>
                <a:cs typeface="Arial"/>
              </a:rPr>
              <a:t>the</a:t>
            </a:r>
            <a:r>
              <a:rPr spc="-30" dirty="0">
                <a:latin typeface="Arial"/>
                <a:cs typeface="Arial"/>
              </a:rPr>
              <a:t> </a:t>
            </a:r>
            <a:r>
              <a:rPr dirty="0">
                <a:latin typeface="Arial"/>
                <a:cs typeface="Arial"/>
              </a:rPr>
              <a:t>generic standard</a:t>
            </a:r>
            <a:r>
              <a:rPr spc="-15" dirty="0">
                <a:latin typeface="Arial"/>
                <a:cs typeface="Arial"/>
              </a:rPr>
              <a:t> </a:t>
            </a:r>
            <a:r>
              <a:rPr dirty="0">
                <a:latin typeface="Arial"/>
                <a:cs typeface="Arial"/>
              </a:rPr>
              <a:t>ISO/IEC</a:t>
            </a:r>
            <a:r>
              <a:rPr spc="-35" dirty="0">
                <a:latin typeface="Arial"/>
                <a:cs typeface="Arial"/>
              </a:rPr>
              <a:t> </a:t>
            </a:r>
            <a:r>
              <a:rPr dirty="0">
                <a:latin typeface="Arial"/>
                <a:cs typeface="Arial"/>
              </a:rPr>
              <a:t>17025 but</a:t>
            </a:r>
            <a:r>
              <a:rPr spc="-15" dirty="0">
                <a:latin typeface="Arial"/>
                <a:cs typeface="Arial"/>
              </a:rPr>
              <a:t> </a:t>
            </a:r>
            <a:r>
              <a:rPr dirty="0">
                <a:latin typeface="Arial"/>
                <a:cs typeface="Arial"/>
              </a:rPr>
              <a:t>also</a:t>
            </a:r>
            <a:r>
              <a:rPr spc="-15" dirty="0">
                <a:latin typeface="Arial"/>
                <a:cs typeface="Arial"/>
              </a:rPr>
              <a:t> </a:t>
            </a:r>
            <a:r>
              <a:rPr dirty="0">
                <a:latin typeface="Arial"/>
                <a:cs typeface="Arial"/>
              </a:rPr>
              <a:t>to</a:t>
            </a:r>
            <a:r>
              <a:rPr spc="-20" dirty="0">
                <a:latin typeface="Arial"/>
                <a:cs typeface="Arial"/>
              </a:rPr>
              <a:t> </a:t>
            </a:r>
            <a:r>
              <a:rPr dirty="0">
                <a:latin typeface="Arial"/>
                <a:cs typeface="Arial"/>
              </a:rPr>
              <a:t>any</a:t>
            </a:r>
            <a:r>
              <a:rPr spc="-15" dirty="0">
                <a:latin typeface="Arial"/>
                <a:cs typeface="Arial"/>
              </a:rPr>
              <a:t> </a:t>
            </a:r>
            <a:r>
              <a:rPr dirty="0">
                <a:latin typeface="Arial"/>
                <a:cs typeface="Arial"/>
              </a:rPr>
              <a:t>field</a:t>
            </a:r>
            <a:r>
              <a:rPr spc="-15" dirty="0">
                <a:latin typeface="Arial"/>
                <a:cs typeface="Arial"/>
              </a:rPr>
              <a:t> </a:t>
            </a:r>
            <a:r>
              <a:rPr spc="-10" dirty="0">
                <a:latin typeface="Arial"/>
                <a:cs typeface="Arial"/>
              </a:rPr>
              <a:t>specific </a:t>
            </a:r>
            <a:r>
              <a:rPr dirty="0">
                <a:latin typeface="Arial"/>
                <a:cs typeface="Arial"/>
              </a:rPr>
              <a:t>requirements and</a:t>
            </a:r>
            <a:r>
              <a:rPr spc="-15" dirty="0">
                <a:latin typeface="Arial"/>
                <a:cs typeface="Arial"/>
              </a:rPr>
              <a:t> </a:t>
            </a:r>
            <a:r>
              <a:rPr dirty="0">
                <a:latin typeface="Arial"/>
                <a:cs typeface="Arial"/>
              </a:rPr>
              <a:t>to</a:t>
            </a:r>
            <a:r>
              <a:rPr spc="-20" dirty="0">
                <a:latin typeface="Arial"/>
                <a:cs typeface="Arial"/>
              </a:rPr>
              <a:t> </a:t>
            </a:r>
            <a:r>
              <a:rPr dirty="0">
                <a:latin typeface="Arial"/>
                <a:cs typeface="Arial"/>
              </a:rPr>
              <a:t>the</a:t>
            </a:r>
            <a:r>
              <a:rPr spc="-35" dirty="0">
                <a:latin typeface="Arial"/>
                <a:cs typeface="Arial"/>
              </a:rPr>
              <a:t> </a:t>
            </a:r>
            <a:r>
              <a:rPr spc="-10" dirty="0">
                <a:latin typeface="Arial"/>
                <a:cs typeface="Arial"/>
              </a:rPr>
              <a:t>laboratories’</a:t>
            </a:r>
            <a:r>
              <a:rPr spc="-60" dirty="0">
                <a:latin typeface="Arial"/>
                <a:cs typeface="Arial"/>
              </a:rPr>
              <a:t> </a:t>
            </a:r>
            <a:r>
              <a:rPr dirty="0">
                <a:latin typeface="Arial"/>
                <a:cs typeface="Arial"/>
              </a:rPr>
              <a:t>competence</a:t>
            </a:r>
            <a:r>
              <a:rPr spc="-10" dirty="0">
                <a:latin typeface="Arial"/>
                <a:cs typeface="Arial"/>
              </a:rPr>
              <a:t> </a:t>
            </a:r>
            <a:r>
              <a:rPr dirty="0">
                <a:latin typeface="Arial"/>
                <a:cs typeface="Arial"/>
              </a:rPr>
              <a:t>to</a:t>
            </a:r>
            <a:r>
              <a:rPr spc="-20" dirty="0">
                <a:latin typeface="Arial"/>
                <a:cs typeface="Arial"/>
              </a:rPr>
              <a:t> </a:t>
            </a:r>
            <a:r>
              <a:rPr dirty="0">
                <a:latin typeface="Arial"/>
                <a:cs typeface="Arial"/>
              </a:rPr>
              <a:t>perform</a:t>
            </a:r>
            <a:r>
              <a:rPr spc="-20" dirty="0">
                <a:latin typeface="Arial"/>
                <a:cs typeface="Arial"/>
              </a:rPr>
              <a:t> </a:t>
            </a:r>
            <a:r>
              <a:rPr dirty="0">
                <a:latin typeface="Arial"/>
                <a:cs typeface="Arial"/>
              </a:rPr>
              <a:t>the</a:t>
            </a:r>
            <a:r>
              <a:rPr spc="-30" dirty="0">
                <a:latin typeface="Arial"/>
                <a:cs typeface="Arial"/>
              </a:rPr>
              <a:t> </a:t>
            </a:r>
            <a:r>
              <a:rPr dirty="0">
                <a:latin typeface="Arial"/>
                <a:cs typeface="Arial"/>
              </a:rPr>
              <a:t>specific</a:t>
            </a:r>
            <a:r>
              <a:rPr spc="-20" dirty="0">
                <a:latin typeface="Arial"/>
                <a:cs typeface="Arial"/>
              </a:rPr>
              <a:t> test </a:t>
            </a:r>
            <a:r>
              <a:rPr spc="-10" dirty="0">
                <a:latin typeface="Arial"/>
                <a:cs typeface="Arial"/>
              </a:rPr>
              <a:t>methods.</a:t>
            </a:r>
            <a:endParaRPr>
              <a:latin typeface="Arial"/>
              <a:cs typeface="Arial"/>
            </a:endParaRPr>
          </a:p>
        </p:txBody>
      </p:sp>
      <p:grpSp>
        <p:nvGrpSpPr>
          <p:cNvPr id="6" name="object 6"/>
          <p:cNvGrpSpPr/>
          <p:nvPr/>
        </p:nvGrpSpPr>
        <p:grpSpPr>
          <a:xfrm>
            <a:off x="1524761" y="764"/>
            <a:ext cx="9144000" cy="845819"/>
            <a:chOff x="761" y="763"/>
            <a:chExt cx="9144000" cy="845819"/>
          </a:xfrm>
        </p:grpSpPr>
        <p:sp>
          <p:nvSpPr>
            <p:cNvPr id="7" name="object 7"/>
            <p:cNvSpPr/>
            <p:nvPr/>
          </p:nvSpPr>
          <p:spPr>
            <a:xfrm>
              <a:off x="762" y="774"/>
              <a:ext cx="9144000" cy="845819"/>
            </a:xfrm>
            <a:custGeom>
              <a:avLst/>
              <a:gdLst/>
              <a:ahLst/>
              <a:cxnLst/>
              <a:rect l="l" t="t" r="r" b="b"/>
              <a:pathLst>
                <a:path w="9144000" h="845819">
                  <a:moveTo>
                    <a:pt x="9143873" y="0"/>
                  </a:moveTo>
                  <a:lnTo>
                    <a:pt x="9134348" y="0"/>
                  </a:lnTo>
                  <a:lnTo>
                    <a:pt x="9512" y="0"/>
                  </a:lnTo>
                  <a:lnTo>
                    <a:pt x="0" y="0"/>
                  </a:lnTo>
                  <a:lnTo>
                    <a:pt x="0" y="107505"/>
                  </a:lnTo>
                  <a:lnTo>
                    <a:pt x="0" y="117284"/>
                  </a:lnTo>
                  <a:lnTo>
                    <a:pt x="571500" y="117284"/>
                  </a:lnTo>
                  <a:lnTo>
                    <a:pt x="571500" y="838885"/>
                  </a:lnTo>
                  <a:lnTo>
                    <a:pt x="571487" y="845299"/>
                  </a:lnTo>
                  <a:lnTo>
                    <a:pt x="1126096" y="845299"/>
                  </a:lnTo>
                  <a:lnTo>
                    <a:pt x="1135659" y="845299"/>
                  </a:lnTo>
                  <a:lnTo>
                    <a:pt x="1135659" y="117284"/>
                  </a:lnTo>
                  <a:lnTo>
                    <a:pt x="9134348" y="117284"/>
                  </a:lnTo>
                  <a:lnTo>
                    <a:pt x="9143873" y="117284"/>
                  </a:lnTo>
                  <a:lnTo>
                    <a:pt x="9143873" y="0"/>
                  </a:lnTo>
                  <a:close/>
                </a:path>
              </a:pathLst>
            </a:custGeom>
            <a:solidFill>
              <a:srgbClr val="FF0000"/>
            </a:solidFill>
          </p:spPr>
          <p:txBody>
            <a:bodyPr wrap="square" lIns="0" tIns="0" rIns="0" bIns="0" rtlCol="0"/>
            <a:lstStyle/>
            <a:p>
              <a:endParaRPr/>
            </a:p>
          </p:txBody>
        </p:sp>
        <p:pic>
          <p:nvPicPr>
            <p:cNvPr id="8" name="object 8"/>
            <p:cNvPicPr/>
            <p:nvPr/>
          </p:nvPicPr>
          <p:blipFill>
            <a:blip r:embed="rId2" cstate="print"/>
            <a:stretch>
              <a:fillRect/>
            </a:stretch>
          </p:blipFill>
          <p:spPr>
            <a:xfrm>
              <a:off x="610361" y="362268"/>
              <a:ext cx="502475" cy="413063"/>
            </a:xfrm>
            <a:prstGeom prst="rect">
              <a:avLst/>
            </a:prstGeom>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202750" y="1357262"/>
            <a:ext cx="7025005" cy="5501005"/>
            <a:chOff x="1678749" y="1357261"/>
            <a:chExt cx="7025005" cy="5501005"/>
          </a:xfrm>
        </p:grpSpPr>
        <p:sp>
          <p:nvSpPr>
            <p:cNvPr id="3" name="object 3"/>
            <p:cNvSpPr/>
            <p:nvPr/>
          </p:nvSpPr>
          <p:spPr>
            <a:xfrm>
              <a:off x="1683511" y="1362024"/>
              <a:ext cx="7015480" cy="4445000"/>
            </a:xfrm>
            <a:custGeom>
              <a:avLst/>
              <a:gdLst/>
              <a:ahLst/>
              <a:cxnLst/>
              <a:rect l="l" t="t" r="r" b="b"/>
              <a:pathLst>
                <a:path w="7015480" h="4445000">
                  <a:moveTo>
                    <a:pt x="7015353" y="0"/>
                  </a:moveTo>
                  <a:lnTo>
                    <a:pt x="0" y="0"/>
                  </a:lnTo>
                  <a:lnTo>
                    <a:pt x="0" y="4444619"/>
                  </a:lnTo>
                  <a:lnTo>
                    <a:pt x="7015353" y="4444619"/>
                  </a:lnTo>
                  <a:lnTo>
                    <a:pt x="7015353" y="0"/>
                  </a:lnTo>
                  <a:close/>
                </a:path>
              </a:pathLst>
            </a:custGeom>
            <a:solidFill>
              <a:srgbClr val="FFFFFF">
                <a:alpha val="39999"/>
              </a:srgbClr>
            </a:solidFill>
          </p:spPr>
          <p:txBody>
            <a:bodyPr wrap="square" lIns="0" tIns="0" rIns="0" bIns="0" rtlCol="0"/>
            <a:lstStyle/>
            <a:p>
              <a:endParaRPr/>
            </a:p>
          </p:txBody>
        </p:sp>
        <p:sp>
          <p:nvSpPr>
            <p:cNvPr id="4" name="object 4"/>
            <p:cNvSpPr/>
            <p:nvPr/>
          </p:nvSpPr>
          <p:spPr>
            <a:xfrm>
              <a:off x="1683511" y="1362024"/>
              <a:ext cx="7015480" cy="4445000"/>
            </a:xfrm>
            <a:custGeom>
              <a:avLst/>
              <a:gdLst/>
              <a:ahLst/>
              <a:cxnLst/>
              <a:rect l="l" t="t" r="r" b="b"/>
              <a:pathLst>
                <a:path w="7015480" h="4445000">
                  <a:moveTo>
                    <a:pt x="0" y="4444619"/>
                  </a:moveTo>
                  <a:lnTo>
                    <a:pt x="7015353" y="4444619"/>
                  </a:lnTo>
                  <a:lnTo>
                    <a:pt x="7015353" y="0"/>
                  </a:lnTo>
                  <a:lnTo>
                    <a:pt x="0" y="0"/>
                  </a:lnTo>
                  <a:lnTo>
                    <a:pt x="0" y="4444619"/>
                  </a:lnTo>
                  <a:close/>
                </a:path>
              </a:pathLst>
            </a:custGeom>
            <a:ln w="9525">
              <a:solidFill>
                <a:srgbClr val="4F81BC"/>
              </a:solidFill>
            </a:ln>
          </p:spPr>
          <p:txBody>
            <a:bodyPr wrap="square" lIns="0" tIns="0" rIns="0" bIns="0" rtlCol="0"/>
            <a:lstStyle/>
            <a:p>
              <a:endParaRPr/>
            </a:p>
          </p:txBody>
        </p:sp>
      </p:grpSp>
      <p:sp>
        <p:nvSpPr>
          <p:cNvPr id="5" name="object 5"/>
          <p:cNvSpPr txBox="1">
            <a:spLocks noGrp="1"/>
          </p:cNvSpPr>
          <p:nvPr>
            <p:ph type="title"/>
          </p:nvPr>
        </p:nvSpPr>
        <p:spPr>
          <a:xfrm>
            <a:off x="2897886" y="51300"/>
            <a:ext cx="6426200" cy="1019318"/>
          </a:xfrm>
          <a:prstGeom prst="rect">
            <a:avLst/>
          </a:prstGeom>
        </p:spPr>
        <p:txBody>
          <a:bodyPr vert="horz" wrap="square" lIns="0" tIns="130175" rIns="0" bIns="0" rtlCol="0" anchor="ctr">
            <a:spAutoFit/>
          </a:bodyPr>
          <a:lstStyle/>
          <a:p>
            <a:pPr marL="12700" marR="5080">
              <a:lnSpc>
                <a:spcPct val="78600"/>
              </a:lnSpc>
              <a:spcBef>
                <a:spcPts val="1025"/>
              </a:spcBef>
            </a:pPr>
            <a:r>
              <a:rPr sz="3600" dirty="0"/>
              <a:t>ISO/IEC</a:t>
            </a:r>
            <a:r>
              <a:rPr sz="3600" spc="-40" dirty="0"/>
              <a:t> </a:t>
            </a:r>
            <a:r>
              <a:rPr sz="3600" dirty="0"/>
              <a:t>17020:</a:t>
            </a:r>
            <a:r>
              <a:rPr sz="3600" spc="-45" dirty="0"/>
              <a:t> </a:t>
            </a:r>
            <a:r>
              <a:rPr sz="3600" spc="-10" dirty="0"/>
              <a:t>Requirements </a:t>
            </a:r>
            <a:r>
              <a:rPr sz="3600" dirty="0">
                <a:solidFill>
                  <a:srgbClr val="A40020"/>
                </a:solidFill>
              </a:rPr>
              <a:t>Inspection</a:t>
            </a:r>
            <a:r>
              <a:rPr sz="3600" spc="-35" dirty="0">
                <a:solidFill>
                  <a:srgbClr val="A40020"/>
                </a:solidFill>
              </a:rPr>
              <a:t> </a:t>
            </a:r>
            <a:r>
              <a:rPr sz="3600" spc="-10" dirty="0">
                <a:solidFill>
                  <a:srgbClr val="A40020"/>
                </a:solidFill>
              </a:rPr>
              <a:t>bodies</a:t>
            </a:r>
            <a:endParaRPr sz="3600"/>
          </a:p>
        </p:txBody>
      </p:sp>
      <p:sp>
        <p:nvSpPr>
          <p:cNvPr id="6" name="object 6"/>
          <p:cNvSpPr txBox="1"/>
          <p:nvPr/>
        </p:nvSpPr>
        <p:spPr>
          <a:xfrm>
            <a:off x="4966461" y="1307956"/>
            <a:ext cx="5196840" cy="4265911"/>
          </a:xfrm>
          <a:prstGeom prst="rect">
            <a:avLst/>
          </a:prstGeom>
        </p:spPr>
        <p:txBody>
          <a:bodyPr vert="horz" wrap="square" lIns="0" tIns="85090" rIns="0" bIns="0" rtlCol="0">
            <a:spAutoFit/>
          </a:bodyPr>
          <a:lstStyle/>
          <a:p>
            <a:pPr marL="12700" algn="just">
              <a:spcBef>
                <a:spcPts val="670"/>
              </a:spcBef>
            </a:pPr>
            <a:r>
              <a:rPr sz="2000" b="1" dirty="0">
                <a:solidFill>
                  <a:srgbClr val="A40020"/>
                </a:solidFill>
                <a:latin typeface="Arial"/>
                <a:cs typeface="Arial"/>
              </a:rPr>
              <a:t>Inspection</a:t>
            </a:r>
            <a:r>
              <a:rPr sz="2000" b="1" spc="-15" dirty="0">
                <a:solidFill>
                  <a:srgbClr val="A40020"/>
                </a:solidFill>
                <a:latin typeface="Arial"/>
                <a:cs typeface="Arial"/>
              </a:rPr>
              <a:t> </a:t>
            </a:r>
            <a:r>
              <a:rPr sz="2000" b="1" spc="-50" dirty="0">
                <a:solidFill>
                  <a:srgbClr val="A40020"/>
                </a:solidFill>
                <a:latin typeface="Arial"/>
                <a:cs typeface="Arial"/>
              </a:rPr>
              <a:t>:</a:t>
            </a:r>
            <a:endParaRPr sz="2000">
              <a:latin typeface="Arial"/>
              <a:cs typeface="Arial"/>
            </a:endParaRPr>
          </a:p>
          <a:p>
            <a:pPr marL="184785" marR="5715" indent="-8255" algn="just">
              <a:lnSpc>
                <a:spcPct val="86300"/>
              </a:lnSpc>
              <a:spcBef>
                <a:spcPts val="810"/>
              </a:spcBef>
              <a:buSzPct val="94444"/>
              <a:buChar char="•"/>
              <a:tabLst>
                <a:tab pos="265430" algn="l"/>
              </a:tabLst>
            </a:pPr>
            <a:r>
              <a:rPr dirty="0">
                <a:latin typeface="Arial"/>
                <a:cs typeface="Arial"/>
              </a:rPr>
              <a:t>	Examination</a:t>
            </a:r>
            <a:r>
              <a:rPr spc="285" dirty="0">
                <a:latin typeface="Arial"/>
                <a:cs typeface="Arial"/>
              </a:rPr>
              <a:t>  </a:t>
            </a:r>
            <a:r>
              <a:rPr dirty="0">
                <a:latin typeface="Arial"/>
                <a:cs typeface="Arial"/>
              </a:rPr>
              <a:t>of</a:t>
            </a:r>
            <a:r>
              <a:rPr spc="290" dirty="0">
                <a:latin typeface="Arial"/>
                <a:cs typeface="Arial"/>
              </a:rPr>
              <a:t>  </a:t>
            </a:r>
            <a:r>
              <a:rPr dirty="0">
                <a:latin typeface="Arial"/>
                <a:cs typeface="Arial"/>
              </a:rPr>
              <a:t>a</a:t>
            </a:r>
            <a:r>
              <a:rPr spc="290" dirty="0">
                <a:latin typeface="Arial"/>
                <a:cs typeface="Arial"/>
              </a:rPr>
              <a:t>  </a:t>
            </a:r>
            <a:r>
              <a:rPr dirty="0">
                <a:latin typeface="Arial"/>
                <a:cs typeface="Arial"/>
              </a:rPr>
              <a:t>product</a:t>
            </a:r>
            <a:r>
              <a:rPr spc="290" dirty="0">
                <a:latin typeface="Arial"/>
                <a:cs typeface="Arial"/>
              </a:rPr>
              <a:t>  </a:t>
            </a:r>
            <a:r>
              <a:rPr dirty="0">
                <a:latin typeface="Arial"/>
                <a:cs typeface="Arial"/>
              </a:rPr>
              <a:t>design,</a:t>
            </a:r>
            <a:r>
              <a:rPr spc="295" dirty="0">
                <a:latin typeface="Arial"/>
                <a:cs typeface="Arial"/>
              </a:rPr>
              <a:t>  </a:t>
            </a:r>
            <a:r>
              <a:rPr spc="-10" dirty="0">
                <a:latin typeface="Arial"/>
                <a:cs typeface="Arial"/>
              </a:rPr>
              <a:t>product, </a:t>
            </a:r>
            <a:r>
              <a:rPr dirty="0">
                <a:latin typeface="Arial"/>
                <a:cs typeface="Arial"/>
              </a:rPr>
              <a:t>process</a:t>
            </a:r>
            <a:r>
              <a:rPr spc="430" dirty="0">
                <a:latin typeface="Arial"/>
                <a:cs typeface="Arial"/>
              </a:rPr>
              <a:t> </a:t>
            </a:r>
            <a:r>
              <a:rPr dirty="0">
                <a:latin typeface="Arial"/>
                <a:cs typeface="Arial"/>
              </a:rPr>
              <a:t>or</a:t>
            </a:r>
            <a:r>
              <a:rPr spc="440" dirty="0">
                <a:latin typeface="Arial"/>
                <a:cs typeface="Arial"/>
              </a:rPr>
              <a:t> </a:t>
            </a:r>
            <a:r>
              <a:rPr dirty="0">
                <a:latin typeface="Arial"/>
                <a:cs typeface="Arial"/>
              </a:rPr>
              <a:t>installation</a:t>
            </a:r>
            <a:r>
              <a:rPr spc="434" dirty="0">
                <a:latin typeface="Arial"/>
                <a:cs typeface="Arial"/>
              </a:rPr>
              <a:t> </a:t>
            </a:r>
            <a:r>
              <a:rPr dirty="0">
                <a:latin typeface="Arial"/>
                <a:cs typeface="Arial"/>
              </a:rPr>
              <a:t>and</a:t>
            </a:r>
            <a:r>
              <a:rPr spc="434" dirty="0">
                <a:latin typeface="Arial"/>
                <a:cs typeface="Arial"/>
              </a:rPr>
              <a:t> </a:t>
            </a:r>
            <a:r>
              <a:rPr dirty="0">
                <a:latin typeface="Arial"/>
                <a:cs typeface="Arial"/>
              </a:rPr>
              <a:t>determination</a:t>
            </a:r>
            <a:r>
              <a:rPr spc="434" dirty="0">
                <a:latin typeface="Arial"/>
                <a:cs typeface="Arial"/>
              </a:rPr>
              <a:t> </a:t>
            </a:r>
            <a:r>
              <a:rPr dirty="0">
                <a:latin typeface="Arial"/>
                <a:cs typeface="Arial"/>
              </a:rPr>
              <a:t>of</a:t>
            </a:r>
            <a:r>
              <a:rPr spc="440" dirty="0">
                <a:latin typeface="Arial"/>
                <a:cs typeface="Arial"/>
              </a:rPr>
              <a:t> </a:t>
            </a:r>
            <a:r>
              <a:rPr spc="-25" dirty="0">
                <a:latin typeface="Arial"/>
                <a:cs typeface="Arial"/>
              </a:rPr>
              <a:t>its </a:t>
            </a:r>
            <a:r>
              <a:rPr dirty="0">
                <a:latin typeface="Arial"/>
                <a:cs typeface="Arial"/>
              </a:rPr>
              <a:t>conformity</a:t>
            </a:r>
            <a:r>
              <a:rPr spc="275" dirty="0">
                <a:latin typeface="Arial"/>
                <a:cs typeface="Arial"/>
              </a:rPr>
              <a:t> </a:t>
            </a:r>
            <a:r>
              <a:rPr dirty="0">
                <a:latin typeface="Arial"/>
                <a:cs typeface="Arial"/>
              </a:rPr>
              <a:t>with</a:t>
            </a:r>
            <a:r>
              <a:rPr spc="260" dirty="0">
                <a:latin typeface="Arial"/>
                <a:cs typeface="Arial"/>
              </a:rPr>
              <a:t> </a:t>
            </a:r>
            <a:r>
              <a:rPr dirty="0">
                <a:latin typeface="Arial"/>
                <a:cs typeface="Arial"/>
              </a:rPr>
              <a:t>specific</a:t>
            </a:r>
            <a:r>
              <a:rPr spc="265" dirty="0">
                <a:latin typeface="Arial"/>
                <a:cs typeface="Arial"/>
              </a:rPr>
              <a:t> </a:t>
            </a:r>
            <a:r>
              <a:rPr dirty="0">
                <a:latin typeface="Arial"/>
                <a:cs typeface="Arial"/>
              </a:rPr>
              <a:t>requirements</a:t>
            </a:r>
            <a:r>
              <a:rPr spc="290" dirty="0">
                <a:latin typeface="Arial"/>
                <a:cs typeface="Arial"/>
              </a:rPr>
              <a:t> </a:t>
            </a:r>
            <a:r>
              <a:rPr dirty="0">
                <a:latin typeface="Arial"/>
                <a:cs typeface="Arial"/>
              </a:rPr>
              <a:t>or,</a:t>
            </a:r>
            <a:r>
              <a:rPr spc="270" dirty="0">
                <a:latin typeface="Arial"/>
                <a:cs typeface="Arial"/>
              </a:rPr>
              <a:t> </a:t>
            </a:r>
            <a:r>
              <a:rPr dirty="0">
                <a:latin typeface="Arial"/>
                <a:cs typeface="Arial"/>
              </a:rPr>
              <a:t>on</a:t>
            </a:r>
            <a:r>
              <a:rPr spc="260" dirty="0">
                <a:latin typeface="Arial"/>
                <a:cs typeface="Arial"/>
              </a:rPr>
              <a:t> </a:t>
            </a:r>
            <a:r>
              <a:rPr spc="-25" dirty="0">
                <a:latin typeface="Arial"/>
                <a:cs typeface="Arial"/>
              </a:rPr>
              <a:t>the </a:t>
            </a:r>
            <a:r>
              <a:rPr dirty="0">
                <a:latin typeface="Arial"/>
                <a:cs typeface="Arial"/>
              </a:rPr>
              <a:t>basis</a:t>
            </a:r>
            <a:r>
              <a:rPr spc="155" dirty="0">
                <a:latin typeface="Arial"/>
                <a:cs typeface="Arial"/>
              </a:rPr>
              <a:t>  </a:t>
            </a:r>
            <a:r>
              <a:rPr dirty="0">
                <a:latin typeface="Arial"/>
                <a:cs typeface="Arial"/>
              </a:rPr>
              <a:t>of</a:t>
            </a:r>
            <a:r>
              <a:rPr spc="170" dirty="0">
                <a:latin typeface="Arial"/>
                <a:cs typeface="Arial"/>
              </a:rPr>
              <a:t>  </a:t>
            </a:r>
            <a:r>
              <a:rPr dirty="0">
                <a:latin typeface="Arial"/>
                <a:cs typeface="Arial"/>
              </a:rPr>
              <a:t>professional</a:t>
            </a:r>
            <a:r>
              <a:rPr spc="165" dirty="0">
                <a:latin typeface="Arial"/>
                <a:cs typeface="Arial"/>
              </a:rPr>
              <a:t>  </a:t>
            </a:r>
            <a:r>
              <a:rPr dirty="0">
                <a:latin typeface="Arial"/>
                <a:cs typeface="Arial"/>
              </a:rPr>
              <a:t>judgment,</a:t>
            </a:r>
            <a:r>
              <a:rPr spc="185" dirty="0">
                <a:latin typeface="Arial"/>
                <a:cs typeface="Arial"/>
              </a:rPr>
              <a:t>  </a:t>
            </a:r>
            <a:r>
              <a:rPr dirty="0">
                <a:latin typeface="Arial"/>
                <a:cs typeface="Arial"/>
              </a:rPr>
              <a:t>with</a:t>
            </a:r>
            <a:r>
              <a:rPr spc="170" dirty="0">
                <a:latin typeface="Arial"/>
                <a:cs typeface="Arial"/>
              </a:rPr>
              <a:t>  </a:t>
            </a:r>
            <a:r>
              <a:rPr spc="-10" dirty="0">
                <a:latin typeface="Arial"/>
                <a:cs typeface="Arial"/>
              </a:rPr>
              <a:t>general </a:t>
            </a:r>
            <a:r>
              <a:rPr dirty="0">
                <a:latin typeface="Arial"/>
                <a:cs typeface="Arial"/>
              </a:rPr>
              <a:t>requirements</a:t>
            </a:r>
            <a:r>
              <a:rPr spc="305" dirty="0">
                <a:latin typeface="Arial"/>
                <a:cs typeface="Arial"/>
              </a:rPr>
              <a:t>    </a:t>
            </a:r>
            <a:r>
              <a:rPr dirty="0">
                <a:latin typeface="Arial"/>
                <a:cs typeface="Arial"/>
              </a:rPr>
              <a:t>(e.g.</a:t>
            </a:r>
            <a:r>
              <a:rPr spc="315" dirty="0">
                <a:latin typeface="Arial"/>
                <a:cs typeface="Arial"/>
              </a:rPr>
              <a:t>    </a:t>
            </a:r>
            <a:r>
              <a:rPr dirty="0">
                <a:latin typeface="Arial"/>
                <a:cs typeface="Arial"/>
              </a:rPr>
              <a:t>inspection</a:t>
            </a:r>
            <a:r>
              <a:rPr spc="315" dirty="0">
                <a:latin typeface="Arial"/>
                <a:cs typeface="Arial"/>
              </a:rPr>
              <a:t>    </a:t>
            </a:r>
            <a:r>
              <a:rPr dirty="0">
                <a:latin typeface="Arial"/>
                <a:cs typeface="Arial"/>
              </a:rPr>
              <a:t>of</a:t>
            </a:r>
            <a:r>
              <a:rPr spc="320" dirty="0">
                <a:latin typeface="Arial"/>
                <a:cs typeface="Arial"/>
              </a:rPr>
              <a:t>    </a:t>
            </a:r>
            <a:r>
              <a:rPr spc="-20" dirty="0">
                <a:latin typeface="Arial"/>
                <a:cs typeface="Arial"/>
              </a:rPr>
              <a:t>fire </a:t>
            </a:r>
            <a:r>
              <a:rPr dirty="0">
                <a:latin typeface="Arial"/>
                <a:cs typeface="Arial"/>
              </a:rPr>
              <a:t>extinguishers,</a:t>
            </a:r>
            <a:r>
              <a:rPr spc="165" dirty="0">
                <a:latin typeface="Arial"/>
                <a:cs typeface="Arial"/>
              </a:rPr>
              <a:t>  </a:t>
            </a:r>
            <a:r>
              <a:rPr dirty="0">
                <a:latin typeface="Arial"/>
                <a:cs typeface="Arial"/>
              </a:rPr>
              <a:t>lifts,</a:t>
            </a:r>
            <a:r>
              <a:rPr spc="165" dirty="0">
                <a:latin typeface="Arial"/>
                <a:cs typeface="Arial"/>
              </a:rPr>
              <a:t>  </a:t>
            </a:r>
            <a:r>
              <a:rPr dirty="0">
                <a:latin typeface="Arial"/>
                <a:cs typeface="Arial"/>
              </a:rPr>
              <a:t>restaurants,</a:t>
            </a:r>
            <a:r>
              <a:rPr spc="165" dirty="0">
                <a:latin typeface="Arial"/>
                <a:cs typeface="Arial"/>
              </a:rPr>
              <a:t>  </a:t>
            </a:r>
            <a:r>
              <a:rPr dirty="0">
                <a:latin typeface="Arial"/>
                <a:cs typeface="Arial"/>
              </a:rPr>
              <a:t>road</a:t>
            </a:r>
            <a:r>
              <a:rPr spc="170" dirty="0">
                <a:latin typeface="Arial"/>
                <a:cs typeface="Arial"/>
              </a:rPr>
              <a:t>  </a:t>
            </a:r>
            <a:r>
              <a:rPr spc="-10" dirty="0">
                <a:latin typeface="Arial"/>
                <a:cs typeface="Arial"/>
              </a:rPr>
              <a:t>vehicles </a:t>
            </a:r>
            <a:r>
              <a:rPr dirty="0">
                <a:latin typeface="Arial"/>
                <a:cs typeface="Arial"/>
              </a:rPr>
              <a:t>(annually)</a:t>
            </a:r>
            <a:r>
              <a:rPr spc="-50" dirty="0">
                <a:latin typeface="Arial"/>
                <a:cs typeface="Arial"/>
              </a:rPr>
              <a:t> </a:t>
            </a:r>
            <a:r>
              <a:rPr spc="-20" dirty="0">
                <a:latin typeface="Arial"/>
                <a:cs typeface="Arial"/>
              </a:rPr>
              <a:t>etc).</a:t>
            </a:r>
            <a:endParaRPr>
              <a:latin typeface="Arial"/>
              <a:cs typeface="Arial"/>
            </a:endParaRPr>
          </a:p>
          <a:p>
            <a:pPr>
              <a:spcBef>
                <a:spcPts val="409"/>
              </a:spcBef>
              <a:buFont typeface="Arial"/>
              <a:buChar char="•"/>
            </a:pPr>
            <a:endParaRPr>
              <a:latin typeface="Arial"/>
              <a:cs typeface="Arial"/>
            </a:endParaRPr>
          </a:p>
          <a:p>
            <a:pPr marL="184785" marR="6350" indent="-8255" algn="just">
              <a:lnSpc>
                <a:spcPct val="86200"/>
              </a:lnSpc>
              <a:buSzPct val="94444"/>
              <a:buChar char="•"/>
              <a:tabLst>
                <a:tab pos="265430" algn="l"/>
              </a:tabLst>
            </a:pPr>
            <a:r>
              <a:rPr dirty="0">
                <a:latin typeface="Arial"/>
                <a:cs typeface="Arial"/>
              </a:rPr>
              <a:t>	Provides</a:t>
            </a:r>
            <a:r>
              <a:rPr spc="175" dirty="0">
                <a:latin typeface="Arial"/>
                <a:cs typeface="Arial"/>
              </a:rPr>
              <a:t> </a:t>
            </a:r>
            <a:r>
              <a:rPr b="1" dirty="0">
                <a:solidFill>
                  <a:srgbClr val="A40020"/>
                </a:solidFill>
                <a:latin typeface="Arial"/>
                <a:cs typeface="Arial"/>
              </a:rPr>
              <a:t>objective</a:t>
            </a:r>
            <a:r>
              <a:rPr b="1" spc="195" dirty="0">
                <a:solidFill>
                  <a:srgbClr val="A40020"/>
                </a:solidFill>
                <a:latin typeface="Arial"/>
                <a:cs typeface="Arial"/>
              </a:rPr>
              <a:t> </a:t>
            </a:r>
            <a:r>
              <a:rPr b="1" dirty="0">
                <a:solidFill>
                  <a:srgbClr val="A40020"/>
                </a:solidFill>
                <a:latin typeface="Arial"/>
                <a:cs typeface="Arial"/>
              </a:rPr>
              <a:t>evidence</a:t>
            </a:r>
            <a:r>
              <a:rPr b="1" spc="180" dirty="0">
                <a:solidFill>
                  <a:srgbClr val="A40020"/>
                </a:solidFill>
                <a:latin typeface="Arial"/>
                <a:cs typeface="Arial"/>
              </a:rPr>
              <a:t> </a:t>
            </a:r>
            <a:r>
              <a:rPr dirty="0">
                <a:latin typeface="Arial"/>
                <a:cs typeface="Arial"/>
              </a:rPr>
              <a:t>that</a:t>
            </a:r>
            <a:r>
              <a:rPr spc="180" dirty="0">
                <a:latin typeface="Arial"/>
                <a:cs typeface="Arial"/>
              </a:rPr>
              <a:t> </a:t>
            </a:r>
            <a:r>
              <a:rPr dirty="0">
                <a:latin typeface="Arial"/>
                <a:cs typeface="Arial"/>
              </a:rPr>
              <a:t>an</a:t>
            </a:r>
            <a:r>
              <a:rPr spc="180" dirty="0">
                <a:latin typeface="Arial"/>
                <a:cs typeface="Arial"/>
              </a:rPr>
              <a:t> </a:t>
            </a:r>
            <a:r>
              <a:rPr spc="-10" dirty="0">
                <a:latin typeface="Arial"/>
                <a:cs typeface="Arial"/>
              </a:rPr>
              <a:t>inspected </a:t>
            </a:r>
            <a:r>
              <a:rPr dirty="0">
                <a:latin typeface="Arial"/>
                <a:cs typeface="Arial"/>
              </a:rPr>
              <a:t>item</a:t>
            </a:r>
            <a:r>
              <a:rPr spc="195" dirty="0">
                <a:latin typeface="Arial"/>
                <a:cs typeface="Arial"/>
              </a:rPr>
              <a:t> </a:t>
            </a:r>
            <a:r>
              <a:rPr dirty="0">
                <a:latin typeface="Arial"/>
                <a:cs typeface="Arial"/>
              </a:rPr>
              <a:t>meets</a:t>
            </a:r>
            <a:r>
              <a:rPr spc="210" dirty="0">
                <a:latin typeface="Arial"/>
                <a:cs typeface="Arial"/>
              </a:rPr>
              <a:t> </a:t>
            </a:r>
            <a:r>
              <a:rPr dirty="0">
                <a:latin typeface="Arial"/>
                <a:cs typeface="Arial"/>
              </a:rPr>
              <a:t>the</a:t>
            </a:r>
            <a:r>
              <a:rPr spc="210" dirty="0">
                <a:latin typeface="Arial"/>
                <a:cs typeface="Arial"/>
              </a:rPr>
              <a:t> </a:t>
            </a:r>
            <a:r>
              <a:rPr dirty="0">
                <a:latin typeface="Arial"/>
                <a:cs typeface="Arial"/>
              </a:rPr>
              <a:t>specified</a:t>
            </a:r>
            <a:r>
              <a:rPr spc="204" dirty="0">
                <a:latin typeface="Arial"/>
                <a:cs typeface="Arial"/>
              </a:rPr>
              <a:t> </a:t>
            </a:r>
            <a:r>
              <a:rPr dirty="0">
                <a:latin typeface="Arial"/>
                <a:cs typeface="Arial"/>
              </a:rPr>
              <a:t>needs</a:t>
            </a:r>
            <a:r>
              <a:rPr spc="210" dirty="0">
                <a:latin typeface="Arial"/>
                <a:cs typeface="Arial"/>
              </a:rPr>
              <a:t> </a:t>
            </a:r>
            <a:r>
              <a:rPr dirty="0">
                <a:latin typeface="Arial"/>
                <a:cs typeface="Arial"/>
              </a:rPr>
              <a:t>of</a:t>
            </a:r>
            <a:r>
              <a:rPr spc="210" dirty="0">
                <a:latin typeface="Arial"/>
                <a:cs typeface="Arial"/>
              </a:rPr>
              <a:t> </a:t>
            </a:r>
            <a:r>
              <a:rPr dirty="0">
                <a:latin typeface="Arial"/>
                <a:cs typeface="Arial"/>
              </a:rPr>
              <a:t>the</a:t>
            </a:r>
            <a:r>
              <a:rPr spc="204" dirty="0">
                <a:latin typeface="Arial"/>
                <a:cs typeface="Arial"/>
              </a:rPr>
              <a:t> </a:t>
            </a:r>
            <a:r>
              <a:rPr spc="-10" dirty="0">
                <a:latin typeface="Arial"/>
                <a:cs typeface="Arial"/>
              </a:rPr>
              <a:t>customer (purchaser,</a:t>
            </a:r>
            <a:r>
              <a:rPr spc="-45" dirty="0">
                <a:latin typeface="Arial"/>
                <a:cs typeface="Arial"/>
              </a:rPr>
              <a:t> </a:t>
            </a:r>
            <a:r>
              <a:rPr dirty="0">
                <a:latin typeface="Arial"/>
                <a:cs typeface="Arial"/>
              </a:rPr>
              <a:t>manufacturer</a:t>
            </a:r>
            <a:r>
              <a:rPr spc="-45" dirty="0">
                <a:latin typeface="Arial"/>
                <a:cs typeface="Arial"/>
              </a:rPr>
              <a:t> </a:t>
            </a:r>
            <a:r>
              <a:rPr spc="-10" dirty="0">
                <a:latin typeface="Arial"/>
                <a:cs typeface="Arial"/>
              </a:rPr>
              <a:t>regulator).</a:t>
            </a:r>
            <a:endParaRPr>
              <a:latin typeface="Arial"/>
              <a:cs typeface="Arial"/>
            </a:endParaRPr>
          </a:p>
          <a:p>
            <a:pPr>
              <a:spcBef>
                <a:spcPts val="440"/>
              </a:spcBef>
              <a:buFont typeface="Arial"/>
              <a:buChar char="•"/>
            </a:pPr>
            <a:endParaRPr>
              <a:latin typeface="Arial"/>
              <a:cs typeface="Arial"/>
            </a:endParaRPr>
          </a:p>
          <a:p>
            <a:pPr marL="184785" marR="5080" indent="-8255" algn="just">
              <a:lnSpc>
                <a:spcPts val="1860"/>
              </a:lnSpc>
              <a:buSzPct val="94444"/>
              <a:buChar char="•"/>
              <a:tabLst>
                <a:tab pos="265430" algn="l"/>
              </a:tabLst>
            </a:pPr>
            <a:r>
              <a:rPr dirty="0">
                <a:latin typeface="Arial"/>
                <a:cs typeface="Arial"/>
              </a:rPr>
              <a:t>	Heavily</a:t>
            </a:r>
            <a:r>
              <a:rPr spc="75" dirty="0">
                <a:latin typeface="Arial"/>
                <a:cs typeface="Arial"/>
              </a:rPr>
              <a:t> </a:t>
            </a:r>
            <a:r>
              <a:rPr dirty="0">
                <a:latin typeface="Arial"/>
                <a:cs typeface="Arial"/>
              </a:rPr>
              <a:t>relies</a:t>
            </a:r>
            <a:r>
              <a:rPr spc="95" dirty="0">
                <a:latin typeface="Arial"/>
                <a:cs typeface="Arial"/>
              </a:rPr>
              <a:t> </a:t>
            </a:r>
            <a:r>
              <a:rPr dirty="0">
                <a:latin typeface="Arial"/>
                <a:cs typeface="Arial"/>
              </a:rPr>
              <a:t>on</a:t>
            </a:r>
            <a:r>
              <a:rPr spc="85" dirty="0">
                <a:latin typeface="Arial"/>
                <a:cs typeface="Arial"/>
              </a:rPr>
              <a:t> </a:t>
            </a:r>
            <a:r>
              <a:rPr b="1" dirty="0">
                <a:solidFill>
                  <a:srgbClr val="A40020"/>
                </a:solidFill>
                <a:latin typeface="Arial"/>
                <a:cs typeface="Arial"/>
              </a:rPr>
              <a:t>professional</a:t>
            </a:r>
            <a:r>
              <a:rPr b="1" spc="105" dirty="0">
                <a:solidFill>
                  <a:srgbClr val="A40020"/>
                </a:solidFill>
                <a:latin typeface="Arial"/>
                <a:cs typeface="Arial"/>
              </a:rPr>
              <a:t> </a:t>
            </a:r>
            <a:r>
              <a:rPr b="1" dirty="0">
                <a:solidFill>
                  <a:srgbClr val="A40020"/>
                </a:solidFill>
                <a:latin typeface="Arial"/>
                <a:cs typeface="Arial"/>
              </a:rPr>
              <a:t>judgment</a:t>
            </a:r>
            <a:r>
              <a:rPr b="1" spc="100" dirty="0">
                <a:solidFill>
                  <a:srgbClr val="A40020"/>
                </a:solidFill>
                <a:latin typeface="Arial"/>
                <a:cs typeface="Arial"/>
              </a:rPr>
              <a:t> </a:t>
            </a:r>
            <a:r>
              <a:rPr dirty="0">
                <a:latin typeface="Arial"/>
                <a:cs typeface="Arial"/>
              </a:rPr>
              <a:t>of</a:t>
            </a:r>
            <a:r>
              <a:rPr spc="95" dirty="0">
                <a:latin typeface="Arial"/>
                <a:cs typeface="Arial"/>
              </a:rPr>
              <a:t> </a:t>
            </a:r>
            <a:r>
              <a:rPr spc="-25" dirty="0">
                <a:latin typeface="Arial"/>
                <a:cs typeface="Arial"/>
              </a:rPr>
              <a:t>the </a:t>
            </a:r>
            <a:r>
              <a:rPr dirty="0">
                <a:latin typeface="Arial"/>
                <a:cs typeface="Arial"/>
              </a:rPr>
              <a:t>inspector</a:t>
            </a:r>
            <a:r>
              <a:rPr spc="45" dirty="0">
                <a:latin typeface="Arial"/>
                <a:cs typeface="Arial"/>
              </a:rPr>
              <a:t>  </a:t>
            </a:r>
            <a:r>
              <a:rPr dirty="0">
                <a:latin typeface="Arial"/>
                <a:cs typeface="Arial"/>
              </a:rPr>
              <a:t>whose</a:t>
            </a:r>
            <a:r>
              <a:rPr spc="30" dirty="0">
                <a:latin typeface="Arial"/>
                <a:cs typeface="Arial"/>
              </a:rPr>
              <a:t>  </a:t>
            </a:r>
            <a:r>
              <a:rPr dirty="0">
                <a:latin typeface="Arial"/>
                <a:cs typeface="Arial"/>
              </a:rPr>
              <a:t>competence</a:t>
            </a:r>
            <a:r>
              <a:rPr spc="30" dirty="0">
                <a:latin typeface="Arial"/>
                <a:cs typeface="Arial"/>
              </a:rPr>
              <a:t>  </a:t>
            </a:r>
            <a:r>
              <a:rPr dirty="0">
                <a:latin typeface="Arial"/>
                <a:cs typeface="Arial"/>
              </a:rPr>
              <a:t>is</a:t>
            </a:r>
            <a:r>
              <a:rPr spc="35" dirty="0">
                <a:latin typeface="Arial"/>
                <a:cs typeface="Arial"/>
              </a:rPr>
              <a:t>  </a:t>
            </a:r>
            <a:r>
              <a:rPr dirty="0">
                <a:latin typeface="Arial"/>
                <a:cs typeface="Arial"/>
              </a:rPr>
              <a:t>crucial</a:t>
            </a:r>
            <a:r>
              <a:rPr spc="30" dirty="0">
                <a:latin typeface="Arial"/>
                <a:cs typeface="Arial"/>
              </a:rPr>
              <a:t>  </a:t>
            </a:r>
            <a:r>
              <a:rPr dirty="0">
                <a:latin typeface="Arial"/>
                <a:cs typeface="Arial"/>
              </a:rPr>
              <a:t>to</a:t>
            </a:r>
            <a:r>
              <a:rPr spc="30" dirty="0">
                <a:latin typeface="Arial"/>
                <a:cs typeface="Arial"/>
              </a:rPr>
              <a:t>  </a:t>
            </a:r>
            <a:r>
              <a:rPr spc="-25" dirty="0">
                <a:latin typeface="Arial"/>
                <a:cs typeface="Arial"/>
              </a:rPr>
              <a:t>the </a:t>
            </a:r>
            <a:r>
              <a:rPr dirty="0">
                <a:latin typeface="Arial"/>
                <a:cs typeface="Arial"/>
              </a:rPr>
              <a:t>success</a:t>
            </a:r>
            <a:r>
              <a:rPr spc="-10" dirty="0">
                <a:latin typeface="Arial"/>
                <a:cs typeface="Arial"/>
              </a:rPr>
              <a:t> </a:t>
            </a:r>
            <a:r>
              <a:rPr dirty="0">
                <a:latin typeface="Arial"/>
                <a:cs typeface="Arial"/>
              </a:rPr>
              <a:t>of</a:t>
            </a:r>
            <a:r>
              <a:rPr spc="-5" dirty="0">
                <a:latin typeface="Arial"/>
                <a:cs typeface="Arial"/>
              </a:rPr>
              <a:t> </a:t>
            </a:r>
            <a:r>
              <a:rPr dirty="0">
                <a:latin typeface="Arial"/>
                <a:cs typeface="Arial"/>
              </a:rPr>
              <a:t>this</a:t>
            </a:r>
            <a:r>
              <a:rPr spc="-15" dirty="0">
                <a:latin typeface="Arial"/>
                <a:cs typeface="Arial"/>
              </a:rPr>
              <a:t> </a:t>
            </a:r>
            <a:r>
              <a:rPr spc="-10" dirty="0">
                <a:latin typeface="Arial"/>
                <a:cs typeface="Arial"/>
              </a:rPr>
              <a:t>activity.</a:t>
            </a:r>
            <a:endParaRPr>
              <a:latin typeface="Arial"/>
              <a:cs typeface="Arial"/>
            </a:endParaRPr>
          </a:p>
        </p:txBody>
      </p:sp>
      <p:grpSp>
        <p:nvGrpSpPr>
          <p:cNvPr id="7" name="object 7"/>
          <p:cNvGrpSpPr/>
          <p:nvPr/>
        </p:nvGrpSpPr>
        <p:grpSpPr>
          <a:xfrm>
            <a:off x="1930540" y="1779575"/>
            <a:ext cx="2715895" cy="4030979"/>
            <a:chOff x="406539" y="1779574"/>
            <a:chExt cx="2715895" cy="4030979"/>
          </a:xfrm>
        </p:grpSpPr>
        <p:pic>
          <p:nvPicPr>
            <p:cNvPr id="8" name="object 8"/>
            <p:cNvPicPr/>
            <p:nvPr/>
          </p:nvPicPr>
          <p:blipFill>
            <a:blip r:embed="rId2" cstate="print"/>
            <a:stretch>
              <a:fillRect/>
            </a:stretch>
          </p:blipFill>
          <p:spPr>
            <a:xfrm>
              <a:off x="408127" y="1781162"/>
              <a:ext cx="2712466" cy="4027551"/>
            </a:xfrm>
            <a:prstGeom prst="rect">
              <a:avLst/>
            </a:prstGeom>
          </p:spPr>
        </p:pic>
        <p:sp>
          <p:nvSpPr>
            <p:cNvPr id="9" name="object 9"/>
            <p:cNvSpPr/>
            <p:nvPr/>
          </p:nvSpPr>
          <p:spPr>
            <a:xfrm>
              <a:off x="408127" y="1781162"/>
              <a:ext cx="2712720" cy="4027804"/>
            </a:xfrm>
            <a:custGeom>
              <a:avLst/>
              <a:gdLst/>
              <a:ahLst/>
              <a:cxnLst/>
              <a:rect l="l" t="t" r="r" b="b"/>
              <a:pathLst>
                <a:path w="2712720" h="4027804">
                  <a:moveTo>
                    <a:pt x="0" y="4027551"/>
                  </a:moveTo>
                  <a:lnTo>
                    <a:pt x="2712466" y="4027551"/>
                  </a:lnTo>
                  <a:lnTo>
                    <a:pt x="2712466" y="0"/>
                  </a:lnTo>
                  <a:lnTo>
                    <a:pt x="0" y="0"/>
                  </a:lnTo>
                  <a:lnTo>
                    <a:pt x="0" y="4027551"/>
                  </a:lnTo>
                  <a:close/>
                </a:path>
              </a:pathLst>
            </a:custGeom>
            <a:ln w="3175">
              <a:solidFill>
                <a:srgbClr val="000000"/>
              </a:solidFill>
            </a:ln>
          </p:spPr>
          <p:txBody>
            <a:bodyPr wrap="square" lIns="0" tIns="0" rIns="0" bIns="0" rtlCol="0"/>
            <a:lstStyle/>
            <a:p>
              <a:endParaRPr/>
            </a:p>
          </p:txBody>
        </p:sp>
      </p:grpSp>
      <p:grpSp>
        <p:nvGrpSpPr>
          <p:cNvPr id="10" name="object 10"/>
          <p:cNvGrpSpPr/>
          <p:nvPr/>
        </p:nvGrpSpPr>
        <p:grpSpPr>
          <a:xfrm>
            <a:off x="1524761" y="764"/>
            <a:ext cx="9144000" cy="845819"/>
            <a:chOff x="761" y="763"/>
            <a:chExt cx="9144000" cy="845819"/>
          </a:xfrm>
        </p:grpSpPr>
        <p:sp>
          <p:nvSpPr>
            <p:cNvPr id="11" name="object 11"/>
            <p:cNvSpPr/>
            <p:nvPr/>
          </p:nvSpPr>
          <p:spPr>
            <a:xfrm>
              <a:off x="762" y="774"/>
              <a:ext cx="9144000" cy="845819"/>
            </a:xfrm>
            <a:custGeom>
              <a:avLst/>
              <a:gdLst/>
              <a:ahLst/>
              <a:cxnLst/>
              <a:rect l="l" t="t" r="r" b="b"/>
              <a:pathLst>
                <a:path w="9144000" h="845819">
                  <a:moveTo>
                    <a:pt x="9143873" y="0"/>
                  </a:moveTo>
                  <a:lnTo>
                    <a:pt x="9134348" y="0"/>
                  </a:lnTo>
                  <a:lnTo>
                    <a:pt x="9512" y="0"/>
                  </a:lnTo>
                  <a:lnTo>
                    <a:pt x="0" y="0"/>
                  </a:lnTo>
                  <a:lnTo>
                    <a:pt x="0" y="107505"/>
                  </a:lnTo>
                  <a:lnTo>
                    <a:pt x="0" y="117284"/>
                  </a:lnTo>
                  <a:lnTo>
                    <a:pt x="571500" y="117284"/>
                  </a:lnTo>
                  <a:lnTo>
                    <a:pt x="571500" y="838885"/>
                  </a:lnTo>
                  <a:lnTo>
                    <a:pt x="571487" y="845299"/>
                  </a:lnTo>
                  <a:lnTo>
                    <a:pt x="1126096" y="845299"/>
                  </a:lnTo>
                  <a:lnTo>
                    <a:pt x="1135659" y="845299"/>
                  </a:lnTo>
                  <a:lnTo>
                    <a:pt x="1135659" y="117284"/>
                  </a:lnTo>
                  <a:lnTo>
                    <a:pt x="9134348" y="117284"/>
                  </a:lnTo>
                  <a:lnTo>
                    <a:pt x="9143873" y="117284"/>
                  </a:lnTo>
                  <a:lnTo>
                    <a:pt x="9143873" y="0"/>
                  </a:lnTo>
                  <a:close/>
                </a:path>
              </a:pathLst>
            </a:custGeom>
            <a:solidFill>
              <a:srgbClr val="FF0000"/>
            </a:solidFill>
          </p:spPr>
          <p:txBody>
            <a:bodyPr wrap="square" lIns="0" tIns="0" rIns="0" bIns="0" rtlCol="0"/>
            <a:lstStyle/>
            <a:p>
              <a:endParaRPr/>
            </a:p>
          </p:txBody>
        </p:sp>
        <p:pic>
          <p:nvPicPr>
            <p:cNvPr id="12" name="object 12"/>
            <p:cNvPicPr/>
            <p:nvPr/>
          </p:nvPicPr>
          <p:blipFill>
            <a:blip r:embed="rId3" cstate="print"/>
            <a:stretch>
              <a:fillRect/>
            </a:stretch>
          </p:blipFill>
          <p:spPr>
            <a:xfrm>
              <a:off x="610361" y="362268"/>
              <a:ext cx="502475" cy="413063"/>
            </a:xfrm>
            <a:prstGeom prst="rect">
              <a:avLst/>
            </a:prstGeom>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00251" y="1736470"/>
            <a:ext cx="8212455" cy="5121910"/>
            <a:chOff x="476250" y="1736470"/>
            <a:chExt cx="8212455" cy="5121910"/>
          </a:xfrm>
        </p:grpSpPr>
        <p:sp>
          <p:nvSpPr>
            <p:cNvPr id="3" name="object 3"/>
            <p:cNvSpPr/>
            <p:nvPr/>
          </p:nvSpPr>
          <p:spPr>
            <a:xfrm>
              <a:off x="476250" y="1736470"/>
              <a:ext cx="6805930" cy="1831975"/>
            </a:xfrm>
            <a:custGeom>
              <a:avLst/>
              <a:gdLst/>
              <a:ahLst/>
              <a:cxnLst/>
              <a:rect l="l" t="t" r="r" b="b"/>
              <a:pathLst>
                <a:path w="6805930" h="1831975">
                  <a:moveTo>
                    <a:pt x="6622415" y="0"/>
                  </a:moveTo>
                  <a:lnTo>
                    <a:pt x="183159" y="0"/>
                  </a:lnTo>
                  <a:lnTo>
                    <a:pt x="134468" y="6536"/>
                  </a:lnTo>
                  <a:lnTo>
                    <a:pt x="90715" y="24986"/>
                  </a:lnTo>
                  <a:lnTo>
                    <a:pt x="53646" y="53609"/>
                  </a:lnTo>
                  <a:lnTo>
                    <a:pt x="25006" y="90668"/>
                  </a:lnTo>
                  <a:lnTo>
                    <a:pt x="6542" y="134423"/>
                  </a:lnTo>
                  <a:lnTo>
                    <a:pt x="0" y="183133"/>
                  </a:lnTo>
                  <a:lnTo>
                    <a:pt x="0" y="1648332"/>
                  </a:lnTo>
                  <a:lnTo>
                    <a:pt x="6542" y="1697043"/>
                  </a:lnTo>
                  <a:lnTo>
                    <a:pt x="25006" y="1740798"/>
                  </a:lnTo>
                  <a:lnTo>
                    <a:pt x="53646" y="1777857"/>
                  </a:lnTo>
                  <a:lnTo>
                    <a:pt x="90715" y="1806480"/>
                  </a:lnTo>
                  <a:lnTo>
                    <a:pt x="134468" y="1824930"/>
                  </a:lnTo>
                  <a:lnTo>
                    <a:pt x="183159" y="1831466"/>
                  </a:lnTo>
                  <a:lnTo>
                    <a:pt x="6622415" y="1831466"/>
                  </a:lnTo>
                  <a:lnTo>
                    <a:pt x="6671125" y="1824930"/>
                  </a:lnTo>
                  <a:lnTo>
                    <a:pt x="6714880" y="1806480"/>
                  </a:lnTo>
                  <a:lnTo>
                    <a:pt x="6751939" y="1777857"/>
                  </a:lnTo>
                  <a:lnTo>
                    <a:pt x="6780562" y="1740798"/>
                  </a:lnTo>
                  <a:lnTo>
                    <a:pt x="6799012" y="1697043"/>
                  </a:lnTo>
                  <a:lnTo>
                    <a:pt x="6805549" y="1648332"/>
                  </a:lnTo>
                  <a:lnTo>
                    <a:pt x="6805549" y="183133"/>
                  </a:lnTo>
                  <a:lnTo>
                    <a:pt x="6799012" y="134423"/>
                  </a:lnTo>
                  <a:lnTo>
                    <a:pt x="6780562" y="90668"/>
                  </a:lnTo>
                  <a:lnTo>
                    <a:pt x="6751939" y="53609"/>
                  </a:lnTo>
                  <a:lnTo>
                    <a:pt x="6714880" y="24986"/>
                  </a:lnTo>
                  <a:lnTo>
                    <a:pt x="6671125" y="6536"/>
                  </a:lnTo>
                  <a:lnTo>
                    <a:pt x="6622415" y="0"/>
                  </a:lnTo>
                  <a:close/>
                </a:path>
              </a:pathLst>
            </a:custGeom>
            <a:solidFill>
              <a:srgbClr val="4F81BC"/>
            </a:solidFill>
          </p:spPr>
          <p:txBody>
            <a:bodyPr wrap="square" lIns="0" tIns="0" rIns="0" bIns="0" rtlCol="0"/>
            <a:lstStyle/>
            <a:p>
              <a:endParaRPr/>
            </a:p>
          </p:txBody>
        </p:sp>
        <p:sp>
          <p:nvSpPr>
            <p:cNvPr id="4" name="object 4"/>
            <p:cNvSpPr/>
            <p:nvPr/>
          </p:nvSpPr>
          <p:spPr>
            <a:xfrm>
              <a:off x="1870202" y="2957448"/>
              <a:ext cx="6805930" cy="3247390"/>
            </a:xfrm>
            <a:custGeom>
              <a:avLst/>
              <a:gdLst/>
              <a:ahLst/>
              <a:cxnLst/>
              <a:rect l="l" t="t" r="r" b="b"/>
              <a:pathLst>
                <a:path w="6805930" h="3247390">
                  <a:moveTo>
                    <a:pt x="6480809" y="0"/>
                  </a:moveTo>
                  <a:lnTo>
                    <a:pt x="324739" y="0"/>
                  </a:lnTo>
                  <a:lnTo>
                    <a:pt x="276728" y="3521"/>
                  </a:lnTo>
                  <a:lnTo>
                    <a:pt x="230912" y="13751"/>
                  </a:lnTo>
                  <a:lnTo>
                    <a:pt x="187792" y="30186"/>
                  </a:lnTo>
                  <a:lnTo>
                    <a:pt x="147869" y="52323"/>
                  </a:lnTo>
                  <a:lnTo>
                    <a:pt x="111644" y="79661"/>
                  </a:lnTo>
                  <a:lnTo>
                    <a:pt x="79618" y="111696"/>
                  </a:lnTo>
                  <a:lnTo>
                    <a:pt x="52291" y="147925"/>
                  </a:lnTo>
                  <a:lnTo>
                    <a:pt x="30165" y="187847"/>
                  </a:lnTo>
                  <a:lnTo>
                    <a:pt x="13740" y="230958"/>
                  </a:lnTo>
                  <a:lnTo>
                    <a:pt x="3518" y="276756"/>
                  </a:lnTo>
                  <a:lnTo>
                    <a:pt x="0" y="324738"/>
                  </a:lnTo>
                  <a:lnTo>
                    <a:pt x="0" y="2922511"/>
                  </a:lnTo>
                  <a:lnTo>
                    <a:pt x="3518" y="2970495"/>
                  </a:lnTo>
                  <a:lnTo>
                    <a:pt x="13740" y="3016293"/>
                  </a:lnTo>
                  <a:lnTo>
                    <a:pt x="30165" y="3059403"/>
                  </a:lnTo>
                  <a:lnTo>
                    <a:pt x="52291" y="3099322"/>
                  </a:lnTo>
                  <a:lnTo>
                    <a:pt x="79618" y="3135548"/>
                  </a:lnTo>
                  <a:lnTo>
                    <a:pt x="111644" y="3167578"/>
                  </a:lnTo>
                  <a:lnTo>
                    <a:pt x="147869" y="3194912"/>
                  </a:lnTo>
                  <a:lnTo>
                    <a:pt x="187792" y="3217045"/>
                  </a:lnTo>
                  <a:lnTo>
                    <a:pt x="230912" y="3233477"/>
                  </a:lnTo>
                  <a:lnTo>
                    <a:pt x="276728" y="3243704"/>
                  </a:lnTo>
                  <a:lnTo>
                    <a:pt x="324739" y="3247224"/>
                  </a:lnTo>
                  <a:lnTo>
                    <a:pt x="6480809" y="3247224"/>
                  </a:lnTo>
                  <a:lnTo>
                    <a:pt x="6528792" y="3243704"/>
                  </a:lnTo>
                  <a:lnTo>
                    <a:pt x="6574590" y="3233477"/>
                  </a:lnTo>
                  <a:lnTo>
                    <a:pt x="6617701" y="3217045"/>
                  </a:lnTo>
                  <a:lnTo>
                    <a:pt x="6657623" y="3194912"/>
                  </a:lnTo>
                  <a:lnTo>
                    <a:pt x="6693852" y="3167578"/>
                  </a:lnTo>
                  <a:lnTo>
                    <a:pt x="6725887" y="3135548"/>
                  </a:lnTo>
                  <a:lnTo>
                    <a:pt x="6753225" y="3099322"/>
                  </a:lnTo>
                  <a:lnTo>
                    <a:pt x="6775362" y="3059403"/>
                  </a:lnTo>
                  <a:lnTo>
                    <a:pt x="6791797" y="3016293"/>
                  </a:lnTo>
                  <a:lnTo>
                    <a:pt x="6802027" y="2970495"/>
                  </a:lnTo>
                  <a:lnTo>
                    <a:pt x="6805549" y="2922511"/>
                  </a:lnTo>
                  <a:lnTo>
                    <a:pt x="6805549" y="324738"/>
                  </a:lnTo>
                  <a:lnTo>
                    <a:pt x="6802027" y="276756"/>
                  </a:lnTo>
                  <a:lnTo>
                    <a:pt x="6791797" y="230958"/>
                  </a:lnTo>
                  <a:lnTo>
                    <a:pt x="6775362" y="187847"/>
                  </a:lnTo>
                  <a:lnTo>
                    <a:pt x="6753225" y="147925"/>
                  </a:lnTo>
                  <a:lnTo>
                    <a:pt x="6725887" y="111696"/>
                  </a:lnTo>
                  <a:lnTo>
                    <a:pt x="6693852" y="79661"/>
                  </a:lnTo>
                  <a:lnTo>
                    <a:pt x="6657623" y="52323"/>
                  </a:lnTo>
                  <a:lnTo>
                    <a:pt x="6617701" y="30186"/>
                  </a:lnTo>
                  <a:lnTo>
                    <a:pt x="6574590" y="13751"/>
                  </a:lnTo>
                  <a:lnTo>
                    <a:pt x="6528792" y="3521"/>
                  </a:lnTo>
                  <a:lnTo>
                    <a:pt x="6480809" y="0"/>
                  </a:lnTo>
                  <a:close/>
                </a:path>
              </a:pathLst>
            </a:custGeom>
            <a:solidFill>
              <a:srgbClr val="FFFFFF">
                <a:alpha val="90194"/>
              </a:srgbClr>
            </a:solidFill>
          </p:spPr>
          <p:txBody>
            <a:bodyPr wrap="square" lIns="0" tIns="0" rIns="0" bIns="0" rtlCol="0"/>
            <a:lstStyle/>
            <a:p>
              <a:endParaRPr/>
            </a:p>
          </p:txBody>
        </p:sp>
        <p:sp>
          <p:nvSpPr>
            <p:cNvPr id="5" name="object 5"/>
            <p:cNvSpPr/>
            <p:nvPr/>
          </p:nvSpPr>
          <p:spPr>
            <a:xfrm>
              <a:off x="1870202" y="2957448"/>
              <a:ext cx="6805930" cy="3247390"/>
            </a:xfrm>
            <a:custGeom>
              <a:avLst/>
              <a:gdLst/>
              <a:ahLst/>
              <a:cxnLst/>
              <a:rect l="l" t="t" r="r" b="b"/>
              <a:pathLst>
                <a:path w="6805930" h="3247390">
                  <a:moveTo>
                    <a:pt x="0" y="324738"/>
                  </a:moveTo>
                  <a:lnTo>
                    <a:pt x="3518" y="276756"/>
                  </a:lnTo>
                  <a:lnTo>
                    <a:pt x="13740" y="230958"/>
                  </a:lnTo>
                  <a:lnTo>
                    <a:pt x="30165" y="187847"/>
                  </a:lnTo>
                  <a:lnTo>
                    <a:pt x="52291" y="147925"/>
                  </a:lnTo>
                  <a:lnTo>
                    <a:pt x="79618" y="111696"/>
                  </a:lnTo>
                  <a:lnTo>
                    <a:pt x="111644" y="79661"/>
                  </a:lnTo>
                  <a:lnTo>
                    <a:pt x="147869" y="52323"/>
                  </a:lnTo>
                  <a:lnTo>
                    <a:pt x="187792" y="30186"/>
                  </a:lnTo>
                  <a:lnTo>
                    <a:pt x="230912" y="13751"/>
                  </a:lnTo>
                  <a:lnTo>
                    <a:pt x="276728" y="3521"/>
                  </a:lnTo>
                  <a:lnTo>
                    <a:pt x="324739" y="0"/>
                  </a:lnTo>
                  <a:lnTo>
                    <a:pt x="6480809" y="0"/>
                  </a:lnTo>
                  <a:lnTo>
                    <a:pt x="6528792" y="3521"/>
                  </a:lnTo>
                  <a:lnTo>
                    <a:pt x="6574590" y="13751"/>
                  </a:lnTo>
                  <a:lnTo>
                    <a:pt x="6617701" y="30186"/>
                  </a:lnTo>
                  <a:lnTo>
                    <a:pt x="6657623" y="52323"/>
                  </a:lnTo>
                  <a:lnTo>
                    <a:pt x="6693852" y="79661"/>
                  </a:lnTo>
                  <a:lnTo>
                    <a:pt x="6725887" y="111696"/>
                  </a:lnTo>
                  <a:lnTo>
                    <a:pt x="6753225" y="147925"/>
                  </a:lnTo>
                  <a:lnTo>
                    <a:pt x="6775362" y="187847"/>
                  </a:lnTo>
                  <a:lnTo>
                    <a:pt x="6791797" y="230958"/>
                  </a:lnTo>
                  <a:lnTo>
                    <a:pt x="6802027" y="276756"/>
                  </a:lnTo>
                  <a:lnTo>
                    <a:pt x="6805549" y="324738"/>
                  </a:lnTo>
                  <a:lnTo>
                    <a:pt x="6805549" y="2922511"/>
                  </a:lnTo>
                  <a:lnTo>
                    <a:pt x="6802027" y="2970495"/>
                  </a:lnTo>
                  <a:lnTo>
                    <a:pt x="6791797" y="3016293"/>
                  </a:lnTo>
                  <a:lnTo>
                    <a:pt x="6775362" y="3059403"/>
                  </a:lnTo>
                  <a:lnTo>
                    <a:pt x="6753225" y="3099322"/>
                  </a:lnTo>
                  <a:lnTo>
                    <a:pt x="6725887" y="3135548"/>
                  </a:lnTo>
                  <a:lnTo>
                    <a:pt x="6693852" y="3167578"/>
                  </a:lnTo>
                  <a:lnTo>
                    <a:pt x="6657623" y="3194912"/>
                  </a:lnTo>
                  <a:lnTo>
                    <a:pt x="6617701" y="3217045"/>
                  </a:lnTo>
                  <a:lnTo>
                    <a:pt x="6574590" y="3233477"/>
                  </a:lnTo>
                  <a:lnTo>
                    <a:pt x="6528792" y="3243704"/>
                  </a:lnTo>
                  <a:lnTo>
                    <a:pt x="6480809" y="3247224"/>
                  </a:lnTo>
                  <a:lnTo>
                    <a:pt x="324739" y="3247224"/>
                  </a:lnTo>
                  <a:lnTo>
                    <a:pt x="276728" y="3243704"/>
                  </a:lnTo>
                  <a:lnTo>
                    <a:pt x="230912" y="3233477"/>
                  </a:lnTo>
                  <a:lnTo>
                    <a:pt x="187792" y="3217045"/>
                  </a:lnTo>
                  <a:lnTo>
                    <a:pt x="147869" y="3194912"/>
                  </a:lnTo>
                  <a:lnTo>
                    <a:pt x="111644" y="3167578"/>
                  </a:lnTo>
                  <a:lnTo>
                    <a:pt x="79618" y="3135548"/>
                  </a:lnTo>
                  <a:lnTo>
                    <a:pt x="52291" y="3099322"/>
                  </a:lnTo>
                  <a:lnTo>
                    <a:pt x="30165" y="3059403"/>
                  </a:lnTo>
                  <a:lnTo>
                    <a:pt x="13740" y="3016293"/>
                  </a:lnTo>
                  <a:lnTo>
                    <a:pt x="3518" y="2970495"/>
                  </a:lnTo>
                  <a:lnTo>
                    <a:pt x="0" y="2922511"/>
                  </a:lnTo>
                  <a:lnTo>
                    <a:pt x="0" y="324738"/>
                  </a:lnTo>
                  <a:close/>
                </a:path>
              </a:pathLst>
            </a:custGeom>
            <a:ln w="25400">
              <a:solidFill>
                <a:srgbClr val="4F81BC"/>
              </a:solidFill>
            </a:ln>
          </p:spPr>
          <p:txBody>
            <a:bodyPr wrap="square" lIns="0" tIns="0" rIns="0" bIns="0" rtlCol="0"/>
            <a:lstStyle/>
            <a:p>
              <a:endParaRPr/>
            </a:p>
          </p:txBody>
        </p:sp>
      </p:grpSp>
      <p:sp>
        <p:nvSpPr>
          <p:cNvPr id="6" name="object 6"/>
          <p:cNvSpPr txBox="1">
            <a:spLocks noGrp="1"/>
          </p:cNvSpPr>
          <p:nvPr>
            <p:ph type="title"/>
          </p:nvPr>
        </p:nvSpPr>
        <p:spPr>
          <a:xfrm>
            <a:off x="2362200" y="737410"/>
            <a:ext cx="10515600" cy="580992"/>
          </a:xfrm>
          <a:prstGeom prst="rect">
            <a:avLst/>
          </a:prstGeom>
        </p:spPr>
        <p:txBody>
          <a:bodyPr vert="horz" wrap="square" lIns="0" tIns="129539" rIns="0" bIns="0" rtlCol="0" anchor="ctr">
            <a:spAutoFit/>
          </a:bodyPr>
          <a:lstStyle/>
          <a:p>
            <a:pPr marL="769620" marR="5080">
              <a:lnSpc>
                <a:spcPct val="78700"/>
              </a:lnSpc>
              <a:spcBef>
                <a:spcPts val="1019"/>
              </a:spcBef>
            </a:pPr>
            <a:r>
              <a:rPr sz="3600" dirty="0"/>
              <a:t>ISO/IEC</a:t>
            </a:r>
            <a:r>
              <a:rPr sz="3600" spc="-40" dirty="0"/>
              <a:t> </a:t>
            </a:r>
            <a:r>
              <a:rPr sz="3600" dirty="0"/>
              <a:t>17020:</a:t>
            </a:r>
            <a:r>
              <a:rPr sz="3600" spc="-45" dirty="0"/>
              <a:t> </a:t>
            </a:r>
            <a:r>
              <a:rPr sz="3600" spc="-10" dirty="0"/>
              <a:t>Requirements </a:t>
            </a:r>
            <a:r>
              <a:rPr sz="3600" dirty="0">
                <a:solidFill>
                  <a:srgbClr val="A40020"/>
                </a:solidFill>
              </a:rPr>
              <a:t>Inspection</a:t>
            </a:r>
            <a:r>
              <a:rPr sz="3600" spc="-20" dirty="0">
                <a:solidFill>
                  <a:srgbClr val="A40020"/>
                </a:solidFill>
              </a:rPr>
              <a:t> </a:t>
            </a:r>
            <a:r>
              <a:rPr sz="3600" spc="-10" dirty="0">
                <a:solidFill>
                  <a:srgbClr val="A40020"/>
                </a:solidFill>
              </a:rPr>
              <a:t>bodies</a:t>
            </a:r>
            <a:endParaRPr sz="3600"/>
          </a:p>
        </p:txBody>
      </p:sp>
      <p:sp>
        <p:nvSpPr>
          <p:cNvPr id="7" name="object 7"/>
          <p:cNvSpPr txBox="1"/>
          <p:nvPr/>
        </p:nvSpPr>
        <p:spPr>
          <a:xfrm>
            <a:off x="2215387" y="1878583"/>
            <a:ext cx="7529830" cy="4039870"/>
          </a:xfrm>
          <a:prstGeom prst="rect">
            <a:avLst/>
          </a:prstGeom>
        </p:spPr>
        <p:txBody>
          <a:bodyPr vert="horz" wrap="square" lIns="0" tIns="83185" rIns="0" bIns="0" rtlCol="0">
            <a:spAutoFit/>
          </a:bodyPr>
          <a:lstStyle/>
          <a:p>
            <a:pPr marL="12700" marR="1703705">
              <a:lnSpc>
                <a:spcPts val="3310"/>
              </a:lnSpc>
              <a:spcBef>
                <a:spcPts val="655"/>
              </a:spcBef>
            </a:pPr>
            <a:r>
              <a:rPr sz="3200" dirty="0">
                <a:solidFill>
                  <a:srgbClr val="FFFFFF"/>
                </a:solidFill>
                <a:latin typeface="Arial"/>
                <a:cs typeface="Arial"/>
              </a:rPr>
              <a:t>Inspection</a:t>
            </a:r>
            <a:r>
              <a:rPr sz="3200" spc="-35" dirty="0">
                <a:solidFill>
                  <a:srgbClr val="FFFFFF"/>
                </a:solidFill>
                <a:latin typeface="Arial"/>
                <a:cs typeface="Arial"/>
              </a:rPr>
              <a:t> </a:t>
            </a:r>
            <a:r>
              <a:rPr sz="3200" dirty="0">
                <a:solidFill>
                  <a:srgbClr val="FFFFFF"/>
                </a:solidFill>
                <a:latin typeface="Arial"/>
                <a:cs typeface="Arial"/>
              </a:rPr>
              <a:t>can</a:t>
            </a:r>
            <a:r>
              <a:rPr sz="3200" spc="-20" dirty="0">
                <a:solidFill>
                  <a:srgbClr val="FFFFFF"/>
                </a:solidFill>
                <a:latin typeface="Arial"/>
                <a:cs typeface="Arial"/>
              </a:rPr>
              <a:t> </a:t>
            </a:r>
            <a:r>
              <a:rPr sz="3200" dirty="0">
                <a:solidFill>
                  <a:srgbClr val="FFFFFF"/>
                </a:solidFill>
                <a:latin typeface="Arial"/>
                <a:cs typeface="Arial"/>
              </a:rPr>
              <a:t>be</a:t>
            </a:r>
            <a:r>
              <a:rPr sz="3200" spc="-25" dirty="0">
                <a:solidFill>
                  <a:srgbClr val="FFFFFF"/>
                </a:solidFill>
                <a:latin typeface="Arial"/>
                <a:cs typeface="Arial"/>
              </a:rPr>
              <a:t> </a:t>
            </a:r>
            <a:r>
              <a:rPr sz="3200" dirty="0">
                <a:solidFill>
                  <a:srgbClr val="FFFFFF"/>
                </a:solidFill>
                <a:latin typeface="Arial"/>
                <a:cs typeface="Arial"/>
              </a:rPr>
              <a:t>used</a:t>
            </a:r>
            <a:r>
              <a:rPr sz="3200" spc="-30" dirty="0">
                <a:solidFill>
                  <a:srgbClr val="FFFFFF"/>
                </a:solidFill>
                <a:latin typeface="Arial"/>
                <a:cs typeface="Arial"/>
              </a:rPr>
              <a:t> </a:t>
            </a:r>
            <a:r>
              <a:rPr sz="3200" dirty="0">
                <a:solidFill>
                  <a:srgbClr val="FFFFFF"/>
                </a:solidFill>
                <a:latin typeface="Arial"/>
                <a:cs typeface="Arial"/>
              </a:rPr>
              <a:t>as</a:t>
            </a:r>
            <a:r>
              <a:rPr sz="3200" spc="-20" dirty="0">
                <a:solidFill>
                  <a:srgbClr val="FFFFFF"/>
                </a:solidFill>
                <a:latin typeface="Arial"/>
                <a:cs typeface="Arial"/>
              </a:rPr>
              <a:t> </a:t>
            </a:r>
            <a:r>
              <a:rPr sz="3200" dirty="0">
                <a:solidFill>
                  <a:srgbClr val="FFFFFF"/>
                </a:solidFill>
                <a:latin typeface="Arial"/>
                <a:cs typeface="Arial"/>
              </a:rPr>
              <a:t>a</a:t>
            </a:r>
            <a:r>
              <a:rPr sz="3200" spc="-10" dirty="0">
                <a:solidFill>
                  <a:srgbClr val="FFFFFF"/>
                </a:solidFill>
                <a:latin typeface="Arial"/>
                <a:cs typeface="Arial"/>
              </a:rPr>
              <a:t> </a:t>
            </a:r>
            <a:r>
              <a:rPr sz="3200" spc="-20" dirty="0">
                <a:solidFill>
                  <a:srgbClr val="FFFFFF"/>
                </a:solidFill>
                <a:latin typeface="Arial"/>
                <a:cs typeface="Arial"/>
              </a:rPr>
              <a:t>risk </a:t>
            </a:r>
            <a:r>
              <a:rPr sz="3200" dirty="0">
                <a:solidFill>
                  <a:srgbClr val="FFFFFF"/>
                </a:solidFill>
                <a:latin typeface="Arial"/>
                <a:cs typeface="Arial"/>
              </a:rPr>
              <a:t>management</a:t>
            </a:r>
            <a:r>
              <a:rPr sz="3200" spc="-75" dirty="0">
                <a:solidFill>
                  <a:srgbClr val="FFFFFF"/>
                </a:solidFill>
                <a:latin typeface="Arial"/>
                <a:cs typeface="Arial"/>
              </a:rPr>
              <a:t> </a:t>
            </a:r>
            <a:r>
              <a:rPr sz="3200" spc="-10" dirty="0">
                <a:solidFill>
                  <a:srgbClr val="FFFFFF"/>
                </a:solidFill>
                <a:latin typeface="Arial"/>
                <a:cs typeface="Arial"/>
              </a:rPr>
              <a:t>tool:</a:t>
            </a:r>
            <a:endParaRPr sz="3200">
              <a:latin typeface="Arial"/>
              <a:cs typeface="Arial"/>
            </a:endParaRPr>
          </a:p>
          <a:p>
            <a:pPr marL="1659255" marR="105410" indent="-228600">
              <a:lnSpc>
                <a:spcPct val="86100"/>
              </a:lnSpc>
              <a:spcBef>
                <a:spcPts val="3185"/>
              </a:spcBef>
              <a:buChar char="•"/>
              <a:tabLst>
                <a:tab pos="1659255" algn="l"/>
              </a:tabLst>
            </a:pPr>
            <a:r>
              <a:rPr sz="2200" dirty="0">
                <a:latin typeface="Arial"/>
                <a:cs typeface="Arial"/>
              </a:rPr>
              <a:t>Many</a:t>
            </a:r>
            <a:r>
              <a:rPr sz="2200" spc="-65" dirty="0">
                <a:latin typeface="Arial"/>
                <a:cs typeface="Arial"/>
              </a:rPr>
              <a:t> </a:t>
            </a:r>
            <a:r>
              <a:rPr sz="2200" dirty="0">
                <a:latin typeface="Arial"/>
                <a:cs typeface="Arial"/>
              </a:rPr>
              <a:t>plants</a:t>
            </a:r>
            <a:r>
              <a:rPr sz="2200" spc="-70" dirty="0">
                <a:latin typeface="Arial"/>
                <a:cs typeface="Arial"/>
              </a:rPr>
              <a:t> </a:t>
            </a:r>
            <a:r>
              <a:rPr sz="2200" dirty="0">
                <a:latin typeface="Arial"/>
                <a:cs typeface="Arial"/>
              </a:rPr>
              <a:t>and</a:t>
            </a:r>
            <a:r>
              <a:rPr sz="2200" spc="-70" dirty="0">
                <a:latin typeface="Arial"/>
                <a:cs typeface="Arial"/>
              </a:rPr>
              <a:t> </a:t>
            </a:r>
            <a:r>
              <a:rPr sz="2200" dirty="0">
                <a:latin typeface="Arial"/>
                <a:cs typeface="Arial"/>
              </a:rPr>
              <a:t>installations</a:t>
            </a:r>
            <a:r>
              <a:rPr sz="2200" spc="-85" dirty="0">
                <a:latin typeface="Arial"/>
                <a:cs typeface="Arial"/>
              </a:rPr>
              <a:t> </a:t>
            </a:r>
            <a:r>
              <a:rPr sz="2200" dirty="0">
                <a:latin typeface="Arial"/>
                <a:cs typeface="Arial"/>
              </a:rPr>
              <a:t>use</a:t>
            </a:r>
            <a:r>
              <a:rPr sz="2200" spc="-75" dirty="0">
                <a:latin typeface="Arial"/>
                <a:cs typeface="Arial"/>
              </a:rPr>
              <a:t> </a:t>
            </a:r>
            <a:r>
              <a:rPr sz="2200" dirty="0">
                <a:latin typeface="Arial"/>
                <a:cs typeface="Arial"/>
              </a:rPr>
              <a:t>inspection</a:t>
            </a:r>
            <a:r>
              <a:rPr sz="2200" spc="-85" dirty="0">
                <a:latin typeface="Arial"/>
                <a:cs typeface="Arial"/>
              </a:rPr>
              <a:t> </a:t>
            </a:r>
            <a:r>
              <a:rPr sz="2200" spc="-25" dirty="0">
                <a:latin typeface="Arial"/>
                <a:cs typeface="Arial"/>
              </a:rPr>
              <a:t>to </a:t>
            </a:r>
            <a:r>
              <a:rPr sz="2200" dirty="0">
                <a:latin typeface="Arial"/>
                <a:cs typeface="Arial"/>
              </a:rPr>
              <a:t>ensure</a:t>
            </a:r>
            <a:r>
              <a:rPr sz="2200" spc="-75" dirty="0">
                <a:latin typeface="Arial"/>
                <a:cs typeface="Arial"/>
              </a:rPr>
              <a:t> </a:t>
            </a:r>
            <a:r>
              <a:rPr sz="2200" dirty="0">
                <a:latin typeface="Arial"/>
                <a:cs typeface="Arial"/>
              </a:rPr>
              <a:t>that</a:t>
            </a:r>
            <a:r>
              <a:rPr sz="2200" spc="-55" dirty="0">
                <a:latin typeface="Arial"/>
                <a:cs typeface="Arial"/>
              </a:rPr>
              <a:t> </a:t>
            </a:r>
            <a:r>
              <a:rPr sz="2200" b="1" dirty="0">
                <a:solidFill>
                  <a:srgbClr val="A40020"/>
                </a:solidFill>
                <a:latin typeface="Arial"/>
                <a:cs typeface="Arial"/>
              </a:rPr>
              <a:t>equipment</a:t>
            </a:r>
            <a:r>
              <a:rPr sz="2200" b="1" spc="-65" dirty="0">
                <a:solidFill>
                  <a:srgbClr val="A40020"/>
                </a:solidFill>
                <a:latin typeface="Arial"/>
                <a:cs typeface="Arial"/>
              </a:rPr>
              <a:t> </a:t>
            </a:r>
            <a:r>
              <a:rPr sz="2200" b="1" dirty="0">
                <a:solidFill>
                  <a:srgbClr val="A40020"/>
                </a:solidFill>
                <a:latin typeface="Arial"/>
                <a:cs typeface="Arial"/>
              </a:rPr>
              <a:t>and</a:t>
            </a:r>
            <a:r>
              <a:rPr sz="2200" b="1" spc="-60" dirty="0">
                <a:solidFill>
                  <a:srgbClr val="A40020"/>
                </a:solidFill>
                <a:latin typeface="Arial"/>
                <a:cs typeface="Arial"/>
              </a:rPr>
              <a:t> </a:t>
            </a:r>
            <a:r>
              <a:rPr sz="2200" b="1" dirty="0">
                <a:solidFill>
                  <a:srgbClr val="A40020"/>
                </a:solidFill>
                <a:latin typeface="Arial"/>
                <a:cs typeface="Arial"/>
              </a:rPr>
              <a:t>plant</a:t>
            </a:r>
            <a:r>
              <a:rPr sz="2200" b="1" spc="-70" dirty="0">
                <a:solidFill>
                  <a:srgbClr val="A40020"/>
                </a:solidFill>
                <a:latin typeface="Arial"/>
                <a:cs typeface="Arial"/>
              </a:rPr>
              <a:t> </a:t>
            </a:r>
            <a:r>
              <a:rPr sz="2200" b="1" spc="-10" dirty="0">
                <a:solidFill>
                  <a:srgbClr val="A40020"/>
                </a:solidFill>
                <a:latin typeface="Arial"/>
                <a:cs typeface="Arial"/>
              </a:rPr>
              <a:t>facilities </a:t>
            </a:r>
            <a:r>
              <a:rPr sz="2200" b="1" dirty="0">
                <a:solidFill>
                  <a:srgbClr val="A40020"/>
                </a:solidFill>
                <a:latin typeface="Arial"/>
                <a:cs typeface="Arial"/>
              </a:rPr>
              <a:t>continue</a:t>
            </a:r>
            <a:r>
              <a:rPr sz="2200" b="1" spc="-65" dirty="0">
                <a:solidFill>
                  <a:srgbClr val="A40020"/>
                </a:solidFill>
                <a:latin typeface="Arial"/>
                <a:cs typeface="Arial"/>
              </a:rPr>
              <a:t> </a:t>
            </a:r>
            <a:r>
              <a:rPr sz="2200" b="1" dirty="0">
                <a:solidFill>
                  <a:srgbClr val="A40020"/>
                </a:solidFill>
                <a:latin typeface="Arial"/>
                <a:cs typeface="Arial"/>
              </a:rPr>
              <a:t>to</a:t>
            </a:r>
            <a:r>
              <a:rPr sz="2200" b="1" spc="-55" dirty="0">
                <a:solidFill>
                  <a:srgbClr val="A40020"/>
                </a:solidFill>
                <a:latin typeface="Arial"/>
                <a:cs typeface="Arial"/>
              </a:rPr>
              <a:t> </a:t>
            </a:r>
            <a:r>
              <a:rPr sz="2200" b="1" dirty="0">
                <a:solidFill>
                  <a:srgbClr val="A40020"/>
                </a:solidFill>
                <a:latin typeface="Arial"/>
                <a:cs typeface="Arial"/>
              </a:rPr>
              <a:t>operate</a:t>
            </a:r>
            <a:r>
              <a:rPr sz="2200" b="1" spc="-65" dirty="0">
                <a:solidFill>
                  <a:srgbClr val="A40020"/>
                </a:solidFill>
                <a:latin typeface="Arial"/>
                <a:cs typeface="Arial"/>
              </a:rPr>
              <a:t> </a:t>
            </a:r>
            <a:r>
              <a:rPr sz="2200" b="1" dirty="0">
                <a:solidFill>
                  <a:srgbClr val="A40020"/>
                </a:solidFill>
                <a:latin typeface="Arial"/>
                <a:cs typeface="Arial"/>
              </a:rPr>
              <a:t>safely</a:t>
            </a:r>
            <a:r>
              <a:rPr sz="2200" b="1" spc="-55" dirty="0">
                <a:solidFill>
                  <a:srgbClr val="A40020"/>
                </a:solidFill>
                <a:latin typeface="Arial"/>
                <a:cs typeface="Arial"/>
              </a:rPr>
              <a:t> </a:t>
            </a:r>
            <a:r>
              <a:rPr sz="2200" b="1" dirty="0">
                <a:solidFill>
                  <a:srgbClr val="A40020"/>
                </a:solidFill>
                <a:latin typeface="Arial"/>
                <a:cs typeface="Arial"/>
              </a:rPr>
              <a:t>and</a:t>
            </a:r>
            <a:r>
              <a:rPr sz="2200" b="1" spc="-55" dirty="0">
                <a:solidFill>
                  <a:srgbClr val="A40020"/>
                </a:solidFill>
                <a:latin typeface="Arial"/>
                <a:cs typeface="Arial"/>
              </a:rPr>
              <a:t> </a:t>
            </a:r>
            <a:r>
              <a:rPr sz="2200" b="1" spc="-10" dirty="0">
                <a:solidFill>
                  <a:srgbClr val="A40020"/>
                </a:solidFill>
                <a:latin typeface="Arial"/>
                <a:cs typeface="Arial"/>
              </a:rPr>
              <a:t>correctly</a:t>
            </a:r>
            <a:r>
              <a:rPr sz="2200" spc="-10" dirty="0">
                <a:latin typeface="Arial"/>
                <a:cs typeface="Arial"/>
              </a:rPr>
              <a:t>.</a:t>
            </a:r>
            <a:endParaRPr sz="2200">
              <a:latin typeface="Arial"/>
              <a:cs typeface="Arial"/>
            </a:endParaRPr>
          </a:p>
          <a:p>
            <a:pPr marL="1659255" marR="5080" indent="-228600">
              <a:lnSpc>
                <a:spcPts val="2270"/>
              </a:lnSpc>
              <a:spcBef>
                <a:spcPts val="405"/>
              </a:spcBef>
              <a:buChar char="•"/>
              <a:tabLst>
                <a:tab pos="1659255" algn="l"/>
              </a:tabLst>
            </a:pPr>
            <a:r>
              <a:rPr sz="2200" dirty="0">
                <a:latin typeface="Arial"/>
                <a:cs typeface="Arial"/>
              </a:rPr>
              <a:t>Inspections</a:t>
            </a:r>
            <a:r>
              <a:rPr sz="2200" spc="-85" dirty="0">
                <a:latin typeface="Arial"/>
                <a:cs typeface="Arial"/>
              </a:rPr>
              <a:t> </a:t>
            </a:r>
            <a:r>
              <a:rPr sz="2200" dirty="0">
                <a:latin typeface="Arial"/>
                <a:cs typeface="Arial"/>
              </a:rPr>
              <a:t>are</a:t>
            </a:r>
            <a:r>
              <a:rPr sz="2200" spc="-65" dirty="0">
                <a:latin typeface="Arial"/>
                <a:cs typeface="Arial"/>
              </a:rPr>
              <a:t> </a:t>
            </a:r>
            <a:r>
              <a:rPr sz="2200" dirty="0">
                <a:latin typeface="Arial"/>
                <a:cs typeface="Arial"/>
              </a:rPr>
              <a:t>usually</a:t>
            </a:r>
            <a:r>
              <a:rPr sz="2200" spc="-50" dirty="0">
                <a:latin typeface="Arial"/>
                <a:cs typeface="Arial"/>
              </a:rPr>
              <a:t> </a:t>
            </a:r>
            <a:r>
              <a:rPr sz="2200" b="1" dirty="0">
                <a:solidFill>
                  <a:srgbClr val="A40020"/>
                </a:solidFill>
                <a:latin typeface="Arial"/>
                <a:cs typeface="Arial"/>
              </a:rPr>
              <a:t>performed</a:t>
            </a:r>
            <a:r>
              <a:rPr sz="2200" b="1" spc="-65" dirty="0">
                <a:solidFill>
                  <a:srgbClr val="A40020"/>
                </a:solidFill>
                <a:latin typeface="Arial"/>
                <a:cs typeface="Arial"/>
              </a:rPr>
              <a:t> </a:t>
            </a:r>
            <a:r>
              <a:rPr sz="2200" b="1" dirty="0">
                <a:solidFill>
                  <a:srgbClr val="A40020"/>
                </a:solidFill>
                <a:latin typeface="Arial"/>
                <a:cs typeface="Arial"/>
              </a:rPr>
              <a:t>on</a:t>
            </a:r>
            <a:r>
              <a:rPr sz="2200" b="1" spc="-65" dirty="0">
                <a:solidFill>
                  <a:srgbClr val="A40020"/>
                </a:solidFill>
                <a:latin typeface="Arial"/>
                <a:cs typeface="Arial"/>
              </a:rPr>
              <a:t> </a:t>
            </a:r>
            <a:r>
              <a:rPr sz="2200" b="1" dirty="0">
                <a:solidFill>
                  <a:srgbClr val="A40020"/>
                </a:solidFill>
                <a:latin typeface="Arial"/>
                <a:cs typeface="Arial"/>
              </a:rPr>
              <a:t>site</a:t>
            </a:r>
            <a:r>
              <a:rPr sz="2200" b="1" spc="-55" dirty="0">
                <a:solidFill>
                  <a:srgbClr val="A40020"/>
                </a:solidFill>
                <a:latin typeface="Arial"/>
                <a:cs typeface="Arial"/>
              </a:rPr>
              <a:t> </a:t>
            </a:r>
            <a:r>
              <a:rPr sz="2200" spc="-25" dirty="0">
                <a:latin typeface="Arial"/>
                <a:cs typeface="Arial"/>
              </a:rPr>
              <a:t>and </a:t>
            </a:r>
            <a:r>
              <a:rPr sz="2200" dirty="0">
                <a:latin typeface="Arial"/>
                <a:cs typeface="Arial"/>
              </a:rPr>
              <a:t>allow</a:t>
            </a:r>
            <a:r>
              <a:rPr sz="2200" spc="-55" dirty="0">
                <a:latin typeface="Arial"/>
                <a:cs typeface="Arial"/>
              </a:rPr>
              <a:t> </a:t>
            </a:r>
            <a:r>
              <a:rPr sz="2200" dirty="0">
                <a:latin typeface="Arial"/>
                <a:cs typeface="Arial"/>
              </a:rPr>
              <a:t>for</a:t>
            </a:r>
            <a:r>
              <a:rPr sz="2200" spc="-50" dirty="0">
                <a:latin typeface="Arial"/>
                <a:cs typeface="Arial"/>
              </a:rPr>
              <a:t> </a:t>
            </a:r>
            <a:r>
              <a:rPr sz="2200" dirty="0">
                <a:latin typeface="Arial"/>
                <a:cs typeface="Arial"/>
              </a:rPr>
              <a:t>the</a:t>
            </a:r>
            <a:r>
              <a:rPr sz="2200" spc="-55" dirty="0">
                <a:latin typeface="Arial"/>
                <a:cs typeface="Arial"/>
              </a:rPr>
              <a:t> </a:t>
            </a:r>
            <a:r>
              <a:rPr sz="2200" dirty="0">
                <a:latin typeface="Arial"/>
                <a:cs typeface="Arial"/>
              </a:rPr>
              <a:t>clients</a:t>
            </a:r>
            <a:r>
              <a:rPr sz="2200" spc="-55" dirty="0">
                <a:latin typeface="Arial"/>
                <a:cs typeface="Arial"/>
              </a:rPr>
              <a:t> </a:t>
            </a:r>
            <a:r>
              <a:rPr sz="2200" dirty="0">
                <a:latin typeface="Arial"/>
                <a:cs typeface="Arial"/>
              </a:rPr>
              <a:t>to</a:t>
            </a:r>
            <a:r>
              <a:rPr sz="2200" spc="-55" dirty="0">
                <a:latin typeface="Arial"/>
                <a:cs typeface="Arial"/>
              </a:rPr>
              <a:t> </a:t>
            </a:r>
            <a:r>
              <a:rPr sz="2200" dirty="0">
                <a:latin typeface="Arial"/>
                <a:cs typeface="Arial"/>
              </a:rPr>
              <a:t>be</a:t>
            </a:r>
            <a:r>
              <a:rPr sz="2200" spc="-50" dirty="0">
                <a:latin typeface="Arial"/>
                <a:cs typeface="Arial"/>
              </a:rPr>
              <a:t> </a:t>
            </a:r>
            <a:r>
              <a:rPr sz="2200" dirty="0">
                <a:latin typeface="Arial"/>
                <a:cs typeface="Arial"/>
              </a:rPr>
              <a:t>informed</a:t>
            </a:r>
            <a:r>
              <a:rPr sz="2200" spc="-55" dirty="0">
                <a:latin typeface="Arial"/>
                <a:cs typeface="Arial"/>
              </a:rPr>
              <a:t> </a:t>
            </a:r>
            <a:r>
              <a:rPr sz="2200" spc="-10" dirty="0">
                <a:latin typeface="Arial"/>
                <a:cs typeface="Arial"/>
              </a:rPr>
              <a:t>immediately.</a:t>
            </a:r>
            <a:endParaRPr sz="2200">
              <a:latin typeface="Arial"/>
              <a:cs typeface="Arial"/>
            </a:endParaRPr>
          </a:p>
          <a:p>
            <a:pPr marL="1659255" marR="88265" indent="-228600">
              <a:lnSpc>
                <a:spcPct val="86200"/>
              </a:lnSpc>
              <a:spcBef>
                <a:spcPts val="380"/>
              </a:spcBef>
              <a:buChar char="•"/>
              <a:tabLst>
                <a:tab pos="1659255" algn="l"/>
              </a:tabLst>
            </a:pPr>
            <a:r>
              <a:rPr sz="2200" dirty="0">
                <a:latin typeface="Arial"/>
                <a:cs typeface="Arial"/>
              </a:rPr>
              <a:t>Inspections</a:t>
            </a:r>
            <a:r>
              <a:rPr sz="2200" spc="-90" dirty="0">
                <a:latin typeface="Arial"/>
                <a:cs typeface="Arial"/>
              </a:rPr>
              <a:t> </a:t>
            </a:r>
            <a:r>
              <a:rPr sz="2200" dirty="0">
                <a:latin typeface="Arial"/>
                <a:cs typeface="Arial"/>
              </a:rPr>
              <a:t>of</a:t>
            </a:r>
            <a:r>
              <a:rPr sz="2200" spc="-50" dirty="0">
                <a:latin typeface="Arial"/>
                <a:cs typeface="Arial"/>
              </a:rPr>
              <a:t> </a:t>
            </a:r>
            <a:r>
              <a:rPr sz="2200" b="1" dirty="0">
                <a:solidFill>
                  <a:srgbClr val="A40020"/>
                </a:solidFill>
                <a:latin typeface="Arial"/>
                <a:cs typeface="Arial"/>
              </a:rPr>
              <a:t>items</a:t>
            </a:r>
            <a:r>
              <a:rPr sz="2200" b="1" spc="-75" dirty="0">
                <a:solidFill>
                  <a:srgbClr val="A40020"/>
                </a:solidFill>
                <a:latin typeface="Arial"/>
                <a:cs typeface="Arial"/>
              </a:rPr>
              <a:t> </a:t>
            </a:r>
            <a:r>
              <a:rPr sz="2200" b="1" dirty="0">
                <a:solidFill>
                  <a:srgbClr val="A40020"/>
                </a:solidFill>
                <a:latin typeface="Arial"/>
                <a:cs typeface="Arial"/>
              </a:rPr>
              <a:t>before</a:t>
            </a:r>
            <a:r>
              <a:rPr sz="2200" b="1" spc="-65" dirty="0">
                <a:solidFill>
                  <a:srgbClr val="A40020"/>
                </a:solidFill>
                <a:latin typeface="Arial"/>
                <a:cs typeface="Arial"/>
              </a:rPr>
              <a:t> </a:t>
            </a:r>
            <a:r>
              <a:rPr sz="2200" b="1" dirty="0">
                <a:solidFill>
                  <a:srgbClr val="A40020"/>
                </a:solidFill>
                <a:latin typeface="Arial"/>
                <a:cs typeface="Arial"/>
              </a:rPr>
              <a:t>shipping</a:t>
            </a:r>
            <a:r>
              <a:rPr sz="2200" b="1" spc="-75" dirty="0">
                <a:solidFill>
                  <a:srgbClr val="A40020"/>
                </a:solidFill>
                <a:latin typeface="Arial"/>
                <a:cs typeface="Arial"/>
              </a:rPr>
              <a:t> </a:t>
            </a:r>
            <a:r>
              <a:rPr sz="2200" b="1" spc="-25" dirty="0">
                <a:solidFill>
                  <a:srgbClr val="A40020"/>
                </a:solidFill>
                <a:latin typeface="Arial"/>
                <a:cs typeface="Arial"/>
              </a:rPr>
              <a:t>or </a:t>
            </a:r>
            <a:r>
              <a:rPr sz="2200" b="1" dirty="0">
                <a:solidFill>
                  <a:srgbClr val="A40020"/>
                </a:solidFill>
                <a:latin typeface="Arial"/>
                <a:cs typeface="Arial"/>
              </a:rPr>
              <a:t>confirmation</a:t>
            </a:r>
            <a:r>
              <a:rPr sz="2200" b="1" spc="-60" dirty="0">
                <a:solidFill>
                  <a:srgbClr val="A40020"/>
                </a:solidFill>
                <a:latin typeface="Arial"/>
                <a:cs typeface="Arial"/>
              </a:rPr>
              <a:t> </a:t>
            </a:r>
            <a:r>
              <a:rPr sz="2200" b="1" dirty="0">
                <a:solidFill>
                  <a:srgbClr val="A40020"/>
                </a:solidFill>
                <a:latin typeface="Arial"/>
                <a:cs typeface="Arial"/>
              </a:rPr>
              <a:t>with</a:t>
            </a:r>
            <a:r>
              <a:rPr sz="2200" b="1" spc="-65" dirty="0">
                <a:solidFill>
                  <a:srgbClr val="A40020"/>
                </a:solidFill>
                <a:latin typeface="Arial"/>
                <a:cs typeface="Arial"/>
              </a:rPr>
              <a:t> </a:t>
            </a:r>
            <a:r>
              <a:rPr sz="2200" b="1" dirty="0">
                <a:solidFill>
                  <a:srgbClr val="A40020"/>
                </a:solidFill>
                <a:latin typeface="Arial"/>
                <a:cs typeface="Arial"/>
              </a:rPr>
              <a:t>the</a:t>
            </a:r>
            <a:r>
              <a:rPr sz="2200" b="1" spc="-70" dirty="0">
                <a:solidFill>
                  <a:srgbClr val="A40020"/>
                </a:solidFill>
                <a:latin typeface="Arial"/>
                <a:cs typeface="Arial"/>
              </a:rPr>
              <a:t> </a:t>
            </a:r>
            <a:r>
              <a:rPr sz="2200" b="1" dirty="0">
                <a:solidFill>
                  <a:srgbClr val="A40020"/>
                </a:solidFill>
                <a:latin typeface="Arial"/>
                <a:cs typeface="Arial"/>
              </a:rPr>
              <a:t>order</a:t>
            </a:r>
            <a:r>
              <a:rPr sz="2200" b="1" spc="-50" dirty="0">
                <a:solidFill>
                  <a:srgbClr val="A40020"/>
                </a:solidFill>
                <a:latin typeface="Arial"/>
                <a:cs typeface="Arial"/>
              </a:rPr>
              <a:t> </a:t>
            </a:r>
            <a:r>
              <a:rPr sz="2200" b="1" dirty="0">
                <a:solidFill>
                  <a:srgbClr val="A40020"/>
                </a:solidFill>
                <a:latin typeface="Arial"/>
                <a:cs typeface="Arial"/>
              </a:rPr>
              <a:t>can</a:t>
            </a:r>
            <a:r>
              <a:rPr sz="2200" b="1" spc="-50" dirty="0">
                <a:solidFill>
                  <a:srgbClr val="A40020"/>
                </a:solidFill>
                <a:latin typeface="Arial"/>
                <a:cs typeface="Arial"/>
              </a:rPr>
              <a:t> </a:t>
            </a:r>
            <a:r>
              <a:rPr sz="2200" b="1" spc="-10" dirty="0">
                <a:solidFill>
                  <a:srgbClr val="A40020"/>
                </a:solidFill>
                <a:latin typeface="Arial"/>
                <a:cs typeface="Arial"/>
              </a:rPr>
              <a:t>prevent </a:t>
            </a:r>
            <a:r>
              <a:rPr sz="2200" b="1" dirty="0">
                <a:solidFill>
                  <a:srgbClr val="A40020"/>
                </a:solidFill>
                <a:latin typeface="Arial"/>
                <a:cs typeface="Arial"/>
              </a:rPr>
              <a:t>shipment</a:t>
            </a:r>
            <a:r>
              <a:rPr sz="2200" b="1" spc="-55" dirty="0">
                <a:solidFill>
                  <a:srgbClr val="A40020"/>
                </a:solidFill>
                <a:latin typeface="Arial"/>
                <a:cs typeface="Arial"/>
              </a:rPr>
              <a:t> </a:t>
            </a:r>
            <a:r>
              <a:rPr sz="2200" b="1" dirty="0">
                <a:solidFill>
                  <a:srgbClr val="A40020"/>
                </a:solidFill>
                <a:latin typeface="Arial"/>
                <a:cs typeface="Arial"/>
              </a:rPr>
              <a:t>of</a:t>
            </a:r>
            <a:r>
              <a:rPr sz="2200" b="1" spc="-55" dirty="0">
                <a:solidFill>
                  <a:srgbClr val="A40020"/>
                </a:solidFill>
                <a:latin typeface="Arial"/>
                <a:cs typeface="Arial"/>
              </a:rPr>
              <a:t> </a:t>
            </a:r>
            <a:r>
              <a:rPr sz="2200" b="1" dirty="0">
                <a:solidFill>
                  <a:srgbClr val="A40020"/>
                </a:solidFill>
                <a:latin typeface="Arial"/>
                <a:cs typeface="Arial"/>
              </a:rPr>
              <a:t>the</a:t>
            </a:r>
            <a:r>
              <a:rPr sz="2200" b="1" spc="-40" dirty="0">
                <a:solidFill>
                  <a:srgbClr val="A40020"/>
                </a:solidFill>
                <a:latin typeface="Arial"/>
                <a:cs typeface="Arial"/>
              </a:rPr>
              <a:t> </a:t>
            </a:r>
            <a:r>
              <a:rPr sz="2200" b="1" dirty="0">
                <a:solidFill>
                  <a:srgbClr val="A40020"/>
                </a:solidFill>
                <a:latin typeface="Arial"/>
                <a:cs typeface="Arial"/>
              </a:rPr>
              <a:t>wrong</a:t>
            </a:r>
            <a:r>
              <a:rPr sz="2200" b="1" spc="-55" dirty="0">
                <a:solidFill>
                  <a:srgbClr val="A40020"/>
                </a:solidFill>
                <a:latin typeface="Arial"/>
                <a:cs typeface="Arial"/>
              </a:rPr>
              <a:t> </a:t>
            </a:r>
            <a:r>
              <a:rPr sz="2200" b="1" dirty="0">
                <a:solidFill>
                  <a:srgbClr val="A40020"/>
                </a:solidFill>
                <a:latin typeface="Arial"/>
                <a:cs typeface="Arial"/>
              </a:rPr>
              <a:t>materials</a:t>
            </a:r>
            <a:r>
              <a:rPr sz="2200" dirty="0">
                <a:latin typeface="Arial"/>
                <a:cs typeface="Arial"/>
              </a:rPr>
              <a:t>,</a:t>
            </a:r>
            <a:r>
              <a:rPr sz="2200" spc="-55" dirty="0">
                <a:latin typeface="Arial"/>
                <a:cs typeface="Arial"/>
              </a:rPr>
              <a:t> </a:t>
            </a:r>
            <a:r>
              <a:rPr sz="2200" dirty="0">
                <a:latin typeface="Arial"/>
                <a:cs typeface="Arial"/>
              </a:rPr>
              <a:t>this</a:t>
            </a:r>
            <a:r>
              <a:rPr sz="2200" spc="-50" dirty="0">
                <a:latin typeface="Arial"/>
                <a:cs typeface="Arial"/>
              </a:rPr>
              <a:t> </a:t>
            </a:r>
            <a:r>
              <a:rPr sz="2200" dirty="0">
                <a:latin typeface="Arial"/>
                <a:cs typeface="Arial"/>
              </a:rPr>
              <a:t>is</a:t>
            </a:r>
            <a:r>
              <a:rPr sz="2200" spc="-55" dirty="0">
                <a:latin typeface="Arial"/>
                <a:cs typeface="Arial"/>
              </a:rPr>
              <a:t> </a:t>
            </a:r>
            <a:r>
              <a:rPr sz="2200" spc="-20" dirty="0">
                <a:latin typeface="Arial"/>
                <a:cs typeface="Arial"/>
              </a:rPr>
              <a:t>very </a:t>
            </a:r>
            <a:r>
              <a:rPr sz="2200" dirty="0">
                <a:latin typeface="Arial"/>
                <a:cs typeface="Arial"/>
              </a:rPr>
              <a:t>important</a:t>
            </a:r>
            <a:r>
              <a:rPr sz="2200" spc="-75" dirty="0">
                <a:latin typeface="Arial"/>
                <a:cs typeface="Arial"/>
              </a:rPr>
              <a:t> </a:t>
            </a:r>
            <a:r>
              <a:rPr sz="2200" dirty="0">
                <a:latin typeface="Arial"/>
                <a:cs typeface="Arial"/>
              </a:rPr>
              <a:t>in</a:t>
            </a:r>
            <a:r>
              <a:rPr sz="2200" spc="-70" dirty="0">
                <a:latin typeface="Arial"/>
                <a:cs typeface="Arial"/>
              </a:rPr>
              <a:t> </a:t>
            </a:r>
            <a:r>
              <a:rPr sz="2200" dirty="0">
                <a:latin typeface="Arial"/>
                <a:cs typeface="Arial"/>
              </a:rPr>
              <a:t>building</a:t>
            </a:r>
            <a:r>
              <a:rPr sz="2200" spc="-80" dirty="0">
                <a:latin typeface="Arial"/>
                <a:cs typeface="Arial"/>
              </a:rPr>
              <a:t> </a:t>
            </a:r>
            <a:r>
              <a:rPr sz="2200" dirty="0">
                <a:latin typeface="Arial"/>
                <a:cs typeface="Arial"/>
              </a:rPr>
              <a:t>material</a:t>
            </a:r>
            <a:r>
              <a:rPr sz="2200" spc="-75" dirty="0">
                <a:latin typeface="Arial"/>
                <a:cs typeface="Arial"/>
              </a:rPr>
              <a:t> </a:t>
            </a:r>
            <a:r>
              <a:rPr sz="2200" spc="-10" dirty="0">
                <a:latin typeface="Arial"/>
                <a:cs typeface="Arial"/>
              </a:rPr>
              <a:t>shipments.</a:t>
            </a:r>
            <a:endParaRPr sz="2200">
              <a:latin typeface="Arial"/>
              <a:cs typeface="Arial"/>
            </a:endParaRPr>
          </a:p>
        </p:txBody>
      </p:sp>
      <p:grpSp>
        <p:nvGrpSpPr>
          <p:cNvPr id="8" name="object 8"/>
          <p:cNvGrpSpPr/>
          <p:nvPr/>
        </p:nvGrpSpPr>
        <p:grpSpPr>
          <a:xfrm>
            <a:off x="1524761" y="764"/>
            <a:ext cx="9144000" cy="845819"/>
            <a:chOff x="761" y="763"/>
            <a:chExt cx="9144000" cy="845819"/>
          </a:xfrm>
        </p:grpSpPr>
        <p:sp>
          <p:nvSpPr>
            <p:cNvPr id="9" name="object 9"/>
            <p:cNvSpPr/>
            <p:nvPr/>
          </p:nvSpPr>
          <p:spPr>
            <a:xfrm>
              <a:off x="762" y="774"/>
              <a:ext cx="9144000" cy="845819"/>
            </a:xfrm>
            <a:custGeom>
              <a:avLst/>
              <a:gdLst/>
              <a:ahLst/>
              <a:cxnLst/>
              <a:rect l="l" t="t" r="r" b="b"/>
              <a:pathLst>
                <a:path w="9144000" h="845819">
                  <a:moveTo>
                    <a:pt x="9143873" y="0"/>
                  </a:moveTo>
                  <a:lnTo>
                    <a:pt x="9134348" y="0"/>
                  </a:lnTo>
                  <a:lnTo>
                    <a:pt x="9512" y="0"/>
                  </a:lnTo>
                  <a:lnTo>
                    <a:pt x="0" y="0"/>
                  </a:lnTo>
                  <a:lnTo>
                    <a:pt x="0" y="107505"/>
                  </a:lnTo>
                  <a:lnTo>
                    <a:pt x="0" y="117284"/>
                  </a:lnTo>
                  <a:lnTo>
                    <a:pt x="571500" y="117284"/>
                  </a:lnTo>
                  <a:lnTo>
                    <a:pt x="571500" y="838885"/>
                  </a:lnTo>
                  <a:lnTo>
                    <a:pt x="571487" y="845299"/>
                  </a:lnTo>
                  <a:lnTo>
                    <a:pt x="1126096" y="845299"/>
                  </a:lnTo>
                  <a:lnTo>
                    <a:pt x="1135659" y="845299"/>
                  </a:lnTo>
                  <a:lnTo>
                    <a:pt x="1135659" y="117284"/>
                  </a:lnTo>
                  <a:lnTo>
                    <a:pt x="9134348" y="117284"/>
                  </a:lnTo>
                  <a:lnTo>
                    <a:pt x="9143873" y="117284"/>
                  </a:lnTo>
                  <a:lnTo>
                    <a:pt x="9143873" y="0"/>
                  </a:lnTo>
                  <a:close/>
                </a:path>
              </a:pathLst>
            </a:custGeom>
            <a:solidFill>
              <a:srgbClr val="FF0000"/>
            </a:solidFill>
          </p:spPr>
          <p:txBody>
            <a:bodyPr wrap="square" lIns="0" tIns="0" rIns="0" bIns="0" rtlCol="0"/>
            <a:lstStyle/>
            <a:p>
              <a:endParaRPr/>
            </a:p>
          </p:txBody>
        </p:sp>
        <p:pic>
          <p:nvPicPr>
            <p:cNvPr id="10" name="object 10"/>
            <p:cNvPicPr/>
            <p:nvPr/>
          </p:nvPicPr>
          <p:blipFill>
            <a:blip r:embed="rId2" cstate="print"/>
            <a:stretch>
              <a:fillRect/>
            </a:stretch>
          </p:blipFill>
          <p:spPr>
            <a:xfrm>
              <a:off x="610361" y="362268"/>
              <a:ext cx="502475" cy="413063"/>
            </a:xfrm>
            <a:prstGeom prst="rect">
              <a:avLst/>
            </a:prstGeom>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454400" y="1281113"/>
            <a:ext cx="6757670" cy="5577205"/>
            <a:chOff x="1930400" y="1281112"/>
            <a:chExt cx="6757670" cy="5577205"/>
          </a:xfrm>
        </p:grpSpPr>
        <p:sp>
          <p:nvSpPr>
            <p:cNvPr id="3" name="object 3"/>
            <p:cNvSpPr/>
            <p:nvPr/>
          </p:nvSpPr>
          <p:spPr>
            <a:xfrm>
              <a:off x="2065654" y="1285875"/>
              <a:ext cx="6617334" cy="4192270"/>
            </a:xfrm>
            <a:custGeom>
              <a:avLst/>
              <a:gdLst/>
              <a:ahLst/>
              <a:cxnLst/>
              <a:rect l="l" t="t" r="r" b="b"/>
              <a:pathLst>
                <a:path w="6617334" h="4192270">
                  <a:moveTo>
                    <a:pt x="6617208" y="0"/>
                  </a:moveTo>
                  <a:lnTo>
                    <a:pt x="0" y="0"/>
                  </a:lnTo>
                  <a:lnTo>
                    <a:pt x="0" y="4192270"/>
                  </a:lnTo>
                  <a:lnTo>
                    <a:pt x="6617208" y="4192270"/>
                  </a:lnTo>
                  <a:lnTo>
                    <a:pt x="6617208" y="0"/>
                  </a:lnTo>
                  <a:close/>
                </a:path>
              </a:pathLst>
            </a:custGeom>
            <a:solidFill>
              <a:srgbClr val="FFFFFF">
                <a:alpha val="39999"/>
              </a:srgbClr>
            </a:solidFill>
          </p:spPr>
          <p:txBody>
            <a:bodyPr wrap="square" lIns="0" tIns="0" rIns="0" bIns="0" rtlCol="0"/>
            <a:lstStyle/>
            <a:p>
              <a:endParaRPr/>
            </a:p>
          </p:txBody>
        </p:sp>
        <p:sp>
          <p:nvSpPr>
            <p:cNvPr id="4" name="object 4"/>
            <p:cNvSpPr/>
            <p:nvPr/>
          </p:nvSpPr>
          <p:spPr>
            <a:xfrm>
              <a:off x="2065654" y="1285875"/>
              <a:ext cx="6617334" cy="4192270"/>
            </a:xfrm>
            <a:custGeom>
              <a:avLst/>
              <a:gdLst/>
              <a:ahLst/>
              <a:cxnLst/>
              <a:rect l="l" t="t" r="r" b="b"/>
              <a:pathLst>
                <a:path w="6617334" h="4192270">
                  <a:moveTo>
                    <a:pt x="0" y="4192270"/>
                  </a:moveTo>
                  <a:lnTo>
                    <a:pt x="6617208" y="4192270"/>
                  </a:lnTo>
                  <a:lnTo>
                    <a:pt x="6617208" y="0"/>
                  </a:lnTo>
                  <a:lnTo>
                    <a:pt x="0" y="0"/>
                  </a:lnTo>
                  <a:lnTo>
                    <a:pt x="0" y="4192270"/>
                  </a:lnTo>
                  <a:close/>
                </a:path>
              </a:pathLst>
            </a:custGeom>
            <a:ln w="9525">
              <a:solidFill>
                <a:srgbClr val="4F81BC"/>
              </a:solidFill>
            </a:ln>
          </p:spPr>
          <p:txBody>
            <a:bodyPr wrap="square" lIns="0" tIns="0" rIns="0" bIns="0" rtlCol="0"/>
            <a:lstStyle/>
            <a:p>
              <a:endParaRPr/>
            </a:p>
          </p:txBody>
        </p:sp>
      </p:grpSp>
      <p:sp>
        <p:nvSpPr>
          <p:cNvPr id="5" name="object 5"/>
          <p:cNvSpPr txBox="1">
            <a:spLocks noGrp="1"/>
          </p:cNvSpPr>
          <p:nvPr>
            <p:ph type="title"/>
          </p:nvPr>
        </p:nvSpPr>
        <p:spPr>
          <a:xfrm>
            <a:off x="2787777" y="58039"/>
            <a:ext cx="7467600" cy="574040"/>
          </a:xfrm>
          <a:prstGeom prst="rect">
            <a:avLst/>
          </a:prstGeom>
        </p:spPr>
        <p:txBody>
          <a:bodyPr vert="horz" wrap="square" lIns="0" tIns="12700" rIns="0" bIns="0" rtlCol="0" anchor="ctr">
            <a:spAutoFit/>
          </a:bodyPr>
          <a:lstStyle/>
          <a:p>
            <a:pPr marL="12700">
              <a:lnSpc>
                <a:spcPct val="100000"/>
              </a:lnSpc>
              <a:spcBef>
                <a:spcPts val="100"/>
              </a:spcBef>
            </a:pPr>
            <a:r>
              <a:rPr sz="3600" dirty="0"/>
              <a:t>Requirements</a:t>
            </a:r>
            <a:r>
              <a:rPr sz="3600" spc="-95" dirty="0"/>
              <a:t> </a:t>
            </a:r>
            <a:r>
              <a:rPr sz="3600" dirty="0">
                <a:solidFill>
                  <a:srgbClr val="A40020"/>
                </a:solidFill>
              </a:rPr>
              <a:t>Certification</a:t>
            </a:r>
            <a:r>
              <a:rPr sz="3600" spc="-95" dirty="0">
                <a:solidFill>
                  <a:srgbClr val="A40020"/>
                </a:solidFill>
              </a:rPr>
              <a:t> </a:t>
            </a:r>
            <a:r>
              <a:rPr sz="3600" spc="-10" dirty="0">
                <a:solidFill>
                  <a:srgbClr val="A40020"/>
                </a:solidFill>
              </a:rPr>
              <a:t>bodies</a:t>
            </a:r>
            <a:endParaRPr sz="3600"/>
          </a:p>
        </p:txBody>
      </p:sp>
      <p:sp>
        <p:nvSpPr>
          <p:cNvPr id="6" name="object 6"/>
          <p:cNvSpPr txBox="1"/>
          <p:nvPr/>
        </p:nvSpPr>
        <p:spPr>
          <a:xfrm>
            <a:off x="5248147" y="1174440"/>
            <a:ext cx="4867910" cy="3808095"/>
          </a:xfrm>
          <a:prstGeom prst="rect">
            <a:avLst/>
          </a:prstGeom>
        </p:spPr>
        <p:txBody>
          <a:bodyPr vert="horz" wrap="square" lIns="0" tIns="155575" rIns="0" bIns="0" rtlCol="0">
            <a:spAutoFit/>
          </a:bodyPr>
          <a:lstStyle/>
          <a:p>
            <a:pPr marL="12700">
              <a:spcBef>
                <a:spcPts val="1225"/>
              </a:spcBef>
            </a:pPr>
            <a:r>
              <a:rPr sz="2800" b="1" spc="-25" dirty="0">
                <a:solidFill>
                  <a:srgbClr val="A40020"/>
                </a:solidFill>
                <a:latin typeface="Arial"/>
                <a:cs typeface="Arial"/>
              </a:rPr>
              <a:t>3</a:t>
            </a:r>
            <a:r>
              <a:rPr sz="2800" b="1" spc="-225" dirty="0">
                <a:solidFill>
                  <a:srgbClr val="A40020"/>
                </a:solidFill>
                <a:latin typeface="Arial"/>
                <a:cs typeface="Arial"/>
              </a:rPr>
              <a:t> </a:t>
            </a:r>
            <a:r>
              <a:rPr sz="2000" b="1" dirty="0">
                <a:solidFill>
                  <a:srgbClr val="A40020"/>
                </a:solidFill>
                <a:latin typeface="Arial"/>
                <a:cs typeface="Arial"/>
              </a:rPr>
              <a:t>main</a:t>
            </a:r>
            <a:r>
              <a:rPr sz="2000" b="1" spc="-25" dirty="0">
                <a:solidFill>
                  <a:srgbClr val="A40020"/>
                </a:solidFill>
                <a:latin typeface="Arial"/>
                <a:cs typeface="Arial"/>
              </a:rPr>
              <a:t> </a:t>
            </a:r>
            <a:r>
              <a:rPr sz="2000" b="1" dirty="0">
                <a:solidFill>
                  <a:srgbClr val="A40020"/>
                </a:solidFill>
                <a:latin typeface="Arial"/>
                <a:cs typeface="Arial"/>
              </a:rPr>
              <a:t>types</a:t>
            </a:r>
            <a:r>
              <a:rPr sz="2000" b="1" spc="10" dirty="0">
                <a:solidFill>
                  <a:srgbClr val="A40020"/>
                </a:solidFill>
                <a:latin typeface="Arial"/>
                <a:cs typeface="Arial"/>
              </a:rPr>
              <a:t> </a:t>
            </a:r>
            <a:r>
              <a:rPr sz="2000" b="1" dirty="0">
                <a:solidFill>
                  <a:srgbClr val="A40020"/>
                </a:solidFill>
                <a:latin typeface="Arial"/>
                <a:cs typeface="Arial"/>
              </a:rPr>
              <a:t>of</a:t>
            </a:r>
            <a:r>
              <a:rPr sz="2000" b="1" spc="-10" dirty="0">
                <a:solidFill>
                  <a:srgbClr val="A40020"/>
                </a:solidFill>
                <a:latin typeface="Arial"/>
                <a:cs typeface="Arial"/>
              </a:rPr>
              <a:t> </a:t>
            </a:r>
            <a:r>
              <a:rPr sz="2000" b="1" dirty="0">
                <a:solidFill>
                  <a:srgbClr val="A40020"/>
                </a:solidFill>
                <a:latin typeface="Arial"/>
                <a:cs typeface="Arial"/>
              </a:rPr>
              <a:t>certification</a:t>
            </a:r>
            <a:r>
              <a:rPr sz="2000" b="1" spc="-40" dirty="0">
                <a:solidFill>
                  <a:srgbClr val="A40020"/>
                </a:solidFill>
                <a:latin typeface="Arial"/>
                <a:cs typeface="Arial"/>
              </a:rPr>
              <a:t> </a:t>
            </a:r>
            <a:r>
              <a:rPr sz="2000" b="1" spc="-10" dirty="0">
                <a:solidFill>
                  <a:srgbClr val="A40020"/>
                </a:solidFill>
                <a:latin typeface="Arial"/>
                <a:cs typeface="Arial"/>
              </a:rPr>
              <a:t>activities:</a:t>
            </a:r>
            <a:endParaRPr sz="2000">
              <a:latin typeface="Arial"/>
              <a:cs typeface="Arial"/>
            </a:endParaRPr>
          </a:p>
          <a:p>
            <a:pPr marL="193675" marR="5080" indent="157480" algn="just">
              <a:lnSpc>
                <a:spcPct val="86300"/>
              </a:lnSpc>
              <a:spcBef>
                <a:spcPts val="1140"/>
              </a:spcBef>
              <a:buFont typeface="Arial"/>
              <a:buChar char="•"/>
              <a:tabLst>
                <a:tab pos="351155" algn="l"/>
              </a:tabLst>
            </a:pPr>
            <a:r>
              <a:rPr sz="2000" b="1" dirty="0">
                <a:solidFill>
                  <a:srgbClr val="09346A"/>
                </a:solidFill>
                <a:latin typeface="Arial"/>
                <a:cs typeface="Arial"/>
              </a:rPr>
              <a:t>Product</a:t>
            </a:r>
            <a:r>
              <a:rPr sz="2000" b="1" spc="300" dirty="0">
                <a:solidFill>
                  <a:srgbClr val="09346A"/>
                </a:solidFill>
                <a:latin typeface="Arial"/>
                <a:cs typeface="Arial"/>
              </a:rPr>
              <a:t>     </a:t>
            </a:r>
            <a:r>
              <a:rPr sz="2000" b="1" dirty="0">
                <a:solidFill>
                  <a:srgbClr val="09346A"/>
                </a:solidFill>
                <a:latin typeface="Arial"/>
                <a:cs typeface="Arial"/>
              </a:rPr>
              <a:t>certification</a:t>
            </a:r>
            <a:r>
              <a:rPr sz="2000" b="1" dirty="0">
                <a:latin typeface="Arial"/>
                <a:cs typeface="Arial"/>
              </a:rPr>
              <a:t>,</a:t>
            </a:r>
            <a:r>
              <a:rPr sz="2000" b="1" spc="305" dirty="0">
                <a:latin typeface="Arial"/>
                <a:cs typeface="Arial"/>
              </a:rPr>
              <a:t>     </a:t>
            </a:r>
            <a:r>
              <a:rPr sz="2000" spc="-10" dirty="0">
                <a:latin typeface="Arial"/>
                <a:cs typeface="Arial"/>
              </a:rPr>
              <a:t>ISO/IEC </a:t>
            </a:r>
            <a:r>
              <a:rPr sz="2000" dirty="0">
                <a:latin typeface="Arial"/>
                <a:cs typeface="Arial"/>
              </a:rPr>
              <a:t>17065:2012</a:t>
            </a:r>
            <a:r>
              <a:rPr sz="2000" spc="210" dirty="0">
                <a:latin typeface="Arial"/>
                <a:cs typeface="Arial"/>
              </a:rPr>
              <a:t>  </a:t>
            </a:r>
            <a:r>
              <a:rPr sz="2000" dirty="0">
                <a:latin typeface="Arial"/>
                <a:cs typeface="Arial"/>
              </a:rPr>
              <a:t>(products,</a:t>
            </a:r>
            <a:r>
              <a:rPr sz="2000" spc="220" dirty="0">
                <a:latin typeface="Arial"/>
                <a:cs typeface="Arial"/>
              </a:rPr>
              <a:t>  </a:t>
            </a:r>
            <a:r>
              <a:rPr sz="2000" dirty="0">
                <a:latin typeface="Arial"/>
                <a:cs typeface="Arial"/>
              </a:rPr>
              <a:t>processes</a:t>
            </a:r>
            <a:r>
              <a:rPr sz="2000" spc="220" dirty="0">
                <a:latin typeface="Arial"/>
                <a:cs typeface="Arial"/>
              </a:rPr>
              <a:t>  </a:t>
            </a:r>
            <a:r>
              <a:rPr sz="2000" spc="-25" dirty="0">
                <a:latin typeface="Arial"/>
                <a:cs typeface="Arial"/>
              </a:rPr>
              <a:t>and </a:t>
            </a:r>
            <a:r>
              <a:rPr sz="2000" dirty="0">
                <a:latin typeface="Arial"/>
                <a:cs typeface="Arial"/>
              </a:rPr>
              <a:t>services</a:t>
            </a:r>
            <a:r>
              <a:rPr sz="2000" spc="-25" dirty="0">
                <a:latin typeface="Arial"/>
                <a:cs typeface="Arial"/>
              </a:rPr>
              <a:t> </a:t>
            </a:r>
            <a:r>
              <a:rPr sz="2000" spc="-10" dirty="0">
                <a:latin typeface="Arial"/>
                <a:cs typeface="Arial"/>
              </a:rPr>
              <a:t>certified)</a:t>
            </a:r>
            <a:endParaRPr sz="2000">
              <a:latin typeface="Arial"/>
              <a:cs typeface="Arial"/>
            </a:endParaRPr>
          </a:p>
          <a:p>
            <a:pPr>
              <a:spcBef>
                <a:spcPts val="120"/>
              </a:spcBef>
              <a:buClr>
                <a:srgbClr val="09346A"/>
              </a:buClr>
              <a:buFont typeface="Arial"/>
              <a:buChar char="•"/>
            </a:pPr>
            <a:endParaRPr sz="2000">
              <a:latin typeface="Arial"/>
              <a:cs typeface="Arial"/>
            </a:endParaRPr>
          </a:p>
          <a:p>
            <a:pPr marL="342265" indent="-157480" algn="just">
              <a:lnSpc>
                <a:spcPts val="2240"/>
              </a:lnSpc>
              <a:spcBef>
                <a:spcPts val="5"/>
              </a:spcBef>
              <a:buFont typeface="Arial"/>
              <a:buChar char="•"/>
              <a:tabLst>
                <a:tab pos="342265" algn="l"/>
              </a:tabLst>
            </a:pPr>
            <a:r>
              <a:rPr sz="2000" b="1" dirty="0">
                <a:solidFill>
                  <a:srgbClr val="09346A"/>
                </a:solidFill>
                <a:latin typeface="Arial"/>
                <a:cs typeface="Arial"/>
              </a:rPr>
              <a:t>Management</a:t>
            </a:r>
            <a:r>
              <a:rPr sz="2000" b="1" spc="-45" dirty="0">
                <a:solidFill>
                  <a:srgbClr val="09346A"/>
                </a:solidFill>
                <a:latin typeface="Arial"/>
                <a:cs typeface="Arial"/>
              </a:rPr>
              <a:t> </a:t>
            </a:r>
            <a:r>
              <a:rPr sz="2000" b="1" dirty="0">
                <a:solidFill>
                  <a:srgbClr val="09346A"/>
                </a:solidFill>
                <a:latin typeface="Arial"/>
                <a:cs typeface="Arial"/>
              </a:rPr>
              <a:t>system </a:t>
            </a:r>
            <a:r>
              <a:rPr sz="2000" b="1" spc="-10" dirty="0">
                <a:solidFill>
                  <a:srgbClr val="09346A"/>
                </a:solidFill>
                <a:latin typeface="Arial"/>
                <a:cs typeface="Arial"/>
              </a:rPr>
              <a:t>certification,</a:t>
            </a:r>
            <a:endParaRPr sz="2000">
              <a:latin typeface="Arial"/>
              <a:cs typeface="Arial"/>
            </a:endParaRPr>
          </a:p>
          <a:p>
            <a:pPr marL="184785">
              <a:lnSpc>
                <a:spcPts val="2070"/>
              </a:lnSpc>
            </a:pPr>
            <a:r>
              <a:rPr sz="2000" dirty="0">
                <a:latin typeface="Arial"/>
                <a:cs typeface="Arial"/>
              </a:rPr>
              <a:t>ISO/IEC</a:t>
            </a:r>
            <a:r>
              <a:rPr sz="2000" spc="-15" dirty="0">
                <a:latin typeface="Arial"/>
                <a:cs typeface="Arial"/>
              </a:rPr>
              <a:t> </a:t>
            </a:r>
            <a:r>
              <a:rPr sz="2000" dirty="0">
                <a:latin typeface="Arial"/>
                <a:cs typeface="Arial"/>
              </a:rPr>
              <a:t>17021-1:2015</a:t>
            </a:r>
            <a:r>
              <a:rPr sz="2000" spc="-40" dirty="0">
                <a:latin typeface="Arial"/>
                <a:cs typeface="Arial"/>
              </a:rPr>
              <a:t> </a:t>
            </a:r>
            <a:r>
              <a:rPr sz="2000" dirty="0">
                <a:latin typeface="Arial"/>
                <a:cs typeface="Arial"/>
              </a:rPr>
              <a:t>(ISO</a:t>
            </a:r>
            <a:r>
              <a:rPr sz="2000" spc="-25" dirty="0">
                <a:latin typeface="Arial"/>
                <a:cs typeface="Arial"/>
              </a:rPr>
              <a:t> </a:t>
            </a:r>
            <a:r>
              <a:rPr sz="2000" spc="-20" dirty="0">
                <a:latin typeface="Arial"/>
                <a:cs typeface="Arial"/>
              </a:rPr>
              <a:t>9001</a:t>
            </a:r>
            <a:endParaRPr sz="2000">
              <a:latin typeface="Arial"/>
              <a:cs typeface="Arial"/>
            </a:endParaRPr>
          </a:p>
          <a:p>
            <a:pPr marL="184785">
              <a:lnSpc>
                <a:spcPts val="2230"/>
              </a:lnSpc>
            </a:pPr>
            <a:r>
              <a:rPr sz="2000" dirty="0">
                <a:latin typeface="Arial"/>
                <a:cs typeface="Arial"/>
              </a:rPr>
              <a:t>certified</a:t>
            </a:r>
            <a:r>
              <a:rPr sz="2000" spc="-65" dirty="0">
                <a:latin typeface="Arial"/>
                <a:cs typeface="Arial"/>
              </a:rPr>
              <a:t> </a:t>
            </a:r>
            <a:r>
              <a:rPr sz="2000" spc="-10" dirty="0">
                <a:latin typeface="Arial"/>
                <a:cs typeface="Arial"/>
              </a:rPr>
              <a:t>company)</a:t>
            </a:r>
            <a:endParaRPr sz="2000">
              <a:latin typeface="Arial"/>
              <a:cs typeface="Arial"/>
            </a:endParaRPr>
          </a:p>
          <a:p>
            <a:pPr>
              <a:spcBef>
                <a:spcPts val="465"/>
              </a:spcBef>
            </a:pPr>
            <a:endParaRPr sz="2000">
              <a:latin typeface="Arial"/>
              <a:cs typeface="Arial"/>
            </a:endParaRPr>
          </a:p>
          <a:p>
            <a:pPr marL="184785" marR="704215" indent="157480">
              <a:lnSpc>
                <a:spcPct val="86200"/>
              </a:lnSpc>
              <a:spcBef>
                <a:spcPts val="5"/>
              </a:spcBef>
              <a:buFont typeface="Arial"/>
              <a:buChar char="•"/>
              <a:tabLst>
                <a:tab pos="342265" algn="l"/>
              </a:tabLst>
            </a:pPr>
            <a:r>
              <a:rPr sz="2000" b="1" dirty="0">
                <a:solidFill>
                  <a:srgbClr val="09346A"/>
                </a:solidFill>
                <a:latin typeface="Arial"/>
                <a:cs typeface="Arial"/>
              </a:rPr>
              <a:t>Personnel</a:t>
            </a:r>
            <a:r>
              <a:rPr sz="2000" b="1" spc="-25" dirty="0">
                <a:solidFill>
                  <a:srgbClr val="09346A"/>
                </a:solidFill>
                <a:latin typeface="Arial"/>
                <a:cs typeface="Arial"/>
              </a:rPr>
              <a:t> </a:t>
            </a:r>
            <a:r>
              <a:rPr sz="2000" b="1" dirty="0">
                <a:solidFill>
                  <a:srgbClr val="09346A"/>
                </a:solidFill>
                <a:latin typeface="Arial"/>
                <a:cs typeface="Arial"/>
              </a:rPr>
              <a:t>certification,</a:t>
            </a:r>
            <a:r>
              <a:rPr sz="2000" b="1" spc="-15" dirty="0">
                <a:solidFill>
                  <a:srgbClr val="09346A"/>
                </a:solidFill>
                <a:latin typeface="Arial"/>
                <a:cs typeface="Arial"/>
              </a:rPr>
              <a:t> </a:t>
            </a:r>
            <a:r>
              <a:rPr sz="2000" spc="-10" dirty="0">
                <a:latin typeface="Arial"/>
                <a:cs typeface="Arial"/>
              </a:rPr>
              <a:t>ISO/IEC </a:t>
            </a:r>
            <a:r>
              <a:rPr sz="2000" dirty="0">
                <a:latin typeface="Arial"/>
                <a:cs typeface="Arial"/>
              </a:rPr>
              <a:t>17024:2012</a:t>
            </a:r>
            <a:r>
              <a:rPr sz="2000" spc="-50" dirty="0">
                <a:latin typeface="Arial"/>
                <a:cs typeface="Arial"/>
              </a:rPr>
              <a:t> </a:t>
            </a:r>
            <a:r>
              <a:rPr sz="2000" dirty="0">
                <a:latin typeface="Arial"/>
                <a:cs typeface="Arial"/>
              </a:rPr>
              <a:t>(Welder/Food</a:t>
            </a:r>
            <a:r>
              <a:rPr sz="2000" spc="-60" dirty="0">
                <a:latin typeface="Arial"/>
                <a:cs typeface="Arial"/>
              </a:rPr>
              <a:t> </a:t>
            </a:r>
            <a:r>
              <a:rPr sz="2000" spc="-10" dirty="0">
                <a:latin typeface="Arial"/>
                <a:cs typeface="Arial"/>
              </a:rPr>
              <a:t>safety certified)</a:t>
            </a:r>
            <a:endParaRPr sz="2000">
              <a:latin typeface="Arial"/>
              <a:cs typeface="Arial"/>
            </a:endParaRPr>
          </a:p>
        </p:txBody>
      </p:sp>
      <p:grpSp>
        <p:nvGrpSpPr>
          <p:cNvPr id="7" name="object 7"/>
          <p:cNvGrpSpPr/>
          <p:nvPr/>
        </p:nvGrpSpPr>
        <p:grpSpPr>
          <a:xfrm>
            <a:off x="2569997" y="2183905"/>
            <a:ext cx="2561590" cy="3802379"/>
            <a:chOff x="1045997" y="2183904"/>
            <a:chExt cx="2561590" cy="3802379"/>
          </a:xfrm>
        </p:grpSpPr>
        <p:pic>
          <p:nvPicPr>
            <p:cNvPr id="8" name="object 8"/>
            <p:cNvPicPr/>
            <p:nvPr/>
          </p:nvPicPr>
          <p:blipFill>
            <a:blip r:embed="rId2" cstate="print"/>
            <a:stretch>
              <a:fillRect/>
            </a:stretch>
          </p:blipFill>
          <p:spPr>
            <a:xfrm>
              <a:off x="1047584" y="2185492"/>
              <a:ext cx="2558415" cy="3798951"/>
            </a:xfrm>
            <a:prstGeom prst="rect">
              <a:avLst/>
            </a:prstGeom>
          </p:spPr>
        </p:pic>
        <p:sp>
          <p:nvSpPr>
            <p:cNvPr id="9" name="object 9"/>
            <p:cNvSpPr/>
            <p:nvPr/>
          </p:nvSpPr>
          <p:spPr>
            <a:xfrm>
              <a:off x="1047584" y="2185492"/>
              <a:ext cx="2558415" cy="3799204"/>
            </a:xfrm>
            <a:custGeom>
              <a:avLst/>
              <a:gdLst/>
              <a:ahLst/>
              <a:cxnLst/>
              <a:rect l="l" t="t" r="r" b="b"/>
              <a:pathLst>
                <a:path w="2558415" h="3799204">
                  <a:moveTo>
                    <a:pt x="0" y="3798951"/>
                  </a:moveTo>
                  <a:lnTo>
                    <a:pt x="2558415" y="3798951"/>
                  </a:lnTo>
                  <a:lnTo>
                    <a:pt x="2558415" y="0"/>
                  </a:lnTo>
                  <a:lnTo>
                    <a:pt x="0" y="0"/>
                  </a:lnTo>
                  <a:lnTo>
                    <a:pt x="0" y="3798951"/>
                  </a:lnTo>
                  <a:close/>
                </a:path>
              </a:pathLst>
            </a:custGeom>
            <a:ln w="3175">
              <a:solidFill>
                <a:srgbClr val="000000"/>
              </a:solidFill>
            </a:ln>
          </p:spPr>
          <p:txBody>
            <a:bodyPr wrap="square" lIns="0" tIns="0" rIns="0" bIns="0" rtlCol="0"/>
            <a:lstStyle/>
            <a:p>
              <a:endParaRPr/>
            </a:p>
          </p:txBody>
        </p:sp>
      </p:grpSp>
      <p:grpSp>
        <p:nvGrpSpPr>
          <p:cNvPr id="10" name="object 10"/>
          <p:cNvGrpSpPr/>
          <p:nvPr/>
        </p:nvGrpSpPr>
        <p:grpSpPr>
          <a:xfrm>
            <a:off x="1524761" y="764"/>
            <a:ext cx="9144000" cy="845819"/>
            <a:chOff x="761" y="763"/>
            <a:chExt cx="9144000" cy="845819"/>
          </a:xfrm>
        </p:grpSpPr>
        <p:sp>
          <p:nvSpPr>
            <p:cNvPr id="11" name="object 11"/>
            <p:cNvSpPr/>
            <p:nvPr/>
          </p:nvSpPr>
          <p:spPr>
            <a:xfrm>
              <a:off x="762" y="774"/>
              <a:ext cx="9144000" cy="845819"/>
            </a:xfrm>
            <a:custGeom>
              <a:avLst/>
              <a:gdLst/>
              <a:ahLst/>
              <a:cxnLst/>
              <a:rect l="l" t="t" r="r" b="b"/>
              <a:pathLst>
                <a:path w="9144000" h="845819">
                  <a:moveTo>
                    <a:pt x="9143873" y="0"/>
                  </a:moveTo>
                  <a:lnTo>
                    <a:pt x="9134348" y="0"/>
                  </a:lnTo>
                  <a:lnTo>
                    <a:pt x="9512" y="0"/>
                  </a:lnTo>
                  <a:lnTo>
                    <a:pt x="0" y="0"/>
                  </a:lnTo>
                  <a:lnTo>
                    <a:pt x="0" y="107505"/>
                  </a:lnTo>
                  <a:lnTo>
                    <a:pt x="0" y="117284"/>
                  </a:lnTo>
                  <a:lnTo>
                    <a:pt x="571500" y="117284"/>
                  </a:lnTo>
                  <a:lnTo>
                    <a:pt x="571500" y="838885"/>
                  </a:lnTo>
                  <a:lnTo>
                    <a:pt x="571487" y="845299"/>
                  </a:lnTo>
                  <a:lnTo>
                    <a:pt x="1126096" y="845299"/>
                  </a:lnTo>
                  <a:lnTo>
                    <a:pt x="1135659" y="845299"/>
                  </a:lnTo>
                  <a:lnTo>
                    <a:pt x="1135659" y="117284"/>
                  </a:lnTo>
                  <a:lnTo>
                    <a:pt x="9134348" y="117284"/>
                  </a:lnTo>
                  <a:lnTo>
                    <a:pt x="9143873" y="117284"/>
                  </a:lnTo>
                  <a:lnTo>
                    <a:pt x="9143873" y="0"/>
                  </a:lnTo>
                  <a:close/>
                </a:path>
              </a:pathLst>
            </a:custGeom>
            <a:solidFill>
              <a:srgbClr val="FF0000"/>
            </a:solidFill>
          </p:spPr>
          <p:txBody>
            <a:bodyPr wrap="square" lIns="0" tIns="0" rIns="0" bIns="0" rtlCol="0"/>
            <a:lstStyle/>
            <a:p>
              <a:endParaRPr/>
            </a:p>
          </p:txBody>
        </p:sp>
        <p:pic>
          <p:nvPicPr>
            <p:cNvPr id="12" name="object 12"/>
            <p:cNvPicPr/>
            <p:nvPr/>
          </p:nvPicPr>
          <p:blipFill>
            <a:blip r:embed="rId3" cstate="print"/>
            <a:stretch>
              <a:fillRect/>
            </a:stretch>
          </p:blipFill>
          <p:spPr>
            <a:xfrm>
              <a:off x="610361" y="362268"/>
              <a:ext cx="502475" cy="413063"/>
            </a:xfrm>
            <a:prstGeom prst="rect">
              <a:avLst/>
            </a:prstGeom>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919427" y="4287266"/>
            <a:ext cx="8304530" cy="2571115"/>
            <a:chOff x="395427" y="4287265"/>
            <a:chExt cx="8304530" cy="2571115"/>
          </a:xfrm>
        </p:grpSpPr>
        <p:sp>
          <p:nvSpPr>
            <p:cNvPr id="3" name="object 3"/>
            <p:cNvSpPr/>
            <p:nvPr/>
          </p:nvSpPr>
          <p:spPr>
            <a:xfrm>
              <a:off x="408127" y="4299965"/>
              <a:ext cx="8279130" cy="1826260"/>
            </a:xfrm>
            <a:custGeom>
              <a:avLst/>
              <a:gdLst/>
              <a:ahLst/>
              <a:cxnLst/>
              <a:rect l="l" t="t" r="r" b="b"/>
              <a:pathLst>
                <a:path w="8279130" h="1826260">
                  <a:moveTo>
                    <a:pt x="7974253" y="0"/>
                  </a:moveTo>
                  <a:lnTo>
                    <a:pt x="304380" y="0"/>
                  </a:lnTo>
                  <a:lnTo>
                    <a:pt x="255007" y="3983"/>
                  </a:lnTo>
                  <a:lnTo>
                    <a:pt x="208171" y="15517"/>
                  </a:lnTo>
                  <a:lnTo>
                    <a:pt x="164498" y="33974"/>
                  </a:lnTo>
                  <a:lnTo>
                    <a:pt x="124615" y="58728"/>
                  </a:lnTo>
                  <a:lnTo>
                    <a:pt x="89149" y="89153"/>
                  </a:lnTo>
                  <a:lnTo>
                    <a:pt x="58726" y="124623"/>
                  </a:lnTo>
                  <a:lnTo>
                    <a:pt x="33973" y="164511"/>
                  </a:lnTo>
                  <a:lnTo>
                    <a:pt x="15517" y="208190"/>
                  </a:lnTo>
                  <a:lnTo>
                    <a:pt x="3983" y="255035"/>
                  </a:lnTo>
                  <a:lnTo>
                    <a:pt x="0" y="304418"/>
                  </a:lnTo>
                  <a:lnTo>
                    <a:pt x="0" y="1521815"/>
                  </a:lnTo>
                  <a:lnTo>
                    <a:pt x="3983" y="1571188"/>
                  </a:lnTo>
                  <a:lnTo>
                    <a:pt x="15517" y="1618025"/>
                  </a:lnTo>
                  <a:lnTo>
                    <a:pt x="33973" y="1661698"/>
                  </a:lnTo>
                  <a:lnTo>
                    <a:pt x="58726" y="1701581"/>
                  </a:lnTo>
                  <a:lnTo>
                    <a:pt x="89149" y="1737047"/>
                  </a:lnTo>
                  <a:lnTo>
                    <a:pt x="124615" y="1767470"/>
                  </a:lnTo>
                  <a:lnTo>
                    <a:pt x="164498" y="1792222"/>
                  </a:lnTo>
                  <a:lnTo>
                    <a:pt x="208171" y="1810679"/>
                  </a:lnTo>
                  <a:lnTo>
                    <a:pt x="255007" y="1822212"/>
                  </a:lnTo>
                  <a:lnTo>
                    <a:pt x="304380" y="1826196"/>
                  </a:lnTo>
                  <a:lnTo>
                    <a:pt x="7974253" y="1826196"/>
                  </a:lnTo>
                  <a:lnTo>
                    <a:pt x="8023637" y="1822212"/>
                  </a:lnTo>
                  <a:lnTo>
                    <a:pt x="8070482" y="1810679"/>
                  </a:lnTo>
                  <a:lnTo>
                    <a:pt x="8114161" y="1792222"/>
                  </a:lnTo>
                  <a:lnTo>
                    <a:pt x="8154049" y="1767470"/>
                  </a:lnTo>
                  <a:lnTo>
                    <a:pt x="8189518" y="1737047"/>
                  </a:lnTo>
                  <a:lnTo>
                    <a:pt x="8219943" y="1701581"/>
                  </a:lnTo>
                  <a:lnTo>
                    <a:pt x="8244698" y="1661698"/>
                  </a:lnTo>
                  <a:lnTo>
                    <a:pt x="8263155" y="1618025"/>
                  </a:lnTo>
                  <a:lnTo>
                    <a:pt x="8274689" y="1571188"/>
                  </a:lnTo>
                  <a:lnTo>
                    <a:pt x="8278672" y="1521815"/>
                  </a:lnTo>
                  <a:lnTo>
                    <a:pt x="8278672" y="304418"/>
                  </a:lnTo>
                  <a:lnTo>
                    <a:pt x="8274689" y="255035"/>
                  </a:lnTo>
                  <a:lnTo>
                    <a:pt x="8263155" y="208190"/>
                  </a:lnTo>
                  <a:lnTo>
                    <a:pt x="8244698" y="164511"/>
                  </a:lnTo>
                  <a:lnTo>
                    <a:pt x="8219943" y="124623"/>
                  </a:lnTo>
                  <a:lnTo>
                    <a:pt x="8189518" y="89153"/>
                  </a:lnTo>
                  <a:lnTo>
                    <a:pt x="8154049" y="58728"/>
                  </a:lnTo>
                  <a:lnTo>
                    <a:pt x="8114161" y="33974"/>
                  </a:lnTo>
                  <a:lnTo>
                    <a:pt x="8070482" y="15517"/>
                  </a:lnTo>
                  <a:lnTo>
                    <a:pt x="8023637" y="3983"/>
                  </a:lnTo>
                  <a:lnTo>
                    <a:pt x="7974253" y="0"/>
                  </a:lnTo>
                  <a:close/>
                </a:path>
              </a:pathLst>
            </a:custGeom>
            <a:solidFill>
              <a:srgbClr val="4F81BC"/>
            </a:solidFill>
          </p:spPr>
          <p:txBody>
            <a:bodyPr wrap="square" lIns="0" tIns="0" rIns="0" bIns="0" rtlCol="0"/>
            <a:lstStyle/>
            <a:p>
              <a:endParaRPr/>
            </a:p>
          </p:txBody>
        </p:sp>
        <p:sp>
          <p:nvSpPr>
            <p:cNvPr id="4" name="object 4"/>
            <p:cNvSpPr/>
            <p:nvPr/>
          </p:nvSpPr>
          <p:spPr>
            <a:xfrm>
              <a:off x="408127" y="4299965"/>
              <a:ext cx="8279130" cy="1826260"/>
            </a:xfrm>
            <a:custGeom>
              <a:avLst/>
              <a:gdLst/>
              <a:ahLst/>
              <a:cxnLst/>
              <a:rect l="l" t="t" r="r" b="b"/>
              <a:pathLst>
                <a:path w="8279130" h="1826260">
                  <a:moveTo>
                    <a:pt x="0" y="304418"/>
                  </a:moveTo>
                  <a:lnTo>
                    <a:pt x="3983" y="255035"/>
                  </a:lnTo>
                  <a:lnTo>
                    <a:pt x="15517" y="208190"/>
                  </a:lnTo>
                  <a:lnTo>
                    <a:pt x="33973" y="164511"/>
                  </a:lnTo>
                  <a:lnTo>
                    <a:pt x="58726" y="124623"/>
                  </a:lnTo>
                  <a:lnTo>
                    <a:pt x="89149" y="89153"/>
                  </a:lnTo>
                  <a:lnTo>
                    <a:pt x="124615" y="58728"/>
                  </a:lnTo>
                  <a:lnTo>
                    <a:pt x="164498" y="33974"/>
                  </a:lnTo>
                  <a:lnTo>
                    <a:pt x="208171" y="15517"/>
                  </a:lnTo>
                  <a:lnTo>
                    <a:pt x="255007" y="3983"/>
                  </a:lnTo>
                  <a:lnTo>
                    <a:pt x="304380" y="0"/>
                  </a:lnTo>
                  <a:lnTo>
                    <a:pt x="7974253" y="0"/>
                  </a:lnTo>
                  <a:lnTo>
                    <a:pt x="8023637" y="3983"/>
                  </a:lnTo>
                  <a:lnTo>
                    <a:pt x="8070482" y="15517"/>
                  </a:lnTo>
                  <a:lnTo>
                    <a:pt x="8114161" y="33974"/>
                  </a:lnTo>
                  <a:lnTo>
                    <a:pt x="8154049" y="58728"/>
                  </a:lnTo>
                  <a:lnTo>
                    <a:pt x="8189518" y="89153"/>
                  </a:lnTo>
                  <a:lnTo>
                    <a:pt x="8219943" y="124623"/>
                  </a:lnTo>
                  <a:lnTo>
                    <a:pt x="8244698" y="164511"/>
                  </a:lnTo>
                  <a:lnTo>
                    <a:pt x="8263155" y="208190"/>
                  </a:lnTo>
                  <a:lnTo>
                    <a:pt x="8274689" y="255035"/>
                  </a:lnTo>
                  <a:lnTo>
                    <a:pt x="8278672" y="304418"/>
                  </a:lnTo>
                  <a:lnTo>
                    <a:pt x="8278672" y="1521815"/>
                  </a:lnTo>
                  <a:lnTo>
                    <a:pt x="8274689" y="1571188"/>
                  </a:lnTo>
                  <a:lnTo>
                    <a:pt x="8263155" y="1618025"/>
                  </a:lnTo>
                  <a:lnTo>
                    <a:pt x="8244698" y="1661698"/>
                  </a:lnTo>
                  <a:lnTo>
                    <a:pt x="8219943" y="1701581"/>
                  </a:lnTo>
                  <a:lnTo>
                    <a:pt x="8189518" y="1737047"/>
                  </a:lnTo>
                  <a:lnTo>
                    <a:pt x="8154049" y="1767470"/>
                  </a:lnTo>
                  <a:lnTo>
                    <a:pt x="8114161" y="1792222"/>
                  </a:lnTo>
                  <a:lnTo>
                    <a:pt x="8070482" y="1810679"/>
                  </a:lnTo>
                  <a:lnTo>
                    <a:pt x="8023637" y="1822212"/>
                  </a:lnTo>
                  <a:lnTo>
                    <a:pt x="7974253" y="1826196"/>
                  </a:lnTo>
                  <a:lnTo>
                    <a:pt x="304380" y="1826196"/>
                  </a:lnTo>
                  <a:lnTo>
                    <a:pt x="255007" y="1822212"/>
                  </a:lnTo>
                  <a:lnTo>
                    <a:pt x="208171" y="1810679"/>
                  </a:lnTo>
                  <a:lnTo>
                    <a:pt x="164498" y="1792222"/>
                  </a:lnTo>
                  <a:lnTo>
                    <a:pt x="124615" y="1767470"/>
                  </a:lnTo>
                  <a:lnTo>
                    <a:pt x="89149" y="1737047"/>
                  </a:lnTo>
                  <a:lnTo>
                    <a:pt x="58726" y="1701581"/>
                  </a:lnTo>
                  <a:lnTo>
                    <a:pt x="33973" y="1661698"/>
                  </a:lnTo>
                  <a:lnTo>
                    <a:pt x="15517" y="1618025"/>
                  </a:lnTo>
                  <a:lnTo>
                    <a:pt x="3983" y="1571188"/>
                  </a:lnTo>
                  <a:lnTo>
                    <a:pt x="0" y="1521815"/>
                  </a:lnTo>
                  <a:lnTo>
                    <a:pt x="0" y="304418"/>
                  </a:lnTo>
                  <a:close/>
                </a:path>
              </a:pathLst>
            </a:custGeom>
            <a:ln w="25400">
              <a:solidFill>
                <a:srgbClr val="FFFFFF"/>
              </a:solidFill>
            </a:ln>
          </p:spPr>
          <p:txBody>
            <a:bodyPr wrap="square" lIns="0" tIns="0" rIns="0" bIns="0" rtlCol="0"/>
            <a:lstStyle/>
            <a:p>
              <a:endParaRPr/>
            </a:p>
          </p:txBody>
        </p:sp>
      </p:grpSp>
      <p:sp>
        <p:nvSpPr>
          <p:cNvPr id="5" name="object 5"/>
          <p:cNvSpPr txBox="1">
            <a:spLocks noGrp="1"/>
          </p:cNvSpPr>
          <p:nvPr>
            <p:ph type="title"/>
          </p:nvPr>
        </p:nvSpPr>
        <p:spPr>
          <a:xfrm>
            <a:off x="2362200" y="429314"/>
            <a:ext cx="10515600" cy="1197187"/>
          </a:xfrm>
          <a:prstGeom prst="rect">
            <a:avLst/>
          </a:prstGeom>
        </p:spPr>
        <p:txBody>
          <a:bodyPr vert="horz" wrap="square" lIns="0" tIns="282448" rIns="0" bIns="0" rtlCol="0" anchor="ctr">
            <a:spAutoFit/>
          </a:bodyPr>
          <a:lstStyle/>
          <a:p>
            <a:pPr marL="788035" marR="5080">
              <a:lnSpc>
                <a:spcPts val="3400"/>
              </a:lnSpc>
              <a:spcBef>
                <a:spcPts val="580"/>
              </a:spcBef>
            </a:pPr>
            <a:r>
              <a:rPr dirty="0"/>
              <a:t>Requirements</a:t>
            </a:r>
            <a:r>
              <a:rPr spc="-60" dirty="0"/>
              <a:t> </a:t>
            </a:r>
            <a:r>
              <a:rPr dirty="0"/>
              <a:t>for</a:t>
            </a:r>
            <a:r>
              <a:rPr spc="-25" dirty="0"/>
              <a:t> </a:t>
            </a:r>
            <a:r>
              <a:rPr dirty="0"/>
              <a:t>product,</a:t>
            </a:r>
            <a:r>
              <a:rPr spc="-40" dirty="0"/>
              <a:t> </a:t>
            </a:r>
            <a:r>
              <a:rPr spc="-10" dirty="0"/>
              <a:t>process </a:t>
            </a:r>
            <a:r>
              <a:rPr dirty="0"/>
              <a:t>and</a:t>
            </a:r>
            <a:r>
              <a:rPr spc="-50" dirty="0"/>
              <a:t> </a:t>
            </a:r>
            <a:r>
              <a:rPr dirty="0"/>
              <a:t>service</a:t>
            </a:r>
            <a:r>
              <a:rPr spc="-40" dirty="0"/>
              <a:t> </a:t>
            </a:r>
            <a:r>
              <a:rPr dirty="0"/>
              <a:t>certification</a:t>
            </a:r>
            <a:r>
              <a:rPr spc="-75" dirty="0"/>
              <a:t> </a:t>
            </a:r>
            <a:r>
              <a:rPr spc="-10" dirty="0"/>
              <a:t>(ISO/IEC 17065)</a:t>
            </a:r>
          </a:p>
        </p:txBody>
      </p:sp>
      <p:sp>
        <p:nvSpPr>
          <p:cNvPr id="6" name="object 6"/>
          <p:cNvSpPr/>
          <p:nvPr/>
        </p:nvSpPr>
        <p:spPr>
          <a:xfrm>
            <a:off x="1932127" y="1593722"/>
            <a:ext cx="8279130" cy="2065020"/>
          </a:xfrm>
          <a:custGeom>
            <a:avLst/>
            <a:gdLst/>
            <a:ahLst/>
            <a:cxnLst/>
            <a:rect l="l" t="t" r="r" b="b"/>
            <a:pathLst>
              <a:path w="8279130" h="2065020">
                <a:moveTo>
                  <a:pt x="7934629" y="0"/>
                </a:moveTo>
                <a:lnTo>
                  <a:pt x="344106" y="0"/>
                </a:lnTo>
                <a:lnTo>
                  <a:pt x="297413" y="3141"/>
                </a:lnTo>
                <a:lnTo>
                  <a:pt x="252630" y="12290"/>
                </a:lnTo>
                <a:lnTo>
                  <a:pt x="210165" y="27039"/>
                </a:lnTo>
                <a:lnTo>
                  <a:pt x="170430" y="46975"/>
                </a:lnTo>
                <a:lnTo>
                  <a:pt x="133834" y="71691"/>
                </a:lnTo>
                <a:lnTo>
                  <a:pt x="100787" y="100774"/>
                </a:lnTo>
                <a:lnTo>
                  <a:pt x="71699" y="133816"/>
                </a:lnTo>
                <a:lnTo>
                  <a:pt x="46981" y="170405"/>
                </a:lnTo>
                <a:lnTo>
                  <a:pt x="27041" y="210133"/>
                </a:lnTo>
                <a:lnTo>
                  <a:pt x="12291" y="252588"/>
                </a:lnTo>
                <a:lnTo>
                  <a:pt x="3141" y="297362"/>
                </a:lnTo>
                <a:lnTo>
                  <a:pt x="0" y="344042"/>
                </a:lnTo>
                <a:lnTo>
                  <a:pt x="0" y="1720468"/>
                </a:lnTo>
                <a:lnTo>
                  <a:pt x="3141" y="1767149"/>
                </a:lnTo>
                <a:lnTo>
                  <a:pt x="12291" y="1811923"/>
                </a:lnTo>
                <a:lnTo>
                  <a:pt x="27041" y="1854378"/>
                </a:lnTo>
                <a:lnTo>
                  <a:pt x="46981" y="1894106"/>
                </a:lnTo>
                <a:lnTo>
                  <a:pt x="71699" y="1930695"/>
                </a:lnTo>
                <a:lnTo>
                  <a:pt x="100787" y="1963737"/>
                </a:lnTo>
                <a:lnTo>
                  <a:pt x="133834" y="1992820"/>
                </a:lnTo>
                <a:lnTo>
                  <a:pt x="170430" y="2017536"/>
                </a:lnTo>
                <a:lnTo>
                  <a:pt x="210165" y="2037472"/>
                </a:lnTo>
                <a:lnTo>
                  <a:pt x="252630" y="2052221"/>
                </a:lnTo>
                <a:lnTo>
                  <a:pt x="297413" y="2061370"/>
                </a:lnTo>
                <a:lnTo>
                  <a:pt x="344106" y="2064512"/>
                </a:lnTo>
                <a:lnTo>
                  <a:pt x="7934629" y="2064512"/>
                </a:lnTo>
                <a:lnTo>
                  <a:pt x="7981310" y="2061370"/>
                </a:lnTo>
                <a:lnTo>
                  <a:pt x="8026083" y="2052221"/>
                </a:lnTo>
                <a:lnTo>
                  <a:pt x="8068539" y="2037472"/>
                </a:lnTo>
                <a:lnTo>
                  <a:pt x="8108267" y="2017536"/>
                </a:lnTo>
                <a:lnTo>
                  <a:pt x="8144856" y="1992820"/>
                </a:lnTo>
                <a:lnTo>
                  <a:pt x="8177898" y="1963737"/>
                </a:lnTo>
                <a:lnTo>
                  <a:pt x="8206981" y="1930695"/>
                </a:lnTo>
                <a:lnTo>
                  <a:pt x="8231696" y="1894106"/>
                </a:lnTo>
                <a:lnTo>
                  <a:pt x="8251633" y="1854378"/>
                </a:lnTo>
                <a:lnTo>
                  <a:pt x="8266382" y="1811923"/>
                </a:lnTo>
                <a:lnTo>
                  <a:pt x="8275531" y="1767149"/>
                </a:lnTo>
                <a:lnTo>
                  <a:pt x="8278672" y="1720468"/>
                </a:lnTo>
                <a:lnTo>
                  <a:pt x="8278672" y="344042"/>
                </a:lnTo>
                <a:lnTo>
                  <a:pt x="8275531" y="297362"/>
                </a:lnTo>
                <a:lnTo>
                  <a:pt x="8266382" y="252588"/>
                </a:lnTo>
                <a:lnTo>
                  <a:pt x="8251633" y="210133"/>
                </a:lnTo>
                <a:lnTo>
                  <a:pt x="8231696" y="170405"/>
                </a:lnTo>
                <a:lnTo>
                  <a:pt x="8206981" y="133816"/>
                </a:lnTo>
                <a:lnTo>
                  <a:pt x="8177898" y="100774"/>
                </a:lnTo>
                <a:lnTo>
                  <a:pt x="8144856" y="71691"/>
                </a:lnTo>
                <a:lnTo>
                  <a:pt x="8108267" y="46975"/>
                </a:lnTo>
                <a:lnTo>
                  <a:pt x="8068539" y="27039"/>
                </a:lnTo>
                <a:lnTo>
                  <a:pt x="8026083" y="12290"/>
                </a:lnTo>
                <a:lnTo>
                  <a:pt x="7981310" y="3141"/>
                </a:lnTo>
                <a:lnTo>
                  <a:pt x="7934629" y="0"/>
                </a:lnTo>
                <a:close/>
              </a:path>
            </a:pathLst>
          </a:custGeom>
          <a:solidFill>
            <a:srgbClr val="4F81BC"/>
          </a:solidFill>
        </p:spPr>
        <p:txBody>
          <a:bodyPr wrap="square" lIns="0" tIns="0" rIns="0" bIns="0" rtlCol="0"/>
          <a:lstStyle/>
          <a:p>
            <a:endParaRPr/>
          </a:p>
        </p:txBody>
      </p:sp>
      <p:sp>
        <p:nvSpPr>
          <p:cNvPr id="7" name="object 7"/>
          <p:cNvSpPr txBox="1"/>
          <p:nvPr/>
        </p:nvSpPr>
        <p:spPr>
          <a:xfrm>
            <a:off x="2096517" y="2173605"/>
            <a:ext cx="7845425" cy="857250"/>
          </a:xfrm>
          <a:prstGeom prst="rect">
            <a:avLst/>
          </a:prstGeom>
        </p:spPr>
        <p:txBody>
          <a:bodyPr vert="horz" wrap="square" lIns="0" tIns="54610" rIns="0" bIns="0" rtlCol="0">
            <a:spAutoFit/>
          </a:bodyPr>
          <a:lstStyle/>
          <a:p>
            <a:pPr marL="12700" marR="5080">
              <a:lnSpc>
                <a:spcPct val="86300"/>
              </a:lnSpc>
              <a:spcBef>
                <a:spcPts val="430"/>
              </a:spcBef>
            </a:pPr>
            <a:r>
              <a:rPr sz="2000" dirty="0">
                <a:solidFill>
                  <a:srgbClr val="FFFFFF"/>
                </a:solidFill>
                <a:latin typeface="Arial"/>
                <a:cs typeface="Arial"/>
              </a:rPr>
              <a:t>The</a:t>
            </a:r>
            <a:r>
              <a:rPr sz="2000" spc="-25" dirty="0">
                <a:solidFill>
                  <a:srgbClr val="FFFFFF"/>
                </a:solidFill>
                <a:latin typeface="Arial"/>
                <a:cs typeface="Arial"/>
              </a:rPr>
              <a:t> </a:t>
            </a:r>
            <a:r>
              <a:rPr sz="2000" dirty="0">
                <a:solidFill>
                  <a:srgbClr val="FFFFFF"/>
                </a:solidFill>
                <a:latin typeface="Arial"/>
                <a:cs typeface="Arial"/>
              </a:rPr>
              <a:t>overall</a:t>
            </a:r>
            <a:r>
              <a:rPr sz="2000" spc="-10" dirty="0">
                <a:solidFill>
                  <a:srgbClr val="FFFFFF"/>
                </a:solidFill>
                <a:latin typeface="Arial"/>
                <a:cs typeface="Arial"/>
              </a:rPr>
              <a:t> </a:t>
            </a:r>
            <a:r>
              <a:rPr sz="2000" dirty="0">
                <a:solidFill>
                  <a:srgbClr val="FFFFFF"/>
                </a:solidFill>
                <a:latin typeface="Arial"/>
                <a:cs typeface="Arial"/>
              </a:rPr>
              <a:t>aim</a:t>
            </a:r>
            <a:r>
              <a:rPr sz="2000" spc="-20" dirty="0">
                <a:solidFill>
                  <a:srgbClr val="FFFFFF"/>
                </a:solidFill>
                <a:latin typeface="Arial"/>
                <a:cs typeface="Arial"/>
              </a:rPr>
              <a:t> </a:t>
            </a:r>
            <a:r>
              <a:rPr sz="2000" dirty="0">
                <a:solidFill>
                  <a:srgbClr val="FFFFFF"/>
                </a:solidFill>
                <a:latin typeface="Arial"/>
                <a:cs typeface="Arial"/>
              </a:rPr>
              <a:t>of</a:t>
            </a:r>
            <a:r>
              <a:rPr sz="2000" spc="-20" dirty="0">
                <a:solidFill>
                  <a:srgbClr val="FFFFFF"/>
                </a:solidFill>
                <a:latin typeface="Arial"/>
                <a:cs typeface="Arial"/>
              </a:rPr>
              <a:t> </a:t>
            </a:r>
            <a:r>
              <a:rPr sz="2000" dirty="0">
                <a:solidFill>
                  <a:srgbClr val="FFFFFF"/>
                </a:solidFill>
                <a:latin typeface="Arial"/>
                <a:cs typeface="Arial"/>
              </a:rPr>
              <a:t>certifying</a:t>
            </a:r>
            <a:r>
              <a:rPr sz="2000" spc="-25" dirty="0">
                <a:solidFill>
                  <a:srgbClr val="FFFFFF"/>
                </a:solidFill>
                <a:latin typeface="Arial"/>
                <a:cs typeface="Arial"/>
              </a:rPr>
              <a:t> </a:t>
            </a:r>
            <a:r>
              <a:rPr sz="2000" dirty="0">
                <a:solidFill>
                  <a:srgbClr val="FFFFFF"/>
                </a:solidFill>
                <a:latin typeface="Arial"/>
                <a:cs typeface="Arial"/>
              </a:rPr>
              <a:t>products,</a:t>
            </a:r>
            <a:r>
              <a:rPr sz="2000" spc="-45" dirty="0">
                <a:solidFill>
                  <a:srgbClr val="FFFFFF"/>
                </a:solidFill>
                <a:latin typeface="Arial"/>
                <a:cs typeface="Arial"/>
              </a:rPr>
              <a:t> </a:t>
            </a:r>
            <a:r>
              <a:rPr sz="2000" dirty="0">
                <a:solidFill>
                  <a:srgbClr val="FFFFFF"/>
                </a:solidFill>
                <a:latin typeface="Arial"/>
                <a:cs typeface="Arial"/>
              </a:rPr>
              <a:t>processes</a:t>
            </a:r>
            <a:r>
              <a:rPr sz="2000" spc="-50" dirty="0">
                <a:solidFill>
                  <a:srgbClr val="FFFFFF"/>
                </a:solidFill>
                <a:latin typeface="Arial"/>
                <a:cs typeface="Arial"/>
              </a:rPr>
              <a:t> </a:t>
            </a:r>
            <a:r>
              <a:rPr sz="2000" dirty="0">
                <a:solidFill>
                  <a:srgbClr val="FFFFFF"/>
                </a:solidFill>
                <a:latin typeface="Arial"/>
                <a:cs typeface="Arial"/>
              </a:rPr>
              <a:t>or</a:t>
            </a:r>
            <a:r>
              <a:rPr sz="2000" spc="-5" dirty="0">
                <a:solidFill>
                  <a:srgbClr val="FFFFFF"/>
                </a:solidFill>
                <a:latin typeface="Arial"/>
                <a:cs typeface="Arial"/>
              </a:rPr>
              <a:t> </a:t>
            </a:r>
            <a:r>
              <a:rPr sz="2000" dirty="0">
                <a:solidFill>
                  <a:srgbClr val="FFFFFF"/>
                </a:solidFill>
                <a:latin typeface="Arial"/>
                <a:cs typeface="Arial"/>
              </a:rPr>
              <a:t>services</a:t>
            </a:r>
            <a:r>
              <a:rPr sz="2000" spc="-45" dirty="0">
                <a:solidFill>
                  <a:srgbClr val="FFFFFF"/>
                </a:solidFill>
                <a:latin typeface="Arial"/>
                <a:cs typeface="Arial"/>
              </a:rPr>
              <a:t> </a:t>
            </a:r>
            <a:r>
              <a:rPr sz="2000" dirty="0">
                <a:solidFill>
                  <a:srgbClr val="FFFFFF"/>
                </a:solidFill>
                <a:latin typeface="Arial"/>
                <a:cs typeface="Arial"/>
              </a:rPr>
              <a:t>is</a:t>
            </a:r>
            <a:r>
              <a:rPr sz="2000" spc="-10" dirty="0">
                <a:solidFill>
                  <a:srgbClr val="FFFFFF"/>
                </a:solidFill>
                <a:latin typeface="Arial"/>
                <a:cs typeface="Arial"/>
              </a:rPr>
              <a:t> </a:t>
            </a:r>
            <a:r>
              <a:rPr sz="2000" dirty="0">
                <a:solidFill>
                  <a:srgbClr val="FFFFFF"/>
                </a:solidFill>
                <a:latin typeface="Arial"/>
                <a:cs typeface="Arial"/>
              </a:rPr>
              <a:t>to</a:t>
            </a:r>
            <a:r>
              <a:rPr sz="2000" spc="-20" dirty="0">
                <a:solidFill>
                  <a:srgbClr val="FFFFFF"/>
                </a:solidFill>
                <a:latin typeface="Arial"/>
                <a:cs typeface="Arial"/>
              </a:rPr>
              <a:t> give </a:t>
            </a:r>
            <a:r>
              <a:rPr sz="2000" dirty="0">
                <a:solidFill>
                  <a:srgbClr val="FFFFFF"/>
                </a:solidFill>
                <a:latin typeface="Arial"/>
                <a:cs typeface="Arial"/>
              </a:rPr>
              <a:t>confidence</a:t>
            </a:r>
            <a:r>
              <a:rPr sz="2000" spc="-35" dirty="0">
                <a:solidFill>
                  <a:srgbClr val="FFFFFF"/>
                </a:solidFill>
                <a:latin typeface="Arial"/>
                <a:cs typeface="Arial"/>
              </a:rPr>
              <a:t> </a:t>
            </a:r>
            <a:r>
              <a:rPr sz="2000" dirty="0">
                <a:solidFill>
                  <a:srgbClr val="FFFFFF"/>
                </a:solidFill>
                <a:latin typeface="Arial"/>
                <a:cs typeface="Arial"/>
              </a:rPr>
              <a:t>to</a:t>
            </a:r>
            <a:r>
              <a:rPr sz="2000" spc="-10" dirty="0">
                <a:solidFill>
                  <a:srgbClr val="FFFFFF"/>
                </a:solidFill>
                <a:latin typeface="Arial"/>
                <a:cs typeface="Arial"/>
              </a:rPr>
              <a:t> </a:t>
            </a:r>
            <a:r>
              <a:rPr sz="2000" dirty="0">
                <a:solidFill>
                  <a:srgbClr val="FFFFFF"/>
                </a:solidFill>
                <a:latin typeface="Arial"/>
                <a:cs typeface="Arial"/>
              </a:rPr>
              <a:t>all interested</a:t>
            </a:r>
            <a:r>
              <a:rPr sz="2000" spc="-30" dirty="0">
                <a:solidFill>
                  <a:srgbClr val="FFFFFF"/>
                </a:solidFill>
                <a:latin typeface="Arial"/>
                <a:cs typeface="Arial"/>
              </a:rPr>
              <a:t> </a:t>
            </a:r>
            <a:r>
              <a:rPr sz="2000" dirty="0">
                <a:solidFill>
                  <a:srgbClr val="FFFFFF"/>
                </a:solidFill>
                <a:latin typeface="Arial"/>
                <a:cs typeface="Arial"/>
              </a:rPr>
              <a:t>parties</a:t>
            </a:r>
            <a:r>
              <a:rPr sz="2000" spc="-15" dirty="0">
                <a:solidFill>
                  <a:srgbClr val="FFFFFF"/>
                </a:solidFill>
                <a:latin typeface="Arial"/>
                <a:cs typeface="Arial"/>
              </a:rPr>
              <a:t> </a:t>
            </a:r>
            <a:r>
              <a:rPr sz="2000" dirty="0">
                <a:solidFill>
                  <a:srgbClr val="FFFFFF"/>
                </a:solidFill>
                <a:latin typeface="Arial"/>
                <a:cs typeface="Arial"/>
              </a:rPr>
              <a:t>that</a:t>
            </a:r>
            <a:r>
              <a:rPr sz="2000" spc="-10" dirty="0">
                <a:solidFill>
                  <a:srgbClr val="FFFFFF"/>
                </a:solidFill>
                <a:latin typeface="Arial"/>
                <a:cs typeface="Arial"/>
              </a:rPr>
              <a:t> </a:t>
            </a:r>
            <a:r>
              <a:rPr sz="2000" dirty="0">
                <a:solidFill>
                  <a:srgbClr val="FFFFFF"/>
                </a:solidFill>
                <a:latin typeface="Arial"/>
                <a:cs typeface="Arial"/>
              </a:rPr>
              <a:t>a</a:t>
            </a:r>
            <a:r>
              <a:rPr sz="2000" spc="-10" dirty="0">
                <a:solidFill>
                  <a:srgbClr val="FFFFFF"/>
                </a:solidFill>
                <a:latin typeface="Arial"/>
                <a:cs typeface="Arial"/>
              </a:rPr>
              <a:t> </a:t>
            </a:r>
            <a:r>
              <a:rPr sz="2000" dirty="0">
                <a:solidFill>
                  <a:srgbClr val="FFFFFF"/>
                </a:solidFill>
                <a:latin typeface="Arial"/>
                <a:cs typeface="Arial"/>
              </a:rPr>
              <a:t>product,</a:t>
            </a:r>
            <a:r>
              <a:rPr sz="2000" spc="-30" dirty="0">
                <a:solidFill>
                  <a:srgbClr val="FFFFFF"/>
                </a:solidFill>
                <a:latin typeface="Arial"/>
                <a:cs typeface="Arial"/>
              </a:rPr>
              <a:t> </a:t>
            </a:r>
            <a:r>
              <a:rPr sz="2000" dirty="0">
                <a:solidFill>
                  <a:srgbClr val="FFFFFF"/>
                </a:solidFill>
                <a:latin typeface="Arial"/>
                <a:cs typeface="Arial"/>
              </a:rPr>
              <a:t>process</a:t>
            </a:r>
            <a:r>
              <a:rPr sz="2000" spc="-15" dirty="0">
                <a:solidFill>
                  <a:srgbClr val="FFFFFF"/>
                </a:solidFill>
                <a:latin typeface="Arial"/>
                <a:cs typeface="Arial"/>
              </a:rPr>
              <a:t> </a:t>
            </a:r>
            <a:r>
              <a:rPr sz="2000" dirty="0">
                <a:solidFill>
                  <a:srgbClr val="FFFFFF"/>
                </a:solidFill>
                <a:latin typeface="Arial"/>
                <a:cs typeface="Arial"/>
              </a:rPr>
              <a:t>or</a:t>
            </a:r>
            <a:r>
              <a:rPr sz="2000" spc="-40" dirty="0">
                <a:solidFill>
                  <a:srgbClr val="FFFFFF"/>
                </a:solidFill>
                <a:latin typeface="Arial"/>
                <a:cs typeface="Arial"/>
              </a:rPr>
              <a:t> </a:t>
            </a:r>
            <a:r>
              <a:rPr sz="2000" spc="-10" dirty="0">
                <a:solidFill>
                  <a:srgbClr val="FFFFFF"/>
                </a:solidFill>
                <a:latin typeface="Arial"/>
                <a:cs typeface="Arial"/>
              </a:rPr>
              <a:t>service </a:t>
            </a:r>
            <a:r>
              <a:rPr sz="2000" dirty="0">
                <a:solidFill>
                  <a:srgbClr val="FFFFFF"/>
                </a:solidFill>
                <a:latin typeface="Arial"/>
                <a:cs typeface="Arial"/>
              </a:rPr>
              <a:t>fulfills</a:t>
            </a:r>
            <a:r>
              <a:rPr sz="2000" spc="-40" dirty="0">
                <a:solidFill>
                  <a:srgbClr val="FFFFFF"/>
                </a:solidFill>
                <a:latin typeface="Arial"/>
                <a:cs typeface="Arial"/>
              </a:rPr>
              <a:t> </a:t>
            </a:r>
            <a:r>
              <a:rPr sz="2000" dirty="0">
                <a:solidFill>
                  <a:srgbClr val="FFFFFF"/>
                </a:solidFill>
                <a:latin typeface="Arial"/>
                <a:cs typeface="Arial"/>
              </a:rPr>
              <a:t>specified</a:t>
            </a:r>
            <a:r>
              <a:rPr sz="2000" spc="-65" dirty="0">
                <a:solidFill>
                  <a:srgbClr val="FFFFFF"/>
                </a:solidFill>
                <a:latin typeface="Arial"/>
                <a:cs typeface="Arial"/>
              </a:rPr>
              <a:t> </a:t>
            </a:r>
            <a:r>
              <a:rPr sz="2000" spc="-10" dirty="0">
                <a:solidFill>
                  <a:srgbClr val="FFFFFF"/>
                </a:solidFill>
                <a:latin typeface="Arial"/>
                <a:cs typeface="Arial"/>
              </a:rPr>
              <a:t>requirements.</a:t>
            </a:r>
            <a:endParaRPr sz="2000">
              <a:latin typeface="Arial"/>
              <a:cs typeface="Arial"/>
            </a:endParaRPr>
          </a:p>
        </p:txBody>
      </p:sp>
      <p:sp>
        <p:nvSpPr>
          <p:cNvPr id="8" name="object 8"/>
          <p:cNvSpPr txBox="1"/>
          <p:nvPr/>
        </p:nvSpPr>
        <p:spPr>
          <a:xfrm>
            <a:off x="2084934" y="4761358"/>
            <a:ext cx="7891145" cy="856615"/>
          </a:xfrm>
          <a:prstGeom prst="rect">
            <a:avLst/>
          </a:prstGeom>
        </p:spPr>
        <p:txBody>
          <a:bodyPr vert="horz" wrap="square" lIns="0" tIns="54610" rIns="0" bIns="0" rtlCol="0">
            <a:spAutoFit/>
          </a:bodyPr>
          <a:lstStyle/>
          <a:p>
            <a:pPr marL="12700" marR="5080">
              <a:lnSpc>
                <a:spcPct val="86300"/>
              </a:lnSpc>
              <a:spcBef>
                <a:spcPts val="430"/>
              </a:spcBef>
            </a:pPr>
            <a:r>
              <a:rPr sz="2000" dirty="0">
                <a:solidFill>
                  <a:srgbClr val="FFFFFF"/>
                </a:solidFill>
                <a:latin typeface="Arial"/>
                <a:cs typeface="Arial"/>
              </a:rPr>
              <a:t>The</a:t>
            </a:r>
            <a:r>
              <a:rPr sz="2000" spc="-25" dirty="0">
                <a:solidFill>
                  <a:srgbClr val="FFFFFF"/>
                </a:solidFill>
                <a:latin typeface="Arial"/>
                <a:cs typeface="Arial"/>
              </a:rPr>
              <a:t> </a:t>
            </a:r>
            <a:r>
              <a:rPr sz="2000" dirty="0">
                <a:solidFill>
                  <a:srgbClr val="FFFFFF"/>
                </a:solidFill>
                <a:latin typeface="Arial"/>
                <a:cs typeface="Arial"/>
              </a:rPr>
              <a:t>value</a:t>
            </a:r>
            <a:r>
              <a:rPr sz="2000" spc="-15" dirty="0">
                <a:solidFill>
                  <a:srgbClr val="FFFFFF"/>
                </a:solidFill>
                <a:latin typeface="Arial"/>
                <a:cs typeface="Arial"/>
              </a:rPr>
              <a:t> </a:t>
            </a:r>
            <a:r>
              <a:rPr sz="2000" dirty="0">
                <a:solidFill>
                  <a:srgbClr val="FFFFFF"/>
                </a:solidFill>
                <a:latin typeface="Arial"/>
                <a:cs typeface="Arial"/>
              </a:rPr>
              <a:t>of</a:t>
            </a:r>
            <a:r>
              <a:rPr sz="2000" spc="-10" dirty="0">
                <a:solidFill>
                  <a:srgbClr val="FFFFFF"/>
                </a:solidFill>
                <a:latin typeface="Arial"/>
                <a:cs typeface="Arial"/>
              </a:rPr>
              <a:t> </a:t>
            </a:r>
            <a:r>
              <a:rPr sz="2000" dirty="0">
                <a:solidFill>
                  <a:srgbClr val="FFFFFF"/>
                </a:solidFill>
                <a:latin typeface="Arial"/>
                <a:cs typeface="Arial"/>
              </a:rPr>
              <a:t>certification</a:t>
            </a:r>
            <a:r>
              <a:rPr sz="2000" spc="-45" dirty="0">
                <a:solidFill>
                  <a:srgbClr val="FFFFFF"/>
                </a:solidFill>
                <a:latin typeface="Arial"/>
                <a:cs typeface="Arial"/>
              </a:rPr>
              <a:t> </a:t>
            </a:r>
            <a:r>
              <a:rPr sz="2000" dirty="0">
                <a:solidFill>
                  <a:srgbClr val="FFFFFF"/>
                </a:solidFill>
                <a:latin typeface="Arial"/>
                <a:cs typeface="Arial"/>
              </a:rPr>
              <a:t>is</a:t>
            </a:r>
            <a:r>
              <a:rPr sz="2000" spc="-10" dirty="0">
                <a:solidFill>
                  <a:srgbClr val="FFFFFF"/>
                </a:solidFill>
                <a:latin typeface="Arial"/>
                <a:cs typeface="Arial"/>
              </a:rPr>
              <a:t> </a:t>
            </a:r>
            <a:r>
              <a:rPr sz="2000" dirty="0">
                <a:solidFill>
                  <a:srgbClr val="FFFFFF"/>
                </a:solidFill>
                <a:latin typeface="Arial"/>
                <a:cs typeface="Arial"/>
              </a:rPr>
              <a:t>the</a:t>
            </a:r>
            <a:r>
              <a:rPr sz="2000" spc="-15" dirty="0">
                <a:solidFill>
                  <a:srgbClr val="FFFFFF"/>
                </a:solidFill>
                <a:latin typeface="Arial"/>
                <a:cs typeface="Arial"/>
              </a:rPr>
              <a:t> </a:t>
            </a:r>
            <a:r>
              <a:rPr sz="2000" dirty="0">
                <a:solidFill>
                  <a:srgbClr val="FFFFFF"/>
                </a:solidFill>
                <a:latin typeface="Arial"/>
                <a:cs typeface="Arial"/>
              </a:rPr>
              <a:t>degree</a:t>
            </a:r>
            <a:r>
              <a:rPr sz="2000" spc="-30" dirty="0">
                <a:solidFill>
                  <a:srgbClr val="FFFFFF"/>
                </a:solidFill>
                <a:latin typeface="Arial"/>
                <a:cs typeface="Arial"/>
              </a:rPr>
              <a:t> </a:t>
            </a:r>
            <a:r>
              <a:rPr sz="2000" dirty="0">
                <a:solidFill>
                  <a:srgbClr val="FFFFFF"/>
                </a:solidFill>
                <a:latin typeface="Arial"/>
                <a:cs typeface="Arial"/>
              </a:rPr>
              <a:t>of</a:t>
            </a:r>
            <a:r>
              <a:rPr sz="2000" spc="-20" dirty="0">
                <a:solidFill>
                  <a:srgbClr val="FFFFFF"/>
                </a:solidFill>
                <a:latin typeface="Arial"/>
                <a:cs typeface="Arial"/>
              </a:rPr>
              <a:t> </a:t>
            </a:r>
            <a:r>
              <a:rPr sz="2000" dirty="0">
                <a:solidFill>
                  <a:srgbClr val="FFFFFF"/>
                </a:solidFill>
                <a:latin typeface="Arial"/>
                <a:cs typeface="Arial"/>
              </a:rPr>
              <a:t>confidence</a:t>
            </a:r>
            <a:r>
              <a:rPr sz="2000" spc="-40" dirty="0">
                <a:solidFill>
                  <a:srgbClr val="FFFFFF"/>
                </a:solidFill>
                <a:latin typeface="Arial"/>
                <a:cs typeface="Arial"/>
              </a:rPr>
              <a:t> </a:t>
            </a:r>
            <a:r>
              <a:rPr sz="2000" dirty="0">
                <a:solidFill>
                  <a:srgbClr val="FFFFFF"/>
                </a:solidFill>
                <a:latin typeface="Arial"/>
                <a:cs typeface="Arial"/>
              </a:rPr>
              <a:t>and</a:t>
            </a:r>
            <a:r>
              <a:rPr sz="2000" spc="-25" dirty="0">
                <a:solidFill>
                  <a:srgbClr val="FFFFFF"/>
                </a:solidFill>
                <a:latin typeface="Arial"/>
                <a:cs typeface="Arial"/>
              </a:rPr>
              <a:t> </a:t>
            </a:r>
            <a:r>
              <a:rPr sz="2000" dirty="0">
                <a:solidFill>
                  <a:srgbClr val="FFFFFF"/>
                </a:solidFill>
                <a:latin typeface="Arial"/>
                <a:cs typeface="Arial"/>
              </a:rPr>
              <a:t>trust</a:t>
            </a:r>
            <a:r>
              <a:rPr sz="2000" spc="-20" dirty="0">
                <a:solidFill>
                  <a:srgbClr val="FFFFFF"/>
                </a:solidFill>
                <a:latin typeface="Arial"/>
                <a:cs typeface="Arial"/>
              </a:rPr>
              <a:t> </a:t>
            </a:r>
            <a:r>
              <a:rPr sz="2000" dirty="0">
                <a:solidFill>
                  <a:srgbClr val="FFFFFF"/>
                </a:solidFill>
                <a:latin typeface="Arial"/>
                <a:cs typeface="Arial"/>
              </a:rPr>
              <a:t>that</a:t>
            </a:r>
            <a:r>
              <a:rPr sz="2000" spc="-10" dirty="0">
                <a:solidFill>
                  <a:srgbClr val="FFFFFF"/>
                </a:solidFill>
                <a:latin typeface="Arial"/>
                <a:cs typeface="Arial"/>
              </a:rPr>
              <a:t> </a:t>
            </a:r>
            <a:r>
              <a:rPr sz="2000" spc="-25" dirty="0">
                <a:solidFill>
                  <a:srgbClr val="FFFFFF"/>
                </a:solidFill>
                <a:latin typeface="Arial"/>
                <a:cs typeface="Arial"/>
              </a:rPr>
              <a:t>is </a:t>
            </a:r>
            <a:r>
              <a:rPr sz="2000" dirty="0">
                <a:solidFill>
                  <a:srgbClr val="FFFFFF"/>
                </a:solidFill>
                <a:latin typeface="Arial"/>
                <a:cs typeface="Arial"/>
              </a:rPr>
              <a:t>established</a:t>
            </a:r>
            <a:r>
              <a:rPr sz="2000" spc="-45" dirty="0">
                <a:solidFill>
                  <a:srgbClr val="FFFFFF"/>
                </a:solidFill>
                <a:latin typeface="Arial"/>
                <a:cs typeface="Arial"/>
              </a:rPr>
              <a:t> </a:t>
            </a:r>
            <a:r>
              <a:rPr sz="2000" dirty="0">
                <a:solidFill>
                  <a:srgbClr val="FFFFFF"/>
                </a:solidFill>
                <a:latin typeface="Arial"/>
                <a:cs typeface="Arial"/>
              </a:rPr>
              <a:t>by</a:t>
            </a:r>
            <a:r>
              <a:rPr sz="2000" spc="-25" dirty="0">
                <a:solidFill>
                  <a:srgbClr val="FFFFFF"/>
                </a:solidFill>
                <a:latin typeface="Arial"/>
                <a:cs typeface="Arial"/>
              </a:rPr>
              <a:t> </a:t>
            </a:r>
            <a:r>
              <a:rPr sz="2000" dirty="0">
                <a:solidFill>
                  <a:srgbClr val="FFFFFF"/>
                </a:solidFill>
                <a:latin typeface="Arial"/>
                <a:cs typeface="Arial"/>
              </a:rPr>
              <a:t>an</a:t>
            </a:r>
            <a:r>
              <a:rPr sz="2000" spc="-10" dirty="0">
                <a:solidFill>
                  <a:srgbClr val="FFFFFF"/>
                </a:solidFill>
                <a:latin typeface="Arial"/>
                <a:cs typeface="Arial"/>
              </a:rPr>
              <a:t> </a:t>
            </a:r>
            <a:r>
              <a:rPr sz="2000" dirty="0">
                <a:solidFill>
                  <a:srgbClr val="FFFFFF"/>
                </a:solidFill>
                <a:latin typeface="Arial"/>
                <a:cs typeface="Arial"/>
              </a:rPr>
              <a:t>impartial</a:t>
            </a:r>
            <a:r>
              <a:rPr sz="2000" spc="-35" dirty="0">
                <a:solidFill>
                  <a:srgbClr val="FFFFFF"/>
                </a:solidFill>
                <a:latin typeface="Arial"/>
                <a:cs typeface="Arial"/>
              </a:rPr>
              <a:t> </a:t>
            </a:r>
            <a:r>
              <a:rPr sz="2000" dirty="0">
                <a:solidFill>
                  <a:srgbClr val="FFFFFF"/>
                </a:solidFill>
                <a:latin typeface="Arial"/>
                <a:cs typeface="Arial"/>
              </a:rPr>
              <a:t>and</a:t>
            </a:r>
            <a:r>
              <a:rPr sz="2000" spc="-30" dirty="0">
                <a:solidFill>
                  <a:srgbClr val="FFFFFF"/>
                </a:solidFill>
                <a:latin typeface="Arial"/>
                <a:cs typeface="Arial"/>
              </a:rPr>
              <a:t> </a:t>
            </a:r>
            <a:r>
              <a:rPr sz="2000" dirty="0">
                <a:solidFill>
                  <a:srgbClr val="FFFFFF"/>
                </a:solidFill>
                <a:latin typeface="Arial"/>
                <a:cs typeface="Arial"/>
              </a:rPr>
              <a:t>competent</a:t>
            </a:r>
            <a:r>
              <a:rPr sz="2000" spc="-35" dirty="0">
                <a:solidFill>
                  <a:srgbClr val="FFFFFF"/>
                </a:solidFill>
                <a:latin typeface="Arial"/>
                <a:cs typeface="Arial"/>
              </a:rPr>
              <a:t> </a:t>
            </a:r>
            <a:r>
              <a:rPr sz="2000" dirty="0">
                <a:solidFill>
                  <a:srgbClr val="FFFFFF"/>
                </a:solidFill>
                <a:latin typeface="Arial"/>
                <a:cs typeface="Arial"/>
              </a:rPr>
              <a:t>demonstration</a:t>
            </a:r>
            <a:r>
              <a:rPr sz="2000" spc="-60" dirty="0">
                <a:solidFill>
                  <a:srgbClr val="FFFFFF"/>
                </a:solidFill>
                <a:latin typeface="Arial"/>
                <a:cs typeface="Arial"/>
              </a:rPr>
              <a:t> </a:t>
            </a:r>
            <a:r>
              <a:rPr sz="2000" dirty="0">
                <a:solidFill>
                  <a:srgbClr val="FFFFFF"/>
                </a:solidFill>
                <a:latin typeface="Arial"/>
                <a:cs typeface="Arial"/>
              </a:rPr>
              <a:t>of</a:t>
            </a:r>
            <a:r>
              <a:rPr sz="2000" spc="-10" dirty="0">
                <a:solidFill>
                  <a:srgbClr val="FFFFFF"/>
                </a:solidFill>
                <a:latin typeface="Arial"/>
                <a:cs typeface="Arial"/>
              </a:rPr>
              <a:t> fulfillment </a:t>
            </a:r>
            <a:r>
              <a:rPr sz="2000" dirty="0">
                <a:solidFill>
                  <a:srgbClr val="FFFFFF"/>
                </a:solidFill>
                <a:latin typeface="Arial"/>
                <a:cs typeface="Arial"/>
              </a:rPr>
              <a:t>of</a:t>
            </a:r>
            <a:r>
              <a:rPr sz="2000" spc="-10" dirty="0">
                <a:solidFill>
                  <a:srgbClr val="FFFFFF"/>
                </a:solidFill>
                <a:latin typeface="Arial"/>
                <a:cs typeface="Arial"/>
              </a:rPr>
              <a:t> </a:t>
            </a:r>
            <a:r>
              <a:rPr sz="2000" dirty="0">
                <a:solidFill>
                  <a:srgbClr val="FFFFFF"/>
                </a:solidFill>
                <a:latin typeface="Arial"/>
                <a:cs typeface="Arial"/>
              </a:rPr>
              <a:t>specified</a:t>
            </a:r>
            <a:r>
              <a:rPr sz="2000" spc="-20" dirty="0">
                <a:solidFill>
                  <a:srgbClr val="FFFFFF"/>
                </a:solidFill>
                <a:latin typeface="Arial"/>
                <a:cs typeface="Arial"/>
              </a:rPr>
              <a:t> </a:t>
            </a:r>
            <a:r>
              <a:rPr sz="2000" dirty="0">
                <a:solidFill>
                  <a:srgbClr val="FFFFFF"/>
                </a:solidFill>
                <a:latin typeface="Arial"/>
                <a:cs typeface="Arial"/>
              </a:rPr>
              <a:t>requirements</a:t>
            </a:r>
            <a:r>
              <a:rPr sz="2000" spc="-20" dirty="0">
                <a:solidFill>
                  <a:srgbClr val="FFFFFF"/>
                </a:solidFill>
                <a:latin typeface="Arial"/>
                <a:cs typeface="Arial"/>
              </a:rPr>
              <a:t> </a:t>
            </a:r>
            <a:r>
              <a:rPr sz="2000" dirty="0">
                <a:solidFill>
                  <a:srgbClr val="FFFFFF"/>
                </a:solidFill>
                <a:latin typeface="Arial"/>
                <a:cs typeface="Arial"/>
              </a:rPr>
              <a:t>by</a:t>
            </a:r>
            <a:r>
              <a:rPr sz="2000" spc="-5" dirty="0">
                <a:solidFill>
                  <a:srgbClr val="FFFFFF"/>
                </a:solidFill>
                <a:latin typeface="Arial"/>
                <a:cs typeface="Arial"/>
              </a:rPr>
              <a:t> </a:t>
            </a:r>
            <a:r>
              <a:rPr sz="2000" dirty="0">
                <a:solidFill>
                  <a:srgbClr val="FFFFFF"/>
                </a:solidFill>
                <a:latin typeface="Arial"/>
                <a:cs typeface="Arial"/>
              </a:rPr>
              <a:t>a</a:t>
            </a:r>
            <a:r>
              <a:rPr sz="2000" spc="5" dirty="0">
                <a:solidFill>
                  <a:srgbClr val="FFFFFF"/>
                </a:solidFill>
                <a:latin typeface="Arial"/>
                <a:cs typeface="Arial"/>
              </a:rPr>
              <a:t> </a:t>
            </a:r>
            <a:r>
              <a:rPr sz="2000" spc="-10" dirty="0">
                <a:solidFill>
                  <a:srgbClr val="FFFFFF"/>
                </a:solidFill>
                <a:latin typeface="Arial"/>
                <a:cs typeface="Arial"/>
              </a:rPr>
              <a:t>third-party.</a:t>
            </a:r>
            <a:endParaRPr sz="2000">
              <a:latin typeface="Arial"/>
              <a:cs typeface="Arial"/>
            </a:endParaRPr>
          </a:p>
        </p:txBody>
      </p:sp>
      <p:grpSp>
        <p:nvGrpSpPr>
          <p:cNvPr id="9" name="object 9"/>
          <p:cNvGrpSpPr/>
          <p:nvPr/>
        </p:nvGrpSpPr>
        <p:grpSpPr>
          <a:xfrm>
            <a:off x="1524761" y="764"/>
            <a:ext cx="9144000" cy="845819"/>
            <a:chOff x="761" y="763"/>
            <a:chExt cx="9144000" cy="845819"/>
          </a:xfrm>
        </p:grpSpPr>
        <p:sp>
          <p:nvSpPr>
            <p:cNvPr id="10" name="object 10"/>
            <p:cNvSpPr/>
            <p:nvPr/>
          </p:nvSpPr>
          <p:spPr>
            <a:xfrm>
              <a:off x="762" y="774"/>
              <a:ext cx="9144000" cy="845819"/>
            </a:xfrm>
            <a:custGeom>
              <a:avLst/>
              <a:gdLst/>
              <a:ahLst/>
              <a:cxnLst/>
              <a:rect l="l" t="t" r="r" b="b"/>
              <a:pathLst>
                <a:path w="9144000" h="845819">
                  <a:moveTo>
                    <a:pt x="9143873" y="0"/>
                  </a:moveTo>
                  <a:lnTo>
                    <a:pt x="9134348" y="0"/>
                  </a:lnTo>
                  <a:lnTo>
                    <a:pt x="9512" y="0"/>
                  </a:lnTo>
                  <a:lnTo>
                    <a:pt x="0" y="0"/>
                  </a:lnTo>
                  <a:lnTo>
                    <a:pt x="0" y="107505"/>
                  </a:lnTo>
                  <a:lnTo>
                    <a:pt x="0" y="117284"/>
                  </a:lnTo>
                  <a:lnTo>
                    <a:pt x="571500" y="117284"/>
                  </a:lnTo>
                  <a:lnTo>
                    <a:pt x="571500" y="838885"/>
                  </a:lnTo>
                  <a:lnTo>
                    <a:pt x="571487" y="845299"/>
                  </a:lnTo>
                  <a:lnTo>
                    <a:pt x="1126096" y="845299"/>
                  </a:lnTo>
                  <a:lnTo>
                    <a:pt x="1135659" y="845299"/>
                  </a:lnTo>
                  <a:lnTo>
                    <a:pt x="1135659" y="117284"/>
                  </a:lnTo>
                  <a:lnTo>
                    <a:pt x="9134348" y="117284"/>
                  </a:lnTo>
                  <a:lnTo>
                    <a:pt x="9143873" y="117284"/>
                  </a:lnTo>
                  <a:lnTo>
                    <a:pt x="9143873" y="0"/>
                  </a:lnTo>
                  <a:close/>
                </a:path>
              </a:pathLst>
            </a:custGeom>
            <a:solidFill>
              <a:srgbClr val="FF0000"/>
            </a:solidFill>
          </p:spPr>
          <p:txBody>
            <a:bodyPr wrap="square" lIns="0" tIns="0" rIns="0" bIns="0" rtlCol="0"/>
            <a:lstStyle/>
            <a:p>
              <a:endParaRPr/>
            </a:p>
          </p:txBody>
        </p:sp>
        <p:pic>
          <p:nvPicPr>
            <p:cNvPr id="11" name="object 11"/>
            <p:cNvPicPr/>
            <p:nvPr/>
          </p:nvPicPr>
          <p:blipFill>
            <a:blip r:embed="rId2" cstate="print"/>
            <a:stretch>
              <a:fillRect/>
            </a:stretch>
          </p:blipFill>
          <p:spPr>
            <a:xfrm>
              <a:off x="610361" y="362268"/>
              <a:ext cx="502475" cy="413063"/>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33620" y="621432"/>
            <a:ext cx="12058380" cy="5256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lvl="0" algn="just" defTabSz="457200">
              <a:lnSpc>
                <a:spcPct val="130000"/>
              </a:lnSpc>
              <a:spcBef>
                <a:spcPct val="20000"/>
              </a:spcBef>
              <a:buClr>
                <a:srgbClr val="B0002D"/>
              </a:buClr>
              <a:buSzPct val="85000"/>
              <a:buFont typeface="Arial" panose="020B0604020202020204" pitchFamily="34" charset="0"/>
              <a:buChar char="►"/>
              <a:defRPr/>
            </a:pPr>
            <a:r>
              <a:rPr lang="en-GB" altLang="en-US" sz="2000" dirty="0">
                <a:solidFill>
                  <a:srgbClr val="000000"/>
                </a:solidFill>
                <a:cs typeface="Arial" panose="020B0604020202020204" pitchFamily="34" charset="0"/>
              </a:rPr>
              <a:t>Conducted more than 900 Man hours Audits of Management Systems (Quality, Safety, Env, security) </a:t>
            </a:r>
          </a:p>
          <a:p>
            <a:pPr lvl="0" algn="just" defTabSz="457200">
              <a:lnSpc>
                <a:spcPct val="130000"/>
              </a:lnSpc>
              <a:spcBef>
                <a:spcPct val="20000"/>
              </a:spcBef>
              <a:buClr>
                <a:srgbClr val="B0002D"/>
              </a:buClr>
              <a:buSzPct val="85000"/>
              <a:buFont typeface="Arial" panose="020B0604020202020204" pitchFamily="34" charset="0"/>
              <a:buChar char="►"/>
              <a:defRPr/>
            </a:pPr>
            <a:r>
              <a:rPr lang="en-GB" altLang="en-US" sz="2000" dirty="0">
                <a:solidFill>
                  <a:srgbClr val="000000"/>
                </a:solidFill>
                <a:cs typeface="Arial" panose="020B0604020202020204" pitchFamily="34" charset="0"/>
              </a:rPr>
              <a:t>Conducted more than 1400 man hours training on Product &amp; System management standards.</a:t>
            </a:r>
          </a:p>
          <a:p>
            <a:pPr lvl="0" algn="just" defTabSz="457200">
              <a:lnSpc>
                <a:spcPct val="130000"/>
              </a:lnSpc>
              <a:spcBef>
                <a:spcPct val="20000"/>
              </a:spcBef>
              <a:buClr>
                <a:srgbClr val="B0002D"/>
              </a:buClr>
              <a:buSzPct val="85000"/>
              <a:buFont typeface="Arial" panose="020B0604020202020204" pitchFamily="34" charset="0"/>
              <a:buChar char="►"/>
              <a:defRPr/>
            </a:pPr>
            <a:r>
              <a:rPr lang="en-GB" altLang="en-US" sz="2000" dirty="0">
                <a:solidFill>
                  <a:srgbClr val="000000"/>
                </a:solidFill>
                <a:cs typeface="Arial" panose="020B0604020202020204" pitchFamily="34" charset="0"/>
              </a:rPr>
              <a:t>Corporate Freelance Incident Investigator for multiple MNCs</a:t>
            </a:r>
          </a:p>
          <a:p>
            <a:pPr lvl="0" algn="just" defTabSz="457200">
              <a:lnSpc>
                <a:spcPct val="130000"/>
              </a:lnSpc>
              <a:spcBef>
                <a:spcPct val="20000"/>
              </a:spcBef>
              <a:buClr>
                <a:srgbClr val="B0002D"/>
              </a:buClr>
              <a:buSzPct val="85000"/>
              <a:buFont typeface="Arial" panose="020B0604020202020204" pitchFamily="34" charset="0"/>
              <a:buChar char="►"/>
              <a:defRPr/>
            </a:pPr>
            <a:r>
              <a:rPr lang="en-GB" altLang="en-US" sz="2000" dirty="0">
                <a:solidFill>
                  <a:srgbClr val="000000"/>
                </a:solidFill>
                <a:cs typeface="Arial" panose="020B0604020202020204" pitchFamily="34" charset="0"/>
              </a:rPr>
              <a:t>Risk Evaluator</a:t>
            </a:r>
          </a:p>
          <a:p>
            <a:pPr lvl="0" algn="just" defTabSz="457200">
              <a:lnSpc>
                <a:spcPct val="130000"/>
              </a:lnSpc>
              <a:spcBef>
                <a:spcPct val="20000"/>
              </a:spcBef>
              <a:buClr>
                <a:srgbClr val="B0002D"/>
              </a:buClr>
              <a:buSzPct val="85000"/>
              <a:buFont typeface="Arial" panose="020B0604020202020204" pitchFamily="34" charset="0"/>
              <a:buChar char="►"/>
              <a:defRPr/>
            </a:pPr>
            <a:r>
              <a:rPr lang="en-GB" altLang="en-US" sz="2000" dirty="0">
                <a:solidFill>
                  <a:srgbClr val="000000"/>
                </a:solidFill>
                <a:cs typeface="Arial" panose="020B0604020202020204" pitchFamily="34" charset="0"/>
              </a:rPr>
              <a:t>Product Conformity </a:t>
            </a:r>
          </a:p>
          <a:p>
            <a:pPr lvl="0" algn="just" defTabSz="457200">
              <a:lnSpc>
                <a:spcPct val="130000"/>
              </a:lnSpc>
              <a:spcBef>
                <a:spcPct val="20000"/>
              </a:spcBef>
              <a:buClr>
                <a:srgbClr val="B0002D"/>
              </a:buClr>
              <a:buSzPct val="85000"/>
              <a:buFont typeface="Arial" panose="020B0604020202020204" pitchFamily="34" charset="0"/>
              <a:buChar char="►"/>
              <a:defRPr/>
            </a:pPr>
            <a:r>
              <a:rPr lang="en-GB" altLang="en-US" sz="2000" dirty="0">
                <a:solidFill>
                  <a:srgbClr val="000000"/>
                </a:solidFill>
                <a:cs typeface="Arial" panose="020B0604020202020204" pitchFamily="34" charset="0"/>
              </a:rPr>
              <a:t>Traceability Mapper (Specialised for Recycled &amp; Organic) for Multiple Brands</a:t>
            </a:r>
          </a:p>
          <a:p>
            <a:pPr lvl="0" algn="just" defTabSz="457200">
              <a:lnSpc>
                <a:spcPct val="130000"/>
              </a:lnSpc>
              <a:spcBef>
                <a:spcPct val="20000"/>
              </a:spcBef>
              <a:buClr>
                <a:srgbClr val="B0002D"/>
              </a:buClr>
              <a:buSzPct val="85000"/>
              <a:buFont typeface="Arial" panose="020B0604020202020204" pitchFamily="34" charset="0"/>
              <a:buChar char="►"/>
              <a:defRPr/>
            </a:pPr>
            <a:r>
              <a:rPr lang="en-GB" altLang="en-US" sz="2000" dirty="0">
                <a:solidFill>
                  <a:srgbClr val="000000"/>
                </a:solidFill>
                <a:cs typeface="Arial" panose="020B0604020202020204" pitchFamily="34" charset="0"/>
              </a:rPr>
              <a:t>Product LCA coordinator (Start to Sale Or Farm to Athlete Concept)</a:t>
            </a:r>
          </a:p>
          <a:p>
            <a:pPr marL="342900" marR="0" lvl="0" indent="-342900" algn="just" defTabSz="457200" eaLnBrk="0" fontAlgn="auto" latinLnBrk="0" hangingPunct="0">
              <a:lnSpc>
                <a:spcPct val="130000"/>
              </a:lnSpc>
              <a:spcBef>
                <a:spcPct val="20000"/>
              </a:spcBef>
              <a:spcAft>
                <a:spcPts val="0"/>
              </a:spcAft>
              <a:buClrTx/>
              <a:buSzTx/>
              <a:buFontTx/>
              <a:buNone/>
              <a:tabLst/>
              <a:defRPr/>
            </a:pPr>
            <a:r>
              <a:rPr kumimoji="0" lang="en-GB" altLang="en-US" sz="2000" b="1" i="0" u="none" strike="noStrike" kern="1200" cap="none" spc="0" normalizeH="0" baseline="0" noProof="0" dirty="0">
                <a:ln>
                  <a:noFill/>
                </a:ln>
                <a:solidFill>
                  <a:srgbClr val="000000"/>
                </a:solidFill>
                <a:effectLst/>
                <a:uLnTx/>
                <a:uFillTx/>
                <a:cs typeface="Arial" panose="020B0604020202020204" pitchFamily="34" charset="0"/>
              </a:rPr>
              <a:t>Master</a:t>
            </a:r>
            <a:r>
              <a:rPr kumimoji="0" lang="en-GB" altLang="en-US" sz="2000" b="1" i="0" u="none" strike="noStrike" kern="1200" cap="none" spc="0" normalizeH="0" noProof="0" dirty="0">
                <a:ln>
                  <a:noFill/>
                </a:ln>
                <a:solidFill>
                  <a:srgbClr val="000000"/>
                </a:solidFill>
                <a:effectLst/>
                <a:uLnTx/>
                <a:uFillTx/>
                <a:cs typeface="Arial" panose="020B0604020202020204" pitchFamily="34" charset="0"/>
              </a:rPr>
              <a:t> in Philosophy: Environment Health Safety</a:t>
            </a:r>
          </a:p>
          <a:p>
            <a:pPr marL="342900" marR="0" lvl="0" indent="-342900" algn="just" defTabSz="457200" eaLnBrk="0" fontAlgn="auto" latinLnBrk="0" hangingPunct="0">
              <a:lnSpc>
                <a:spcPct val="130000"/>
              </a:lnSpc>
              <a:spcBef>
                <a:spcPct val="20000"/>
              </a:spcBef>
              <a:spcAft>
                <a:spcPts val="0"/>
              </a:spcAft>
              <a:buClrTx/>
              <a:buSzTx/>
              <a:buFontTx/>
              <a:buNone/>
              <a:tabLst/>
              <a:defRPr/>
            </a:pPr>
            <a:r>
              <a:rPr lang="en-GB" altLang="en-US" sz="2000" b="1" noProof="0" dirty="0">
                <a:solidFill>
                  <a:srgbClr val="000000"/>
                </a:solidFill>
                <a:cs typeface="Arial" panose="020B0604020202020204" pitchFamily="34" charset="0"/>
              </a:rPr>
              <a:t>Lead Auditor QMS / EMS/ OHSMS</a:t>
            </a:r>
          </a:p>
          <a:p>
            <a:pPr marL="342900" marR="0" lvl="0" indent="-342900" algn="just" defTabSz="457200" eaLnBrk="0" fontAlgn="auto" latinLnBrk="0" hangingPunct="0">
              <a:lnSpc>
                <a:spcPct val="130000"/>
              </a:lnSpc>
              <a:spcBef>
                <a:spcPct val="20000"/>
              </a:spcBef>
              <a:spcAft>
                <a:spcPts val="0"/>
              </a:spcAft>
              <a:buClrTx/>
              <a:buSzTx/>
              <a:buFontTx/>
              <a:buNone/>
              <a:tabLst/>
              <a:defRPr/>
            </a:pPr>
            <a:r>
              <a:rPr kumimoji="0" lang="en-GB" altLang="en-US" sz="2000" b="1" i="0" u="none" strike="noStrike" kern="1200" cap="none" spc="0" normalizeH="0" baseline="0" dirty="0">
                <a:ln>
                  <a:noFill/>
                </a:ln>
                <a:solidFill>
                  <a:srgbClr val="000000"/>
                </a:solidFill>
                <a:effectLst/>
                <a:uLnTx/>
                <a:uFillTx/>
                <a:cs typeface="Arial" panose="020B0604020202020204" pitchFamily="34" charset="0"/>
              </a:rPr>
              <a:t>Certified Labour Laws Professional</a:t>
            </a:r>
          </a:p>
          <a:p>
            <a:pPr marL="342900" marR="0" lvl="0" indent="-342900" algn="just" defTabSz="457200" eaLnBrk="0" fontAlgn="auto" latinLnBrk="0" hangingPunct="0">
              <a:lnSpc>
                <a:spcPct val="130000"/>
              </a:lnSpc>
              <a:spcBef>
                <a:spcPct val="20000"/>
              </a:spcBef>
              <a:spcAft>
                <a:spcPts val="0"/>
              </a:spcAft>
              <a:buClrTx/>
              <a:buSzTx/>
              <a:buFontTx/>
              <a:buNone/>
              <a:tabLst/>
              <a:defRPr/>
            </a:pPr>
            <a:r>
              <a:rPr lang="en-GB" altLang="en-US" sz="2000" b="1" dirty="0">
                <a:solidFill>
                  <a:srgbClr val="000000"/>
                </a:solidFill>
                <a:cs typeface="Arial" panose="020B0604020202020204" pitchFamily="34" charset="0"/>
              </a:rPr>
              <a:t>Carbon Neutrality Verifier PAN Pakistan</a:t>
            </a:r>
            <a:endParaRPr kumimoji="0" lang="en-GB" altLang="en-US" sz="2000" b="0" i="0"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37891" name="Rectangle 2"/>
          <p:cNvSpPr>
            <a:spLocks noChangeArrowheads="1"/>
          </p:cNvSpPr>
          <p:nvPr/>
        </p:nvSpPr>
        <p:spPr bwMode="gray">
          <a:xfrm>
            <a:off x="133620" y="-32618"/>
            <a:ext cx="78930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nchor="ctr"/>
          <a:lstStyle>
            <a:lvl1pPr defTabSz="911225" eaLnBrk="0" hangingPunct="0">
              <a:defRPr sz="1600">
                <a:solidFill>
                  <a:schemeClr val="tx1"/>
                </a:solidFill>
                <a:latin typeface="Arial" panose="020B0604020202020204" pitchFamily="34" charset="0"/>
              </a:defRPr>
            </a:lvl1pPr>
            <a:lvl2pPr marL="742950" indent="-285750" defTabSz="911225" eaLnBrk="0" hangingPunct="0">
              <a:defRPr sz="1600">
                <a:solidFill>
                  <a:schemeClr val="tx1"/>
                </a:solidFill>
                <a:latin typeface="Arial" panose="020B0604020202020204" pitchFamily="34" charset="0"/>
              </a:defRPr>
            </a:lvl2pPr>
            <a:lvl3pPr marL="1143000" indent="-228600" defTabSz="911225" eaLnBrk="0" hangingPunct="0">
              <a:defRPr sz="1600">
                <a:solidFill>
                  <a:schemeClr val="tx1"/>
                </a:solidFill>
                <a:latin typeface="Arial" panose="020B0604020202020204" pitchFamily="34" charset="0"/>
              </a:defRPr>
            </a:lvl3pPr>
            <a:lvl4pPr marL="1600200" indent="-228600" defTabSz="911225" eaLnBrk="0" hangingPunct="0">
              <a:defRPr sz="1600">
                <a:solidFill>
                  <a:schemeClr val="tx1"/>
                </a:solidFill>
                <a:latin typeface="Arial" panose="020B0604020202020204" pitchFamily="34" charset="0"/>
              </a:defRPr>
            </a:lvl4pPr>
            <a:lvl5pPr marL="2057400" indent="-228600" defTabSz="911225" eaLnBrk="0" hangingPunct="0">
              <a:defRPr sz="1600">
                <a:solidFill>
                  <a:schemeClr val="tx1"/>
                </a:solidFill>
                <a:latin typeface="Arial" panose="020B0604020202020204" pitchFamily="34" charset="0"/>
              </a:defRPr>
            </a:lvl5pPr>
            <a:lvl6pPr marL="25146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l" defTabSz="911225" rtl="0" eaLnBrk="0" fontAlgn="auto" latinLnBrk="0" hangingPunct="0">
              <a:lnSpc>
                <a:spcPct val="100000"/>
              </a:lnSpc>
              <a:spcBef>
                <a:spcPts val="0"/>
              </a:spcBef>
              <a:spcAft>
                <a:spcPts val="0"/>
              </a:spcAft>
              <a:buClrTx/>
              <a:buSzTx/>
              <a:buFont typeface="Arial" panose="020B0604020202020204" pitchFamily="34" charset="0"/>
              <a:buNone/>
              <a:tabLst/>
              <a:defRPr/>
            </a:pPr>
            <a:r>
              <a:rPr lang="en-US" altLang="en-US" sz="2400" b="1" dirty="0">
                <a:solidFill>
                  <a:srgbClr val="B0002D"/>
                </a:solidFill>
                <a:ea typeface="SimSun" panose="02010600030101010101" pitchFamily="2" charset="-122"/>
              </a:rPr>
              <a:t>About the Trainer</a:t>
            </a:r>
            <a:endParaRPr kumimoji="0" lang="en-GB" altLang="en-US" sz="2400" b="1" i="0" u="none" strike="noStrike" kern="1200" cap="none" spc="0" normalizeH="0" baseline="0" noProof="0" dirty="0">
              <a:ln>
                <a:noFill/>
              </a:ln>
              <a:solidFill>
                <a:srgbClr val="B0002D"/>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41999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animEffect transition="in" filter="fade">
                                      <p:cBhvr>
                                        <p:cTn id="7" dur="1000"/>
                                        <p:tgtEl>
                                          <p:spTgt spid="7170">
                                            <p:txEl>
                                              <p:pRg st="0" end="0"/>
                                            </p:txEl>
                                          </p:spTgt>
                                        </p:tgtEl>
                                      </p:cBhvr>
                                    </p:animEffect>
                                    <p:anim calcmode="lin" valueType="num">
                                      <p:cBhvr>
                                        <p:cTn id="8" dur="1000" fill="hold"/>
                                        <p:tgtEl>
                                          <p:spTgt spid="717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17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0">
                                            <p:txEl>
                                              <p:pRg st="1" end="1"/>
                                            </p:txEl>
                                          </p:spTgt>
                                        </p:tgtEl>
                                        <p:attrNameLst>
                                          <p:attrName>style.visibility</p:attrName>
                                        </p:attrNameLst>
                                      </p:cBhvr>
                                      <p:to>
                                        <p:strVal val="visible"/>
                                      </p:to>
                                    </p:set>
                                    <p:animEffect transition="in" filter="fade">
                                      <p:cBhvr>
                                        <p:cTn id="14" dur="1000"/>
                                        <p:tgtEl>
                                          <p:spTgt spid="7170">
                                            <p:txEl>
                                              <p:pRg st="1" end="1"/>
                                            </p:txEl>
                                          </p:spTgt>
                                        </p:tgtEl>
                                      </p:cBhvr>
                                    </p:animEffect>
                                    <p:anim calcmode="lin" valueType="num">
                                      <p:cBhvr>
                                        <p:cTn id="15" dur="1000" fill="hold"/>
                                        <p:tgtEl>
                                          <p:spTgt spid="717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17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170">
                                            <p:txEl>
                                              <p:pRg st="2" end="2"/>
                                            </p:txEl>
                                          </p:spTgt>
                                        </p:tgtEl>
                                        <p:attrNameLst>
                                          <p:attrName>style.visibility</p:attrName>
                                        </p:attrNameLst>
                                      </p:cBhvr>
                                      <p:to>
                                        <p:strVal val="visible"/>
                                      </p:to>
                                    </p:set>
                                    <p:animEffect transition="in" filter="fade">
                                      <p:cBhvr>
                                        <p:cTn id="21" dur="1000"/>
                                        <p:tgtEl>
                                          <p:spTgt spid="7170">
                                            <p:txEl>
                                              <p:pRg st="2" end="2"/>
                                            </p:txEl>
                                          </p:spTgt>
                                        </p:tgtEl>
                                      </p:cBhvr>
                                    </p:animEffect>
                                    <p:anim calcmode="lin" valueType="num">
                                      <p:cBhvr>
                                        <p:cTn id="22" dur="1000" fill="hold"/>
                                        <p:tgtEl>
                                          <p:spTgt spid="717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17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170">
                                            <p:txEl>
                                              <p:pRg st="3" end="3"/>
                                            </p:txEl>
                                          </p:spTgt>
                                        </p:tgtEl>
                                        <p:attrNameLst>
                                          <p:attrName>style.visibility</p:attrName>
                                        </p:attrNameLst>
                                      </p:cBhvr>
                                      <p:to>
                                        <p:strVal val="visible"/>
                                      </p:to>
                                    </p:set>
                                    <p:animEffect transition="in" filter="fade">
                                      <p:cBhvr>
                                        <p:cTn id="28" dur="1000"/>
                                        <p:tgtEl>
                                          <p:spTgt spid="7170">
                                            <p:txEl>
                                              <p:pRg st="3" end="3"/>
                                            </p:txEl>
                                          </p:spTgt>
                                        </p:tgtEl>
                                      </p:cBhvr>
                                    </p:animEffect>
                                    <p:anim calcmode="lin" valueType="num">
                                      <p:cBhvr>
                                        <p:cTn id="29" dur="1000" fill="hold"/>
                                        <p:tgtEl>
                                          <p:spTgt spid="717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17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170">
                                            <p:txEl>
                                              <p:pRg st="4" end="4"/>
                                            </p:txEl>
                                          </p:spTgt>
                                        </p:tgtEl>
                                        <p:attrNameLst>
                                          <p:attrName>style.visibility</p:attrName>
                                        </p:attrNameLst>
                                      </p:cBhvr>
                                      <p:to>
                                        <p:strVal val="visible"/>
                                      </p:to>
                                    </p:set>
                                    <p:animEffect transition="in" filter="fade">
                                      <p:cBhvr>
                                        <p:cTn id="35" dur="1000"/>
                                        <p:tgtEl>
                                          <p:spTgt spid="7170">
                                            <p:txEl>
                                              <p:pRg st="4" end="4"/>
                                            </p:txEl>
                                          </p:spTgt>
                                        </p:tgtEl>
                                      </p:cBhvr>
                                    </p:animEffect>
                                    <p:anim calcmode="lin" valueType="num">
                                      <p:cBhvr>
                                        <p:cTn id="36" dur="1000" fill="hold"/>
                                        <p:tgtEl>
                                          <p:spTgt spid="7170">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17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170">
                                            <p:txEl>
                                              <p:pRg st="5" end="5"/>
                                            </p:txEl>
                                          </p:spTgt>
                                        </p:tgtEl>
                                        <p:attrNameLst>
                                          <p:attrName>style.visibility</p:attrName>
                                        </p:attrNameLst>
                                      </p:cBhvr>
                                      <p:to>
                                        <p:strVal val="visible"/>
                                      </p:to>
                                    </p:set>
                                    <p:animEffect transition="in" filter="fade">
                                      <p:cBhvr>
                                        <p:cTn id="42" dur="1000"/>
                                        <p:tgtEl>
                                          <p:spTgt spid="7170">
                                            <p:txEl>
                                              <p:pRg st="5" end="5"/>
                                            </p:txEl>
                                          </p:spTgt>
                                        </p:tgtEl>
                                      </p:cBhvr>
                                    </p:animEffect>
                                    <p:anim calcmode="lin" valueType="num">
                                      <p:cBhvr>
                                        <p:cTn id="43" dur="1000" fill="hold"/>
                                        <p:tgtEl>
                                          <p:spTgt spid="7170">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17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170">
                                            <p:txEl>
                                              <p:pRg st="6" end="6"/>
                                            </p:txEl>
                                          </p:spTgt>
                                        </p:tgtEl>
                                        <p:attrNameLst>
                                          <p:attrName>style.visibility</p:attrName>
                                        </p:attrNameLst>
                                      </p:cBhvr>
                                      <p:to>
                                        <p:strVal val="visible"/>
                                      </p:to>
                                    </p:set>
                                    <p:animEffect transition="in" filter="fade">
                                      <p:cBhvr>
                                        <p:cTn id="49" dur="1000"/>
                                        <p:tgtEl>
                                          <p:spTgt spid="7170">
                                            <p:txEl>
                                              <p:pRg st="6" end="6"/>
                                            </p:txEl>
                                          </p:spTgt>
                                        </p:tgtEl>
                                      </p:cBhvr>
                                    </p:animEffect>
                                    <p:anim calcmode="lin" valueType="num">
                                      <p:cBhvr>
                                        <p:cTn id="50" dur="1000" fill="hold"/>
                                        <p:tgtEl>
                                          <p:spTgt spid="7170">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7170">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47291" y="1263142"/>
            <a:ext cx="8761730" cy="5594985"/>
            <a:chOff x="123291" y="1263141"/>
            <a:chExt cx="8761730" cy="5594985"/>
          </a:xfrm>
        </p:grpSpPr>
        <p:sp>
          <p:nvSpPr>
            <p:cNvPr id="3" name="object 3"/>
            <p:cNvSpPr/>
            <p:nvPr/>
          </p:nvSpPr>
          <p:spPr>
            <a:xfrm>
              <a:off x="135991" y="1275841"/>
              <a:ext cx="8736330" cy="866775"/>
            </a:xfrm>
            <a:custGeom>
              <a:avLst/>
              <a:gdLst/>
              <a:ahLst/>
              <a:cxnLst/>
              <a:rect l="l" t="t" r="r" b="b"/>
              <a:pathLst>
                <a:path w="8736330" h="866775">
                  <a:moveTo>
                    <a:pt x="8735822" y="0"/>
                  </a:moveTo>
                  <a:lnTo>
                    <a:pt x="0" y="0"/>
                  </a:lnTo>
                  <a:lnTo>
                    <a:pt x="0" y="866393"/>
                  </a:lnTo>
                  <a:lnTo>
                    <a:pt x="8735822" y="866393"/>
                  </a:lnTo>
                  <a:lnTo>
                    <a:pt x="8735822" y="0"/>
                  </a:lnTo>
                  <a:close/>
                </a:path>
              </a:pathLst>
            </a:custGeom>
            <a:solidFill>
              <a:srgbClr val="4F81BC"/>
            </a:solidFill>
          </p:spPr>
          <p:txBody>
            <a:bodyPr wrap="square" lIns="0" tIns="0" rIns="0" bIns="0" rtlCol="0"/>
            <a:lstStyle/>
            <a:p>
              <a:endParaRPr/>
            </a:p>
          </p:txBody>
        </p:sp>
        <p:sp>
          <p:nvSpPr>
            <p:cNvPr id="4" name="object 4"/>
            <p:cNvSpPr/>
            <p:nvPr/>
          </p:nvSpPr>
          <p:spPr>
            <a:xfrm>
              <a:off x="135991" y="1275841"/>
              <a:ext cx="8736330" cy="866775"/>
            </a:xfrm>
            <a:custGeom>
              <a:avLst/>
              <a:gdLst/>
              <a:ahLst/>
              <a:cxnLst/>
              <a:rect l="l" t="t" r="r" b="b"/>
              <a:pathLst>
                <a:path w="8736330" h="866775">
                  <a:moveTo>
                    <a:pt x="0" y="866393"/>
                  </a:moveTo>
                  <a:lnTo>
                    <a:pt x="8735822" y="866393"/>
                  </a:lnTo>
                  <a:lnTo>
                    <a:pt x="8735822" y="0"/>
                  </a:lnTo>
                  <a:lnTo>
                    <a:pt x="0" y="0"/>
                  </a:lnTo>
                  <a:lnTo>
                    <a:pt x="0" y="866393"/>
                  </a:lnTo>
                  <a:close/>
                </a:path>
              </a:pathLst>
            </a:custGeom>
            <a:ln w="25399">
              <a:solidFill>
                <a:srgbClr val="4F81BC"/>
              </a:solidFill>
            </a:ln>
          </p:spPr>
          <p:txBody>
            <a:bodyPr wrap="square" lIns="0" tIns="0" rIns="0" bIns="0" rtlCol="0"/>
            <a:lstStyle/>
            <a:p>
              <a:endParaRPr/>
            </a:p>
          </p:txBody>
        </p:sp>
        <p:sp>
          <p:nvSpPr>
            <p:cNvPr id="5" name="object 5"/>
            <p:cNvSpPr/>
            <p:nvPr/>
          </p:nvSpPr>
          <p:spPr>
            <a:xfrm>
              <a:off x="135991" y="2146795"/>
              <a:ext cx="8736330" cy="4018915"/>
            </a:xfrm>
            <a:custGeom>
              <a:avLst/>
              <a:gdLst/>
              <a:ahLst/>
              <a:cxnLst/>
              <a:rect l="l" t="t" r="r" b="b"/>
              <a:pathLst>
                <a:path w="8736330" h="4018915">
                  <a:moveTo>
                    <a:pt x="8735822" y="0"/>
                  </a:moveTo>
                  <a:lnTo>
                    <a:pt x="0" y="0"/>
                  </a:lnTo>
                  <a:lnTo>
                    <a:pt x="0" y="4018661"/>
                  </a:lnTo>
                  <a:lnTo>
                    <a:pt x="8735822" y="4018661"/>
                  </a:lnTo>
                  <a:lnTo>
                    <a:pt x="8735822" y="0"/>
                  </a:lnTo>
                  <a:close/>
                </a:path>
              </a:pathLst>
            </a:custGeom>
            <a:solidFill>
              <a:srgbClr val="D0D7E8">
                <a:alpha val="90194"/>
              </a:srgbClr>
            </a:solidFill>
          </p:spPr>
          <p:txBody>
            <a:bodyPr wrap="square" lIns="0" tIns="0" rIns="0" bIns="0" rtlCol="0"/>
            <a:lstStyle/>
            <a:p>
              <a:endParaRPr/>
            </a:p>
          </p:txBody>
        </p:sp>
        <p:sp>
          <p:nvSpPr>
            <p:cNvPr id="6" name="object 6"/>
            <p:cNvSpPr/>
            <p:nvPr/>
          </p:nvSpPr>
          <p:spPr>
            <a:xfrm>
              <a:off x="135991" y="2146795"/>
              <a:ext cx="8736330" cy="4018915"/>
            </a:xfrm>
            <a:custGeom>
              <a:avLst/>
              <a:gdLst/>
              <a:ahLst/>
              <a:cxnLst/>
              <a:rect l="l" t="t" r="r" b="b"/>
              <a:pathLst>
                <a:path w="8736330" h="4018915">
                  <a:moveTo>
                    <a:pt x="0" y="4018661"/>
                  </a:moveTo>
                  <a:lnTo>
                    <a:pt x="8735822" y="4018661"/>
                  </a:lnTo>
                  <a:lnTo>
                    <a:pt x="8735822" y="0"/>
                  </a:lnTo>
                  <a:lnTo>
                    <a:pt x="0" y="0"/>
                  </a:lnTo>
                  <a:lnTo>
                    <a:pt x="0" y="4018661"/>
                  </a:lnTo>
                  <a:close/>
                </a:path>
              </a:pathLst>
            </a:custGeom>
            <a:ln w="25399">
              <a:solidFill>
                <a:srgbClr val="D0D7E8"/>
              </a:solidFill>
            </a:ln>
          </p:spPr>
          <p:txBody>
            <a:bodyPr wrap="square" lIns="0" tIns="0" rIns="0" bIns="0" rtlCol="0"/>
            <a:lstStyle/>
            <a:p>
              <a:endParaRPr/>
            </a:p>
          </p:txBody>
        </p:sp>
      </p:grpSp>
      <p:sp>
        <p:nvSpPr>
          <p:cNvPr id="7" name="object 7"/>
          <p:cNvSpPr txBox="1">
            <a:spLocks noGrp="1"/>
          </p:cNvSpPr>
          <p:nvPr>
            <p:ph type="title"/>
          </p:nvPr>
        </p:nvSpPr>
        <p:spPr>
          <a:xfrm>
            <a:off x="2724708" y="3741"/>
            <a:ext cx="6403340" cy="1018676"/>
          </a:xfrm>
          <a:prstGeom prst="rect">
            <a:avLst/>
          </a:prstGeom>
        </p:spPr>
        <p:txBody>
          <a:bodyPr vert="horz" wrap="square" lIns="0" tIns="129539" rIns="0" bIns="0" rtlCol="0" anchor="ctr">
            <a:spAutoFit/>
          </a:bodyPr>
          <a:lstStyle/>
          <a:p>
            <a:pPr marL="12700" marR="5080">
              <a:lnSpc>
                <a:spcPct val="78700"/>
              </a:lnSpc>
              <a:spcBef>
                <a:spcPts val="1019"/>
              </a:spcBef>
            </a:pPr>
            <a:r>
              <a:rPr sz="3600" dirty="0"/>
              <a:t>Product, process</a:t>
            </a:r>
            <a:r>
              <a:rPr sz="3600" spc="-15" dirty="0"/>
              <a:t> </a:t>
            </a:r>
            <a:r>
              <a:rPr sz="3600" dirty="0"/>
              <a:t>and </a:t>
            </a:r>
            <a:r>
              <a:rPr sz="3600" spc="-10" dirty="0"/>
              <a:t>service </a:t>
            </a:r>
            <a:r>
              <a:rPr sz="3600" dirty="0"/>
              <a:t>certification</a:t>
            </a:r>
            <a:r>
              <a:rPr sz="3600" spc="-25" dirty="0"/>
              <a:t> </a:t>
            </a:r>
            <a:r>
              <a:rPr sz="3600" dirty="0"/>
              <a:t>(ISO/IEC</a:t>
            </a:r>
            <a:r>
              <a:rPr sz="3600" spc="-10" dirty="0"/>
              <a:t> 17065)</a:t>
            </a:r>
            <a:endParaRPr sz="3600"/>
          </a:p>
        </p:txBody>
      </p:sp>
      <p:sp>
        <p:nvSpPr>
          <p:cNvPr id="8" name="object 8"/>
          <p:cNvSpPr txBox="1"/>
          <p:nvPr/>
        </p:nvSpPr>
        <p:spPr>
          <a:xfrm>
            <a:off x="1775256" y="1327861"/>
            <a:ext cx="8351520" cy="4691028"/>
          </a:xfrm>
          <a:prstGeom prst="rect">
            <a:avLst/>
          </a:prstGeom>
        </p:spPr>
        <p:txBody>
          <a:bodyPr vert="horz" wrap="square" lIns="0" tIns="12700" rIns="0" bIns="0" rtlCol="0">
            <a:spAutoFit/>
          </a:bodyPr>
          <a:lstStyle/>
          <a:p>
            <a:pPr marL="55244">
              <a:lnSpc>
                <a:spcPts val="2680"/>
              </a:lnSpc>
              <a:spcBef>
                <a:spcPts val="100"/>
              </a:spcBef>
            </a:pPr>
            <a:r>
              <a:rPr sz="2400" b="1" dirty="0">
                <a:solidFill>
                  <a:srgbClr val="FFFFFF"/>
                </a:solidFill>
                <a:latin typeface="Arial"/>
                <a:cs typeface="Arial"/>
              </a:rPr>
              <a:t>4</a:t>
            </a:r>
            <a:r>
              <a:rPr sz="2400" b="1" spc="-25" dirty="0">
                <a:solidFill>
                  <a:srgbClr val="FFFFFF"/>
                </a:solidFill>
                <a:latin typeface="Arial"/>
                <a:cs typeface="Arial"/>
              </a:rPr>
              <a:t> </a:t>
            </a:r>
            <a:r>
              <a:rPr sz="2400" b="1" dirty="0">
                <a:solidFill>
                  <a:srgbClr val="FFFFFF"/>
                </a:solidFill>
                <a:latin typeface="Arial"/>
                <a:cs typeface="Arial"/>
              </a:rPr>
              <a:t>basic</a:t>
            </a:r>
            <a:r>
              <a:rPr sz="2400" b="1" spc="-20" dirty="0">
                <a:solidFill>
                  <a:srgbClr val="FFFFFF"/>
                </a:solidFill>
                <a:latin typeface="Arial"/>
                <a:cs typeface="Arial"/>
              </a:rPr>
              <a:t> </a:t>
            </a:r>
            <a:r>
              <a:rPr sz="2400" b="1" dirty="0">
                <a:solidFill>
                  <a:srgbClr val="FFFFFF"/>
                </a:solidFill>
                <a:latin typeface="Arial"/>
                <a:cs typeface="Arial"/>
              </a:rPr>
              <a:t>drivers</a:t>
            </a:r>
            <a:r>
              <a:rPr sz="2400" b="1" spc="-25" dirty="0">
                <a:solidFill>
                  <a:srgbClr val="FFFFFF"/>
                </a:solidFill>
                <a:latin typeface="Arial"/>
                <a:cs typeface="Arial"/>
              </a:rPr>
              <a:t> </a:t>
            </a:r>
            <a:r>
              <a:rPr sz="2400" b="1" dirty="0">
                <a:solidFill>
                  <a:srgbClr val="FFFFFF"/>
                </a:solidFill>
                <a:latin typeface="Arial"/>
                <a:cs typeface="Arial"/>
              </a:rPr>
              <a:t>for</a:t>
            </a:r>
            <a:r>
              <a:rPr sz="2400" b="1" spc="-20" dirty="0">
                <a:solidFill>
                  <a:srgbClr val="FFFFFF"/>
                </a:solidFill>
                <a:latin typeface="Arial"/>
                <a:cs typeface="Arial"/>
              </a:rPr>
              <a:t> </a:t>
            </a:r>
            <a:r>
              <a:rPr sz="2400" b="1" dirty="0">
                <a:solidFill>
                  <a:srgbClr val="FFFFFF"/>
                </a:solidFill>
                <a:latin typeface="Arial"/>
                <a:cs typeface="Arial"/>
              </a:rPr>
              <a:t>product,</a:t>
            </a:r>
            <a:r>
              <a:rPr sz="2400" b="1" spc="-25" dirty="0">
                <a:solidFill>
                  <a:srgbClr val="FFFFFF"/>
                </a:solidFill>
                <a:latin typeface="Arial"/>
                <a:cs typeface="Arial"/>
              </a:rPr>
              <a:t> </a:t>
            </a:r>
            <a:r>
              <a:rPr sz="2400" b="1" dirty="0">
                <a:solidFill>
                  <a:srgbClr val="FFFFFF"/>
                </a:solidFill>
                <a:latin typeface="Arial"/>
                <a:cs typeface="Arial"/>
              </a:rPr>
              <a:t>process</a:t>
            </a:r>
            <a:r>
              <a:rPr sz="2400" b="1" spc="-15" dirty="0">
                <a:solidFill>
                  <a:srgbClr val="FFFFFF"/>
                </a:solidFill>
                <a:latin typeface="Arial"/>
                <a:cs typeface="Arial"/>
              </a:rPr>
              <a:t> </a:t>
            </a:r>
            <a:r>
              <a:rPr sz="2400" b="1" dirty="0">
                <a:solidFill>
                  <a:srgbClr val="FFFFFF"/>
                </a:solidFill>
                <a:latin typeface="Arial"/>
                <a:cs typeface="Arial"/>
              </a:rPr>
              <a:t>and</a:t>
            </a:r>
            <a:r>
              <a:rPr sz="2400" b="1" spc="-25" dirty="0">
                <a:solidFill>
                  <a:srgbClr val="FFFFFF"/>
                </a:solidFill>
                <a:latin typeface="Arial"/>
                <a:cs typeface="Arial"/>
              </a:rPr>
              <a:t> </a:t>
            </a:r>
            <a:r>
              <a:rPr sz="2400" b="1" spc="-10" dirty="0">
                <a:solidFill>
                  <a:srgbClr val="FFFFFF"/>
                </a:solidFill>
                <a:latin typeface="Arial"/>
                <a:cs typeface="Arial"/>
              </a:rPr>
              <a:t>service</a:t>
            </a:r>
            <a:endParaRPr sz="2400">
              <a:latin typeface="Arial"/>
              <a:cs typeface="Arial"/>
            </a:endParaRPr>
          </a:p>
          <a:p>
            <a:pPr marL="55244">
              <a:lnSpc>
                <a:spcPts val="2680"/>
              </a:lnSpc>
            </a:pPr>
            <a:r>
              <a:rPr sz="2400" b="1" spc="-10" dirty="0">
                <a:solidFill>
                  <a:srgbClr val="FFFFFF"/>
                </a:solidFill>
                <a:latin typeface="Arial"/>
                <a:cs typeface="Arial"/>
              </a:rPr>
              <a:t>certification:</a:t>
            </a:r>
            <a:endParaRPr sz="2400">
              <a:latin typeface="Arial"/>
              <a:cs typeface="Arial"/>
            </a:endParaRPr>
          </a:p>
          <a:p>
            <a:pPr marL="240029" marR="205740" indent="-227329">
              <a:lnSpc>
                <a:spcPts val="2480"/>
              </a:lnSpc>
              <a:spcBef>
                <a:spcPts val="1989"/>
              </a:spcBef>
              <a:buChar char="•"/>
              <a:tabLst>
                <a:tab pos="241300" algn="l"/>
              </a:tabLst>
            </a:pPr>
            <a:r>
              <a:rPr sz="2400" dirty="0">
                <a:latin typeface="Arial"/>
                <a:cs typeface="Arial"/>
              </a:rPr>
              <a:t>provide</a:t>
            </a:r>
            <a:r>
              <a:rPr sz="2400" spc="-80" dirty="0">
                <a:latin typeface="Arial"/>
                <a:cs typeface="Arial"/>
              </a:rPr>
              <a:t> </a:t>
            </a:r>
            <a:r>
              <a:rPr sz="2400" dirty="0">
                <a:latin typeface="Arial"/>
                <a:cs typeface="Arial"/>
              </a:rPr>
              <a:t>consumers</a:t>
            </a:r>
            <a:r>
              <a:rPr sz="2400" spc="-90" dirty="0">
                <a:latin typeface="Arial"/>
                <a:cs typeface="Arial"/>
              </a:rPr>
              <a:t> </a:t>
            </a:r>
            <a:r>
              <a:rPr sz="2400" dirty="0">
                <a:latin typeface="Arial"/>
                <a:cs typeface="Arial"/>
              </a:rPr>
              <a:t>(users)</a:t>
            </a:r>
            <a:r>
              <a:rPr sz="2400" spc="-75" dirty="0">
                <a:latin typeface="Arial"/>
                <a:cs typeface="Arial"/>
              </a:rPr>
              <a:t> </a:t>
            </a:r>
            <a:r>
              <a:rPr sz="2400" dirty="0">
                <a:latin typeface="Arial"/>
                <a:cs typeface="Arial"/>
              </a:rPr>
              <a:t>of</a:t>
            </a:r>
            <a:r>
              <a:rPr sz="2400" spc="-75" dirty="0">
                <a:latin typeface="Arial"/>
                <a:cs typeface="Arial"/>
              </a:rPr>
              <a:t> </a:t>
            </a:r>
            <a:r>
              <a:rPr sz="2400" dirty="0">
                <a:latin typeface="Arial"/>
                <a:cs typeface="Arial"/>
              </a:rPr>
              <a:t>products</a:t>
            </a:r>
            <a:r>
              <a:rPr sz="2400" spc="-90" dirty="0">
                <a:latin typeface="Arial"/>
                <a:cs typeface="Arial"/>
              </a:rPr>
              <a:t> </a:t>
            </a:r>
            <a:r>
              <a:rPr sz="2400" dirty="0">
                <a:latin typeface="Arial"/>
                <a:cs typeface="Arial"/>
              </a:rPr>
              <a:t>with</a:t>
            </a:r>
            <a:r>
              <a:rPr sz="2400" spc="-65" dirty="0">
                <a:latin typeface="Arial"/>
                <a:cs typeface="Arial"/>
              </a:rPr>
              <a:t> </a:t>
            </a:r>
            <a:r>
              <a:rPr sz="2400" spc="-10" dirty="0">
                <a:latin typeface="Arial"/>
                <a:cs typeface="Arial"/>
              </a:rPr>
              <a:t>sufficient 	</a:t>
            </a:r>
            <a:r>
              <a:rPr sz="2400" dirty="0">
                <a:latin typeface="Arial"/>
                <a:cs typeface="Arial"/>
              </a:rPr>
              <a:t>information</a:t>
            </a:r>
            <a:r>
              <a:rPr sz="2400" spc="-65" dirty="0">
                <a:latin typeface="Arial"/>
                <a:cs typeface="Arial"/>
              </a:rPr>
              <a:t> </a:t>
            </a:r>
            <a:r>
              <a:rPr sz="2400" dirty="0">
                <a:latin typeface="Arial"/>
                <a:cs typeface="Arial"/>
              </a:rPr>
              <a:t>to</a:t>
            </a:r>
            <a:r>
              <a:rPr sz="2400" spc="-65" dirty="0">
                <a:latin typeface="Arial"/>
                <a:cs typeface="Arial"/>
              </a:rPr>
              <a:t> </a:t>
            </a:r>
            <a:r>
              <a:rPr sz="2400" dirty="0">
                <a:latin typeface="Arial"/>
                <a:cs typeface="Arial"/>
              </a:rPr>
              <a:t>allow</a:t>
            </a:r>
            <a:r>
              <a:rPr sz="2400" spc="-40" dirty="0">
                <a:latin typeface="Arial"/>
                <a:cs typeface="Arial"/>
              </a:rPr>
              <a:t> </a:t>
            </a:r>
            <a:r>
              <a:rPr sz="2400" dirty="0">
                <a:latin typeface="Arial"/>
                <a:cs typeface="Arial"/>
              </a:rPr>
              <a:t>them</a:t>
            </a:r>
            <a:r>
              <a:rPr sz="2400" spc="-55" dirty="0">
                <a:latin typeface="Arial"/>
                <a:cs typeface="Arial"/>
              </a:rPr>
              <a:t> </a:t>
            </a:r>
            <a:r>
              <a:rPr sz="2400" dirty="0">
                <a:latin typeface="Arial"/>
                <a:cs typeface="Arial"/>
              </a:rPr>
              <a:t>to</a:t>
            </a:r>
            <a:r>
              <a:rPr sz="2400" spc="-50" dirty="0">
                <a:latin typeface="Arial"/>
                <a:cs typeface="Arial"/>
              </a:rPr>
              <a:t> </a:t>
            </a:r>
            <a:r>
              <a:rPr sz="2400" b="1" dirty="0">
                <a:solidFill>
                  <a:srgbClr val="FF0000"/>
                </a:solidFill>
                <a:latin typeface="Arial"/>
                <a:cs typeface="Arial"/>
              </a:rPr>
              <a:t>make</a:t>
            </a:r>
            <a:r>
              <a:rPr sz="2400" b="1" spc="-45" dirty="0">
                <a:solidFill>
                  <a:srgbClr val="FF0000"/>
                </a:solidFill>
                <a:latin typeface="Arial"/>
                <a:cs typeface="Arial"/>
              </a:rPr>
              <a:t> </a:t>
            </a:r>
            <a:r>
              <a:rPr sz="2400" b="1" dirty="0">
                <a:solidFill>
                  <a:srgbClr val="FF0000"/>
                </a:solidFill>
                <a:latin typeface="Arial"/>
                <a:cs typeface="Arial"/>
              </a:rPr>
              <a:t>informed</a:t>
            </a:r>
            <a:r>
              <a:rPr sz="2400" b="1" spc="-65" dirty="0">
                <a:solidFill>
                  <a:srgbClr val="FF0000"/>
                </a:solidFill>
                <a:latin typeface="Arial"/>
                <a:cs typeface="Arial"/>
              </a:rPr>
              <a:t> </a:t>
            </a:r>
            <a:r>
              <a:rPr sz="2400" b="1" dirty="0">
                <a:solidFill>
                  <a:srgbClr val="FF0000"/>
                </a:solidFill>
                <a:latin typeface="Arial"/>
                <a:cs typeface="Arial"/>
              </a:rPr>
              <a:t>decisions</a:t>
            </a:r>
            <a:r>
              <a:rPr sz="2400" b="1" spc="-45" dirty="0">
                <a:solidFill>
                  <a:srgbClr val="FF0000"/>
                </a:solidFill>
                <a:latin typeface="Arial"/>
                <a:cs typeface="Arial"/>
              </a:rPr>
              <a:t> </a:t>
            </a:r>
            <a:r>
              <a:rPr sz="2400" spc="-25" dirty="0">
                <a:latin typeface="Arial"/>
                <a:cs typeface="Arial"/>
              </a:rPr>
              <a:t>on 	</a:t>
            </a:r>
            <a:r>
              <a:rPr sz="2400" dirty="0">
                <a:latin typeface="Arial"/>
                <a:cs typeface="Arial"/>
              </a:rPr>
              <a:t>products</a:t>
            </a:r>
            <a:r>
              <a:rPr sz="2400" spc="-75" dirty="0">
                <a:latin typeface="Arial"/>
                <a:cs typeface="Arial"/>
              </a:rPr>
              <a:t> </a:t>
            </a:r>
            <a:r>
              <a:rPr sz="2400" dirty="0">
                <a:latin typeface="Arial"/>
                <a:cs typeface="Arial"/>
              </a:rPr>
              <a:t>and</a:t>
            </a:r>
            <a:r>
              <a:rPr sz="2400" spc="-70" dirty="0">
                <a:latin typeface="Arial"/>
                <a:cs typeface="Arial"/>
              </a:rPr>
              <a:t> </a:t>
            </a:r>
            <a:r>
              <a:rPr sz="2400" spc="-10" dirty="0">
                <a:latin typeface="Arial"/>
                <a:cs typeface="Arial"/>
              </a:rPr>
              <a:t>services;</a:t>
            </a:r>
            <a:endParaRPr sz="2400">
              <a:latin typeface="Arial"/>
              <a:cs typeface="Arial"/>
            </a:endParaRPr>
          </a:p>
          <a:p>
            <a:pPr marL="240029" marR="137160" indent="-227329">
              <a:lnSpc>
                <a:spcPts val="2480"/>
              </a:lnSpc>
              <a:spcBef>
                <a:spcPts val="425"/>
              </a:spcBef>
              <a:buChar char="•"/>
              <a:tabLst>
                <a:tab pos="241300" algn="l"/>
              </a:tabLst>
            </a:pPr>
            <a:r>
              <a:rPr sz="2400" dirty="0">
                <a:latin typeface="Arial"/>
                <a:cs typeface="Arial"/>
              </a:rPr>
              <a:t>assist</a:t>
            </a:r>
            <a:r>
              <a:rPr sz="2400" spc="-50" dirty="0">
                <a:latin typeface="Arial"/>
                <a:cs typeface="Arial"/>
              </a:rPr>
              <a:t> </a:t>
            </a:r>
            <a:r>
              <a:rPr sz="2400" dirty="0">
                <a:latin typeface="Arial"/>
                <a:cs typeface="Arial"/>
              </a:rPr>
              <a:t>the</a:t>
            </a:r>
            <a:r>
              <a:rPr sz="2400" spc="-65" dirty="0">
                <a:latin typeface="Arial"/>
                <a:cs typeface="Arial"/>
              </a:rPr>
              <a:t> </a:t>
            </a:r>
            <a:r>
              <a:rPr sz="2400" dirty="0">
                <a:latin typeface="Arial"/>
                <a:cs typeface="Arial"/>
              </a:rPr>
              <a:t>suppliers</a:t>
            </a:r>
            <a:r>
              <a:rPr sz="2400" spc="-25" dirty="0">
                <a:latin typeface="Arial"/>
                <a:cs typeface="Arial"/>
              </a:rPr>
              <a:t> </a:t>
            </a:r>
            <a:r>
              <a:rPr sz="2400" dirty="0">
                <a:latin typeface="Arial"/>
                <a:cs typeface="Arial"/>
              </a:rPr>
              <a:t>of</a:t>
            </a:r>
            <a:r>
              <a:rPr sz="2400" spc="-55" dirty="0">
                <a:latin typeface="Arial"/>
                <a:cs typeface="Arial"/>
              </a:rPr>
              <a:t> </a:t>
            </a:r>
            <a:r>
              <a:rPr sz="2400" dirty="0">
                <a:latin typeface="Arial"/>
                <a:cs typeface="Arial"/>
              </a:rPr>
              <a:t>certified</a:t>
            </a:r>
            <a:r>
              <a:rPr sz="2400" spc="-55" dirty="0">
                <a:latin typeface="Arial"/>
                <a:cs typeface="Arial"/>
              </a:rPr>
              <a:t> </a:t>
            </a:r>
            <a:r>
              <a:rPr sz="2400" dirty="0">
                <a:latin typeface="Arial"/>
                <a:cs typeface="Arial"/>
              </a:rPr>
              <a:t>products</a:t>
            </a:r>
            <a:r>
              <a:rPr sz="2400" spc="-50" dirty="0">
                <a:latin typeface="Arial"/>
                <a:cs typeface="Arial"/>
              </a:rPr>
              <a:t> </a:t>
            </a:r>
            <a:r>
              <a:rPr sz="2400" dirty="0">
                <a:latin typeface="Arial"/>
                <a:cs typeface="Arial"/>
              </a:rPr>
              <a:t>to</a:t>
            </a:r>
            <a:r>
              <a:rPr sz="2400" spc="-50" dirty="0">
                <a:latin typeface="Arial"/>
                <a:cs typeface="Arial"/>
              </a:rPr>
              <a:t> </a:t>
            </a:r>
            <a:r>
              <a:rPr sz="2400" b="1" dirty="0">
                <a:solidFill>
                  <a:srgbClr val="FF0000"/>
                </a:solidFill>
                <a:latin typeface="Arial"/>
                <a:cs typeface="Arial"/>
              </a:rPr>
              <a:t>achieve</a:t>
            </a:r>
            <a:r>
              <a:rPr sz="2400" b="1" spc="-45" dirty="0">
                <a:solidFill>
                  <a:srgbClr val="FF0000"/>
                </a:solidFill>
                <a:latin typeface="Arial"/>
                <a:cs typeface="Arial"/>
              </a:rPr>
              <a:t> </a:t>
            </a:r>
            <a:r>
              <a:rPr sz="2400" b="1" spc="-10" dirty="0">
                <a:solidFill>
                  <a:srgbClr val="FF0000"/>
                </a:solidFill>
                <a:latin typeface="Arial"/>
                <a:cs typeface="Arial"/>
              </a:rPr>
              <a:t>market 	</a:t>
            </a:r>
            <a:r>
              <a:rPr sz="2400" b="1" dirty="0">
                <a:solidFill>
                  <a:srgbClr val="FF0000"/>
                </a:solidFill>
                <a:latin typeface="Arial"/>
                <a:cs typeface="Arial"/>
              </a:rPr>
              <a:t>acceptance.</a:t>
            </a:r>
            <a:r>
              <a:rPr sz="2400" b="1" spc="-35" dirty="0">
                <a:solidFill>
                  <a:srgbClr val="FF0000"/>
                </a:solidFill>
                <a:latin typeface="Arial"/>
                <a:cs typeface="Arial"/>
              </a:rPr>
              <a:t> </a:t>
            </a:r>
            <a:r>
              <a:rPr sz="2400" dirty="0">
                <a:latin typeface="Arial"/>
                <a:cs typeface="Arial"/>
              </a:rPr>
              <a:t>If</a:t>
            </a:r>
            <a:r>
              <a:rPr sz="2400" spc="-50" dirty="0">
                <a:latin typeface="Arial"/>
                <a:cs typeface="Arial"/>
              </a:rPr>
              <a:t> </a:t>
            </a:r>
            <a:r>
              <a:rPr sz="2400" dirty="0">
                <a:latin typeface="Arial"/>
                <a:cs typeface="Arial"/>
              </a:rPr>
              <a:t>the</a:t>
            </a:r>
            <a:r>
              <a:rPr sz="2400" spc="-60" dirty="0">
                <a:latin typeface="Arial"/>
                <a:cs typeface="Arial"/>
              </a:rPr>
              <a:t> </a:t>
            </a:r>
            <a:r>
              <a:rPr sz="2400" dirty="0">
                <a:latin typeface="Arial"/>
                <a:cs typeface="Arial"/>
              </a:rPr>
              <a:t>product</a:t>
            </a:r>
            <a:r>
              <a:rPr sz="2400" spc="-50" dirty="0">
                <a:latin typeface="Arial"/>
                <a:cs typeface="Arial"/>
              </a:rPr>
              <a:t> </a:t>
            </a:r>
            <a:r>
              <a:rPr sz="2400" dirty="0">
                <a:latin typeface="Arial"/>
                <a:cs typeface="Arial"/>
              </a:rPr>
              <a:t>has</a:t>
            </a:r>
            <a:r>
              <a:rPr sz="2400" spc="-50" dirty="0">
                <a:latin typeface="Arial"/>
                <a:cs typeface="Arial"/>
              </a:rPr>
              <a:t> </a:t>
            </a:r>
            <a:r>
              <a:rPr sz="2400" dirty="0">
                <a:latin typeface="Arial"/>
                <a:cs typeface="Arial"/>
              </a:rPr>
              <a:t>a</a:t>
            </a:r>
            <a:r>
              <a:rPr sz="2400" spc="-55" dirty="0">
                <a:latin typeface="Arial"/>
                <a:cs typeface="Arial"/>
              </a:rPr>
              <a:t> </a:t>
            </a:r>
            <a:r>
              <a:rPr sz="2400" spc="-10" dirty="0">
                <a:latin typeface="Arial"/>
                <a:cs typeface="Arial"/>
              </a:rPr>
              <a:t>recognizable</a:t>
            </a:r>
            <a:r>
              <a:rPr sz="2400" spc="-35" dirty="0">
                <a:latin typeface="Arial"/>
                <a:cs typeface="Arial"/>
              </a:rPr>
              <a:t> </a:t>
            </a:r>
            <a:r>
              <a:rPr sz="2400" dirty="0">
                <a:latin typeface="Arial"/>
                <a:cs typeface="Arial"/>
              </a:rPr>
              <a:t>mark</a:t>
            </a:r>
            <a:r>
              <a:rPr sz="2400" spc="-65" dirty="0">
                <a:latin typeface="Arial"/>
                <a:cs typeface="Arial"/>
              </a:rPr>
              <a:t> </a:t>
            </a:r>
            <a:r>
              <a:rPr sz="2400" dirty="0">
                <a:latin typeface="Arial"/>
                <a:cs typeface="Arial"/>
              </a:rPr>
              <a:t>on</a:t>
            </a:r>
            <a:r>
              <a:rPr sz="2400" spc="-50" dirty="0">
                <a:latin typeface="Arial"/>
                <a:cs typeface="Arial"/>
              </a:rPr>
              <a:t> </a:t>
            </a:r>
            <a:r>
              <a:rPr sz="2400" spc="-25" dirty="0">
                <a:latin typeface="Arial"/>
                <a:cs typeface="Arial"/>
              </a:rPr>
              <a:t>it 	</a:t>
            </a:r>
            <a:r>
              <a:rPr sz="2400" dirty="0">
                <a:latin typeface="Arial"/>
                <a:cs typeface="Arial"/>
              </a:rPr>
              <a:t>consumers</a:t>
            </a:r>
            <a:r>
              <a:rPr sz="2400" spc="-65" dirty="0">
                <a:latin typeface="Arial"/>
                <a:cs typeface="Arial"/>
              </a:rPr>
              <a:t> </a:t>
            </a:r>
            <a:r>
              <a:rPr sz="2400" dirty="0">
                <a:latin typeface="Arial"/>
                <a:cs typeface="Arial"/>
              </a:rPr>
              <a:t>may</a:t>
            </a:r>
            <a:r>
              <a:rPr sz="2400" spc="-70" dirty="0">
                <a:latin typeface="Arial"/>
                <a:cs typeface="Arial"/>
              </a:rPr>
              <a:t> </a:t>
            </a:r>
            <a:r>
              <a:rPr sz="2400" dirty="0">
                <a:latin typeface="Arial"/>
                <a:cs typeface="Arial"/>
              </a:rPr>
              <a:t>be</a:t>
            </a:r>
            <a:r>
              <a:rPr sz="2400" spc="-60" dirty="0">
                <a:latin typeface="Arial"/>
                <a:cs typeface="Arial"/>
              </a:rPr>
              <a:t> </a:t>
            </a:r>
            <a:r>
              <a:rPr sz="2400" dirty="0">
                <a:latin typeface="Arial"/>
                <a:cs typeface="Arial"/>
              </a:rPr>
              <a:t>more</a:t>
            </a:r>
            <a:r>
              <a:rPr sz="2400" spc="-65" dirty="0">
                <a:latin typeface="Arial"/>
                <a:cs typeface="Arial"/>
              </a:rPr>
              <a:t> </a:t>
            </a:r>
            <a:r>
              <a:rPr sz="2400" dirty="0">
                <a:latin typeface="Arial"/>
                <a:cs typeface="Arial"/>
              </a:rPr>
              <a:t>willing</a:t>
            </a:r>
            <a:r>
              <a:rPr sz="2400" spc="-40" dirty="0">
                <a:latin typeface="Arial"/>
                <a:cs typeface="Arial"/>
              </a:rPr>
              <a:t> </a:t>
            </a:r>
            <a:r>
              <a:rPr sz="2400" dirty="0">
                <a:latin typeface="Arial"/>
                <a:cs typeface="Arial"/>
              </a:rPr>
              <a:t>to</a:t>
            </a:r>
            <a:r>
              <a:rPr sz="2400" spc="-65" dirty="0">
                <a:latin typeface="Arial"/>
                <a:cs typeface="Arial"/>
              </a:rPr>
              <a:t> </a:t>
            </a:r>
            <a:r>
              <a:rPr sz="2400" dirty="0">
                <a:latin typeface="Arial"/>
                <a:cs typeface="Arial"/>
              </a:rPr>
              <a:t>make</a:t>
            </a:r>
            <a:r>
              <a:rPr sz="2400" spc="-60" dirty="0">
                <a:latin typeface="Arial"/>
                <a:cs typeface="Arial"/>
              </a:rPr>
              <a:t> </a:t>
            </a:r>
            <a:r>
              <a:rPr sz="2400" dirty="0">
                <a:latin typeface="Arial"/>
                <a:cs typeface="Arial"/>
              </a:rPr>
              <a:t>the</a:t>
            </a:r>
            <a:r>
              <a:rPr sz="2400" spc="-65" dirty="0">
                <a:latin typeface="Arial"/>
                <a:cs typeface="Arial"/>
              </a:rPr>
              <a:t> </a:t>
            </a:r>
            <a:r>
              <a:rPr sz="2400" spc="-10" dirty="0">
                <a:latin typeface="Arial"/>
                <a:cs typeface="Arial"/>
              </a:rPr>
              <a:t>purchase;</a:t>
            </a:r>
            <a:endParaRPr sz="2400">
              <a:latin typeface="Arial"/>
              <a:cs typeface="Arial"/>
            </a:endParaRPr>
          </a:p>
          <a:p>
            <a:pPr marL="240029" indent="-227329">
              <a:lnSpc>
                <a:spcPts val="2680"/>
              </a:lnSpc>
              <a:buChar char="•"/>
              <a:tabLst>
                <a:tab pos="240029" algn="l"/>
              </a:tabLst>
            </a:pPr>
            <a:r>
              <a:rPr sz="2400" dirty="0">
                <a:latin typeface="Arial"/>
                <a:cs typeface="Arial"/>
              </a:rPr>
              <a:t>product</a:t>
            </a:r>
            <a:r>
              <a:rPr sz="2400" spc="-50" dirty="0">
                <a:latin typeface="Arial"/>
                <a:cs typeface="Arial"/>
              </a:rPr>
              <a:t> </a:t>
            </a:r>
            <a:r>
              <a:rPr sz="2400" dirty="0">
                <a:latin typeface="Arial"/>
                <a:cs typeface="Arial"/>
              </a:rPr>
              <a:t>certification</a:t>
            </a:r>
            <a:r>
              <a:rPr sz="2400" spc="-50" dirty="0">
                <a:latin typeface="Arial"/>
                <a:cs typeface="Arial"/>
              </a:rPr>
              <a:t> </a:t>
            </a:r>
            <a:r>
              <a:rPr sz="2400" dirty="0">
                <a:latin typeface="Arial"/>
                <a:cs typeface="Arial"/>
              </a:rPr>
              <a:t>plays</a:t>
            </a:r>
            <a:r>
              <a:rPr sz="2400" spc="-50" dirty="0">
                <a:latin typeface="Arial"/>
                <a:cs typeface="Arial"/>
              </a:rPr>
              <a:t> </a:t>
            </a:r>
            <a:r>
              <a:rPr sz="2400" dirty="0">
                <a:latin typeface="Arial"/>
                <a:cs typeface="Arial"/>
              </a:rPr>
              <a:t>a</a:t>
            </a:r>
            <a:r>
              <a:rPr sz="2400" spc="-50" dirty="0">
                <a:latin typeface="Arial"/>
                <a:cs typeface="Arial"/>
              </a:rPr>
              <a:t> </a:t>
            </a:r>
            <a:r>
              <a:rPr sz="2400" dirty="0">
                <a:latin typeface="Arial"/>
                <a:cs typeface="Arial"/>
              </a:rPr>
              <a:t>role</a:t>
            </a:r>
            <a:r>
              <a:rPr sz="2400" spc="-60" dirty="0">
                <a:latin typeface="Arial"/>
                <a:cs typeface="Arial"/>
              </a:rPr>
              <a:t> </a:t>
            </a:r>
            <a:r>
              <a:rPr sz="2400" dirty="0">
                <a:latin typeface="Arial"/>
                <a:cs typeface="Arial"/>
              </a:rPr>
              <a:t>in</a:t>
            </a:r>
            <a:r>
              <a:rPr sz="2400" spc="-35" dirty="0">
                <a:latin typeface="Arial"/>
                <a:cs typeface="Arial"/>
              </a:rPr>
              <a:t> </a:t>
            </a:r>
            <a:r>
              <a:rPr sz="2400" b="1" dirty="0">
                <a:solidFill>
                  <a:srgbClr val="FF0000"/>
                </a:solidFill>
                <a:latin typeface="Arial"/>
                <a:cs typeface="Arial"/>
              </a:rPr>
              <a:t>regulated</a:t>
            </a:r>
            <a:r>
              <a:rPr sz="2400" b="1" spc="-55" dirty="0">
                <a:solidFill>
                  <a:srgbClr val="FF0000"/>
                </a:solidFill>
                <a:latin typeface="Arial"/>
                <a:cs typeface="Arial"/>
              </a:rPr>
              <a:t> </a:t>
            </a:r>
            <a:r>
              <a:rPr sz="2400" b="1" spc="-10" dirty="0">
                <a:solidFill>
                  <a:srgbClr val="FF0000"/>
                </a:solidFill>
                <a:latin typeface="Arial"/>
                <a:cs typeface="Arial"/>
              </a:rPr>
              <a:t>products</a:t>
            </a:r>
            <a:endParaRPr sz="2400">
              <a:latin typeface="Arial"/>
              <a:cs typeface="Arial"/>
            </a:endParaRPr>
          </a:p>
          <a:p>
            <a:pPr marL="241300">
              <a:lnSpc>
                <a:spcPts val="2680"/>
              </a:lnSpc>
            </a:pPr>
            <a:r>
              <a:rPr sz="2400" dirty="0">
                <a:latin typeface="Arial"/>
                <a:cs typeface="Arial"/>
              </a:rPr>
              <a:t>(subject</a:t>
            </a:r>
            <a:r>
              <a:rPr sz="2400" spc="-70" dirty="0">
                <a:latin typeface="Arial"/>
                <a:cs typeface="Arial"/>
              </a:rPr>
              <a:t> </a:t>
            </a:r>
            <a:r>
              <a:rPr sz="2400" dirty="0">
                <a:latin typeface="Arial"/>
                <a:cs typeface="Arial"/>
              </a:rPr>
              <a:t>to</a:t>
            </a:r>
            <a:r>
              <a:rPr sz="2400" spc="-70" dirty="0">
                <a:latin typeface="Arial"/>
                <a:cs typeface="Arial"/>
              </a:rPr>
              <a:t> </a:t>
            </a:r>
            <a:r>
              <a:rPr sz="2400" dirty="0">
                <a:latin typeface="Arial"/>
                <a:cs typeface="Arial"/>
              </a:rPr>
              <a:t>technical</a:t>
            </a:r>
            <a:r>
              <a:rPr sz="2400" spc="-55" dirty="0">
                <a:latin typeface="Arial"/>
                <a:cs typeface="Arial"/>
              </a:rPr>
              <a:t> </a:t>
            </a:r>
            <a:r>
              <a:rPr sz="2400" spc="-10" dirty="0">
                <a:latin typeface="Arial"/>
                <a:cs typeface="Arial"/>
              </a:rPr>
              <a:t>regulations);</a:t>
            </a:r>
            <a:endParaRPr sz="2400">
              <a:latin typeface="Arial"/>
              <a:cs typeface="Arial"/>
            </a:endParaRPr>
          </a:p>
          <a:p>
            <a:pPr marL="240029" marR="5080" indent="-227329">
              <a:lnSpc>
                <a:spcPts val="2480"/>
              </a:lnSpc>
              <a:spcBef>
                <a:spcPts val="445"/>
              </a:spcBef>
              <a:buFont typeface="Arial"/>
              <a:buChar char="•"/>
              <a:tabLst>
                <a:tab pos="241300" algn="l"/>
              </a:tabLst>
            </a:pPr>
            <a:r>
              <a:rPr sz="2400" b="1" dirty="0">
                <a:solidFill>
                  <a:srgbClr val="FF0000"/>
                </a:solidFill>
                <a:latin typeface="Arial"/>
                <a:cs typeface="Arial"/>
              </a:rPr>
              <a:t>assists</a:t>
            </a:r>
            <a:r>
              <a:rPr sz="2400" b="1" spc="-85" dirty="0">
                <a:solidFill>
                  <a:srgbClr val="FF0000"/>
                </a:solidFill>
                <a:latin typeface="Arial"/>
                <a:cs typeface="Arial"/>
              </a:rPr>
              <a:t> </a:t>
            </a:r>
            <a:r>
              <a:rPr sz="2400" b="1" dirty="0">
                <a:solidFill>
                  <a:srgbClr val="FF0000"/>
                </a:solidFill>
                <a:latin typeface="Arial"/>
                <a:cs typeface="Arial"/>
              </a:rPr>
              <a:t>manufactures</a:t>
            </a:r>
            <a:r>
              <a:rPr sz="2400" b="1" spc="-90" dirty="0">
                <a:solidFill>
                  <a:srgbClr val="FF0000"/>
                </a:solidFill>
                <a:latin typeface="Arial"/>
                <a:cs typeface="Arial"/>
              </a:rPr>
              <a:t> </a:t>
            </a:r>
            <a:r>
              <a:rPr sz="2400" dirty="0">
                <a:latin typeface="Arial"/>
                <a:cs typeface="Arial"/>
              </a:rPr>
              <a:t>in</a:t>
            </a:r>
            <a:r>
              <a:rPr sz="2400" spc="-100" dirty="0">
                <a:latin typeface="Arial"/>
                <a:cs typeface="Arial"/>
              </a:rPr>
              <a:t> </a:t>
            </a:r>
            <a:r>
              <a:rPr sz="2400" dirty="0">
                <a:latin typeface="Arial"/>
                <a:cs typeface="Arial"/>
              </a:rPr>
              <a:t>selecting</a:t>
            </a:r>
            <a:r>
              <a:rPr sz="2400" spc="-80" dirty="0">
                <a:latin typeface="Arial"/>
                <a:cs typeface="Arial"/>
              </a:rPr>
              <a:t> </a:t>
            </a:r>
            <a:r>
              <a:rPr sz="2400" dirty="0">
                <a:latin typeface="Arial"/>
                <a:cs typeface="Arial"/>
              </a:rPr>
              <a:t>the</a:t>
            </a:r>
            <a:r>
              <a:rPr sz="2400" spc="-90" dirty="0">
                <a:latin typeface="Arial"/>
                <a:cs typeface="Arial"/>
              </a:rPr>
              <a:t> </a:t>
            </a:r>
            <a:r>
              <a:rPr sz="2400" dirty="0">
                <a:latin typeface="Arial"/>
                <a:cs typeface="Arial"/>
              </a:rPr>
              <a:t>components</a:t>
            </a:r>
            <a:r>
              <a:rPr sz="2400" spc="-85" dirty="0">
                <a:latin typeface="Arial"/>
                <a:cs typeface="Arial"/>
              </a:rPr>
              <a:t> </a:t>
            </a:r>
            <a:r>
              <a:rPr sz="2400" dirty="0">
                <a:latin typeface="Arial"/>
                <a:cs typeface="Arial"/>
              </a:rPr>
              <a:t>for</a:t>
            </a:r>
            <a:r>
              <a:rPr sz="2400" spc="-90" dirty="0">
                <a:latin typeface="Arial"/>
                <a:cs typeface="Arial"/>
              </a:rPr>
              <a:t> </a:t>
            </a:r>
            <a:r>
              <a:rPr sz="2400" spc="-10" dirty="0">
                <a:latin typeface="Arial"/>
                <a:cs typeface="Arial"/>
              </a:rPr>
              <a:t>their 	</a:t>
            </a:r>
            <a:r>
              <a:rPr sz="2400" dirty="0">
                <a:latin typeface="Arial"/>
                <a:cs typeface="Arial"/>
              </a:rPr>
              <a:t>own</a:t>
            </a:r>
            <a:r>
              <a:rPr sz="2400" spc="-65" dirty="0">
                <a:latin typeface="Arial"/>
                <a:cs typeface="Arial"/>
              </a:rPr>
              <a:t> </a:t>
            </a:r>
            <a:r>
              <a:rPr sz="2400" spc="-10" dirty="0">
                <a:latin typeface="Arial"/>
                <a:cs typeface="Arial"/>
              </a:rPr>
              <a:t>products;</a:t>
            </a:r>
            <a:endParaRPr sz="2400">
              <a:latin typeface="Arial"/>
              <a:cs typeface="Arial"/>
            </a:endParaRPr>
          </a:p>
          <a:p>
            <a:pPr marL="240029" indent="-227329">
              <a:buChar char="•"/>
              <a:tabLst>
                <a:tab pos="240029" algn="l"/>
              </a:tabLst>
            </a:pPr>
            <a:r>
              <a:rPr sz="2400" dirty="0">
                <a:latin typeface="Arial"/>
                <a:cs typeface="Arial"/>
              </a:rPr>
              <a:t>retailers</a:t>
            </a:r>
            <a:r>
              <a:rPr sz="2400" spc="-55" dirty="0">
                <a:latin typeface="Arial"/>
                <a:cs typeface="Arial"/>
              </a:rPr>
              <a:t> </a:t>
            </a:r>
            <a:r>
              <a:rPr sz="2400" dirty="0">
                <a:latin typeface="Arial"/>
                <a:cs typeface="Arial"/>
              </a:rPr>
              <a:t>have</a:t>
            </a:r>
            <a:r>
              <a:rPr sz="2400" spc="-60" dirty="0">
                <a:latin typeface="Arial"/>
                <a:cs typeface="Arial"/>
              </a:rPr>
              <a:t> </a:t>
            </a:r>
            <a:r>
              <a:rPr sz="2400" b="1" dirty="0">
                <a:solidFill>
                  <a:srgbClr val="FF0000"/>
                </a:solidFill>
                <a:latin typeface="Arial"/>
                <a:cs typeface="Arial"/>
              </a:rPr>
              <a:t>confidence</a:t>
            </a:r>
            <a:r>
              <a:rPr sz="2400" b="1" spc="-45" dirty="0">
                <a:solidFill>
                  <a:srgbClr val="FF0000"/>
                </a:solidFill>
                <a:latin typeface="Arial"/>
                <a:cs typeface="Arial"/>
              </a:rPr>
              <a:t> </a:t>
            </a:r>
            <a:r>
              <a:rPr sz="2400" dirty="0">
                <a:latin typeface="Arial"/>
                <a:cs typeface="Arial"/>
              </a:rPr>
              <a:t>in</a:t>
            </a:r>
            <a:r>
              <a:rPr sz="2400" spc="-65" dirty="0">
                <a:latin typeface="Arial"/>
                <a:cs typeface="Arial"/>
              </a:rPr>
              <a:t> </a:t>
            </a:r>
            <a:r>
              <a:rPr sz="2400" dirty="0">
                <a:latin typeface="Arial"/>
                <a:cs typeface="Arial"/>
              </a:rPr>
              <a:t>the</a:t>
            </a:r>
            <a:r>
              <a:rPr sz="2400" spc="-60" dirty="0">
                <a:latin typeface="Arial"/>
                <a:cs typeface="Arial"/>
              </a:rPr>
              <a:t> </a:t>
            </a:r>
            <a:r>
              <a:rPr sz="2400" dirty="0">
                <a:latin typeface="Arial"/>
                <a:cs typeface="Arial"/>
              </a:rPr>
              <a:t>products</a:t>
            </a:r>
            <a:r>
              <a:rPr sz="2400" spc="-60" dirty="0">
                <a:latin typeface="Arial"/>
                <a:cs typeface="Arial"/>
              </a:rPr>
              <a:t> </a:t>
            </a:r>
            <a:r>
              <a:rPr sz="2400" dirty="0">
                <a:latin typeface="Arial"/>
                <a:cs typeface="Arial"/>
              </a:rPr>
              <a:t>they</a:t>
            </a:r>
            <a:r>
              <a:rPr sz="2400" spc="-55" dirty="0">
                <a:latin typeface="Arial"/>
                <a:cs typeface="Arial"/>
              </a:rPr>
              <a:t> </a:t>
            </a:r>
            <a:r>
              <a:rPr sz="2400" dirty="0">
                <a:latin typeface="Arial"/>
                <a:cs typeface="Arial"/>
              </a:rPr>
              <a:t>are</a:t>
            </a:r>
            <a:r>
              <a:rPr sz="2400" spc="-60" dirty="0">
                <a:latin typeface="Arial"/>
                <a:cs typeface="Arial"/>
              </a:rPr>
              <a:t> </a:t>
            </a:r>
            <a:r>
              <a:rPr sz="2400" spc="-10" dirty="0">
                <a:latin typeface="Arial"/>
                <a:cs typeface="Arial"/>
              </a:rPr>
              <a:t>selling.</a:t>
            </a:r>
            <a:endParaRPr sz="2400">
              <a:latin typeface="Arial"/>
              <a:cs typeface="Arial"/>
            </a:endParaRPr>
          </a:p>
        </p:txBody>
      </p:sp>
      <p:grpSp>
        <p:nvGrpSpPr>
          <p:cNvPr id="9" name="object 9"/>
          <p:cNvGrpSpPr/>
          <p:nvPr/>
        </p:nvGrpSpPr>
        <p:grpSpPr>
          <a:xfrm>
            <a:off x="1524761" y="764"/>
            <a:ext cx="9144000" cy="845819"/>
            <a:chOff x="761" y="763"/>
            <a:chExt cx="9144000" cy="845819"/>
          </a:xfrm>
        </p:grpSpPr>
        <p:sp>
          <p:nvSpPr>
            <p:cNvPr id="10" name="object 10"/>
            <p:cNvSpPr/>
            <p:nvPr/>
          </p:nvSpPr>
          <p:spPr>
            <a:xfrm>
              <a:off x="762" y="774"/>
              <a:ext cx="9144000" cy="845819"/>
            </a:xfrm>
            <a:custGeom>
              <a:avLst/>
              <a:gdLst/>
              <a:ahLst/>
              <a:cxnLst/>
              <a:rect l="l" t="t" r="r" b="b"/>
              <a:pathLst>
                <a:path w="9144000" h="845819">
                  <a:moveTo>
                    <a:pt x="9143873" y="0"/>
                  </a:moveTo>
                  <a:lnTo>
                    <a:pt x="9134348" y="0"/>
                  </a:lnTo>
                  <a:lnTo>
                    <a:pt x="9512" y="0"/>
                  </a:lnTo>
                  <a:lnTo>
                    <a:pt x="0" y="0"/>
                  </a:lnTo>
                  <a:lnTo>
                    <a:pt x="0" y="107505"/>
                  </a:lnTo>
                  <a:lnTo>
                    <a:pt x="0" y="117284"/>
                  </a:lnTo>
                  <a:lnTo>
                    <a:pt x="571500" y="117284"/>
                  </a:lnTo>
                  <a:lnTo>
                    <a:pt x="571500" y="838885"/>
                  </a:lnTo>
                  <a:lnTo>
                    <a:pt x="571487" y="845299"/>
                  </a:lnTo>
                  <a:lnTo>
                    <a:pt x="1126096" y="845299"/>
                  </a:lnTo>
                  <a:lnTo>
                    <a:pt x="1135659" y="845299"/>
                  </a:lnTo>
                  <a:lnTo>
                    <a:pt x="1135659" y="117284"/>
                  </a:lnTo>
                  <a:lnTo>
                    <a:pt x="9134348" y="117284"/>
                  </a:lnTo>
                  <a:lnTo>
                    <a:pt x="9143873" y="117284"/>
                  </a:lnTo>
                  <a:lnTo>
                    <a:pt x="9143873" y="0"/>
                  </a:lnTo>
                  <a:close/>
                </a:path>
              </a:pathLst>
            </a:custGeom>
            <a:solidFill>
              <a:srgbClr val="FF0000"/>
            </a:solidFill>
          </p:spPr>
          <p:txBody>
            <a:bodyPr wrap="square" lIns="0" tIns="0" rIns="0" bIns="0" rtlCol="0"/>
            <a:lstStyle/>
            <a:p>
              <a:endParaRPr/>
            </a:p>
          </p:txBody>
        </p:sp>
        <p:pic>
          <p:nvPicPr>
            <p:cNvPr id="11" name="object 11"/>
            <p:cNvPicPr/>
            <p:nvPr/>
          </p:nvPicPr>
          <p:blipFill>
            <a:blip r:embed="rId2" cstate="print"/>
            <a:stretch>
              <a:fillRect/>
            </a:stretch>
          </p:blipFill>
          <p:spPr>
            <a:xfrm>
              <a:off x="610361" y="362268"/>
              <a:ext cx="502475" cy="413063"/>
            </a:xfrm>
            <a:prstGeom prst="rect">
              <a:avLst/>
            </a:prstGeom>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79613" y="300016"/>
            <a:ext cx="10515600" cy="505267"/>
          </a:xfrm>
          <a:prstGeom prst="rect">
            <a:avLst/>
          </a:prstGeom>
        </p:spPr>
        <p:txBody>
          <a:bodyPr vert="horz" wrap="square" lIns="0" tIns="12700" rIns="0" bIns="0" rtlCol="0" anchor="ctr">
            <a:spAutoFit/>
          </a:bodyPr>
          <a:lstStyle/>
          <a:p>
            <a:pPr marL="815975" marR="5080">
              <a:lnSpc>
                <a:spcPct val="100000"/>
              </a:lnSpc>
              <a:spcBef>
                <a:spcPts val="100"/>
              </a:spcBef>
            </a:pPr>
            <a:r>
              <a:rPr sz="3200" dirty="0"/>
              <a:t>Product,</a:t>
            </a:r>
            <a:r>
              <a:rPr sz="3200" spc="-50" dirty="0"/>
              <a:t> </a:t>
            </a:r>
            <a:r>
              <a:rPr sz="3200" dirty="0"/>
              <a:t>process</a:t>
            </a:r>
            <a:r>
              <a:rPr sz="3200" spc="-35" dirty="0"/>
              <a:t> </a:t>
            </a:r>
            <a:r>
              <a:rPr sz="3200" dirty="0"/>
              <a:t>and</a:t>
            </a:r>
            <a:r>
              <a:rPr sz="3200" spc="-30" dirty="0"/>
              <a:t> </a:t>
            </a:r>
            <a:r>
              <a:rPr sz="3200" spc="-10" dirty="0"/>
              <a:t>service </a:t>
            </a:r>
            <a:r>
              <a:rPr sz="3200" dirty="0"/>
              <a:t>certification</a:t>
            </a:r>
            <a:r>
              <a:rPr sz="3200" spc="-60" dirty="0"/>
              <a:t> </a:t>
            </a:r>
            <a:r>
              <a:rPr sz="3200" dirty="0"/>
              <a:t>(ISO/IEC</a:t>
            </a:r>
            <a:r>
              <a:rPr sz="3200" spc="-30" dirty="0"/>
              <a:t> </a:t>
            </a:r>
            <a:r>
              <a:rPr sz="3200" spc="-10" dirty="0"/>
              <a:t>17065)</a:t>
            </a:r>
            <a:endParaRPr spc="-10" dirty="0"/>
          </a:p>
        </p:txBody>
      </p:sp>
      <p:grpSp>
        <p:nvGrpSpPr>
          <p:cNvPr id="3" name="object 3"/>
          <p:cNvGrpSpPr/>
          <p:nvPr/>
        </p:nvGrpSpPr>
        <p:grpSpPr>
          <a:xfrm>
            <a:off x="5007228" y="1419097"/>
            <a:ext cx="5430520" cy="1325880"/>
            <a:chOff x="3483228" y="1419097"/>
            <a:chExt cx="5430520" cy="1325880"/>
          </a:xfrm>
        </p:grpSpPr>
        <p:sp>
          <p:nvSpPr>
            <p:cNvPr id="4" name="object 4"/>
            <p:cNvSpPr/>
            <p:nvPr/>
          </p:nvSpPr>
          <p:spPr>
            <a:xfrm>
              <a:off x="3495928" y="1431797"/>
              <a:ext cx="5405120" cy="1300480"/>
            </a:xfrm>
            <a:custGeom>
              <a:avLst/>
              <a:gdLst/>
              <a:ahLst/>
              <a:cxnLst/>
              <a:rect l="l" t="t" r="r" b="b"/>
              <a:pathLst>
                <a:path w="5405120" h="1300480">
                  <a:moveTo>
                    <a:pt x="5188458" y="0"/>
                  </a:moveTo>
                  <a:lnTo>
                    <a:pt x="0" y="0"/>
                  </a:lnTo>
                  <a:lnTo>
                    <a:pt x="0" y="1300479"/>
                  </a:lnTo>
                  <a:lnTo>
                    <a:pt x="5188458" y="1300479"/>
                  </a:lnTo>
                  <a:lnTo>
                    <a:pt x="5238128" y="1294756"/>
                  </a:lnTo>
                  <a:lnTo>
                    <a:pt x="5283729" y="1278450"/>
                  </a:lnTo>
                  <a:lnTo>
                    <a:pt x="5323958" y="1252863"/>
                  </a:lnTo>
                  <a:lnTo>
                    <a:pt x="5357513" y="1219294"/>
                  </a:lnTo>
                  <a:lnTo>
                    <a:pt x="5383093" y="1179043"/>
                  </a:lnTo>
                  <a:lnTo>
                    <a:pt x="5399396" y="1133408"/>
                  </a:lnTo>
                  <a:lnTo>
                    <a:pt x="5405120" y="1083690"/>
                  </a:lnTo>
                  <a:lnTo>
                    <a:pt x="5405120" y="216788"/>
                  </a:lnTo>
                  <a:lnTo>
                    <a:pt x="5399396" y="167071"/>
                  </a:lnTo>
                  <a:lnTo>
                    <a:pt x="5383093" y="121436"/>
                  </a:lnTo>
                  <a:lnTo>
                    <a:pt x="5357513" y="81185"/>
                  </a:lnTo>
                  <a:lnTo>
                    <a:pt x="5323958" y="47616"/>
                  </a:lnTo>
                  <a:lnTo>
                    <a:pt x="5283729" y="22029"/>
                  </a:lnTo>
                  <a:lnTo>
                    <a:pt x="5238128" y="5723"/>
                  </a:lnTo>
                  <a:lnTo>
                    <a:pt x="5188458" y="0"/>
                  </a:lnTo>
                  <a:close/>
                </a:path>
              </a:pathLst>
            </a:custGeom>
            <a:solidFill>
              <a:srgbClr val="D0D7E8">
                <a:alpha val="90194"/>
              </a:srgbClr>
            </a:solidFill>
          </p:spPr>
          <p:txBody>
            <a:bodyPr wrap="square" lIns="0" tIns="0" rIns="0" bIns="0" rtlCol="0"/>
            <a:lstStyle/>
            <a:p>
              <a:endParaRPr/>
            </a:p>
          </p:txBody>
        </p:sp>
        <p:sp>
          <p:nvSpPr>
            <p:cNvPr id="5" name="object 5"/>
            <p:cNvSpPr/>
            <p:nvPr/>
          </p:nvSpPr>
          <p:spPr>
            <a:xfrm>
              <a:off x="3495928" y="1431797"/>
              <a:ext cx="5405120" cy="1300480"/>
            </a:xfrm>
            <a:custGeom>
              <a:avLst/>
              <a:gdLst/>
              <a:ahLst/>
              <a:cxnLst/>
              <a:rect l="l" t="t" r="r" b="b"/>
              <a:pathLst>
                <a:path w="5405120" h="1300480">
                  <a:moveTo>
                    <a:pt x="5405120" y="216788"/>
                  </a:moveTo>
                  <a:lnTo>
                    <a:pt x="5405120" y="1083690"/>
                  </a:lnTo>
                  <a:lnTo>
                    <a:pt x="5399396" y="1133408"/>
                  </a:lnTo>
                  <a:lnTo>
                    <a:pt x="5383093" y="1179043"/>
                  </a:lnTo>
                  <a:lnTo>
                    <a:pt x="5357513" y="1219294"/>
                  </a:lnTo>
                  <a:lnTo>
                    <a:pt x="5323958" y="1252863"/>
                  </a:lnTo>
                  <a:lnTo>
                    <a:pt x="5283729" y="1278450"/>
                  </a:lnTo>
                  <a:lnTo>
                    <a:pt x="5238128" y="1294756"/>
                  </a:lnTo>
                  <a:lnTo>
                    <a:pt x="5188458" y="1300479"/>
                  </a:lnTo>
                  <a:lnTo>
                    <a:pt x="0" y="1300479"/>
                  </a:lnTo>
                  <a:lnTo>
                    <a:pt x="0" y="0"/>
                  </a:lnTo>
                  <a:lnTo>
                    <a:pt x="5188458" y="0"/>
                  </a:lnTo>
                  <a:lnTo>
                    <a:pt x="5238128" y="5723"/>
                  </a:lnTo>
                  <a:lnTo>
                    <a:pt x="5283729" y="22029"/>
                  </a:lnTo>
                  <a:lnTo>
                    <a:pt x="5323958" y="47616"/>
                  </a:lnTo>
                  <a:lnTo>
                    <a:pt x="5357513" y="81185"/>
                  </a:lnTo>
                  <a:lnTo>
                    <a:pt x="5383093" y="121436"/>
                  </a:lnTo>
                  <a:lnTo>
                    <a:pt x="5399396" y="167071"/>
                  </a:lnTo>
                  <a:lnTo>
                    <a:pt x="5405120" y="216788"/>
                  </a:lnTo>
                  <a:close/>
                </a:path>
              </a:pathLst>
            </a:custGeom>
            <a:ln w="25400">
              <a:solidFill>
                <a:srgbClr val="D0D7E8"/>
              </a:solidFill>
            </a:ln>
          </p:spPr>
          <p:txBody>
            <a:bodyPr wrap="square" lIns="0" tIns="0" rIns="0" bIns="0" rtlCol="0"/>
            <a:lstStyle/>
            <a:p>
              <a:endParaRPr/>
            </a:p>
          </p:txBody>
        </p:sp>
      </p:grpSp>
      <p:sp>
        <p:nvSpPr>
          <p:cNvPr id="6" name="object 6"/>
          <p:cNvSpPr txBox="1"/>
          <p:nvPr/>
        </p:nvSpPr>
        <p:spPr>
          <a:xfrm>
            <a:off x="5053710" y="1687195"/>
            <a:ext cx="5100320" cy="762000"/>
          </a:xfrm>
          <a:prstGeom prst="rect">
            <a:avLst/>
          </a:prstGeom>
        </p:spPr>
        <p:txBody>
          <a:bodyPr vert="horz" wrap="square" lIns="0" tIns="12700" rIns="0" bIns="0" rtlCol="0">
            <a:spAutoFit/>
          </a:bodyPr>
          <a:lstStyle/>
          <a:p>
            <a:pPr marL="127000" indent="-114300">
              <a:spcBef>
                <a:spcPts val="100"/>
              </a:spcBef>
              <a:buChar char="•"/>
              <a:tabLst>
                <a:tab pos="127000" algn="l"/>
              </a:tabLst>
            </a:pPr>
            <a:r>
              <a:rPr sz="1200" dirty="0">
                <a:latin typeface="Arial"/>
                <a:cs typeface="Arial"/>
              </a:rPr>
              <a:t>initial</a:t>
            </a:r>
            <a:r>
              <a:rPr sz="1200" spc="-20" dirty="0">
                <a:latin typeface="Arial"/>
                <a:cs typeface="Arial"/>
              </a:rPr>
              <a:t> </a:t>
            </a:r>
            <a:r>
              <a:rPr sz="1200" dirty="0">
                <a:latin typeface="Arial"/>
                <a:cs typeface="Arial"/>
              </a:rPr>
              <a:t>product</a:t>
            </a:r>
            <a:r>
              <a:rPr sz="1200" spc="-40" dirty="0">
                <a:latin typeface="Arial"/>
                <a:cs typeface="Arial"/>
              </a:rPr>
              <a:t> </a:t>
            </a:r>
            <a:r>
              <a:rPr sz="1200" dirty="0">
                <a:latin typeface="Arial"/>
                <a:cs typeface="Arial"/>
              </a:rPr>
              <a:t>testing</a:t>
            </a:r>
            <a:r>
              <a:rPr sz="1200" spc="-40" dirty="0">
                <a:latin typeface="Arial"/>
                <a:cs typeface="Arial"/>
              </a:rPr>
              <a:t> </a:t>
            </a:r>
            <a:r>
              <a:rPr sz="1200" dirty="0">
                <a:latin typeface="Arial"/>
                <a:cs typeface="Arial"/>
              </a:rPr>
              <a:t>with</a:t>
            </a:r>
            <a:r>
              <a:rPr sz="1200" spc="-5" dirty="0">
                <a:latin typeface="Arial"/>
                <a:cs typeface="Arial"/>
              </a:rPr>
              <a:t> </a:t>
            </a:r>
            <a:r>
              <a:rPr sz="1200" dirty="0">
                <a:latin typeface="Arial"/>
                <a:cs typeface="Arial"/>
              </a:rPr>
              <a:t>assessment</a:t>
            </a:r>
            <a:r>
              <a:rPr sz="1200" spc="-40" dirty="0">
                <a:latin typeface="Arial"/>
                <a:cs typeface="Arial"/>
              </a:rPr>
              <a:t> </a:t>
            </a:r>
            <a:r>
              <a:rPr sz="1200" dirty="0">
                <a:latin typeface="Arial"/>
                <a:cs typeface="Arial"/>
              </a:rPr>
              <a:t>of</a:t>
            </a:r>
            <a:r>
              <a:rPr sz="1200" spc="-30" dirty="0">
                <a:latin typeface="Arial"/>
                <a:cs typeface="Arial"/>
              </a:rPr>
              <a:t> </a:t>
            </a:r>
            <a:r>
              <a:rPr sz="1200" dirty="0">
                <a:latin typeface="Arial"/>
                <a:cs typeface="Arial"/>
              </a:rPr>
              <a:t>the</a:t>
            </a:r>
            <a:r>
              <a:rPr sz="1200" spc="-30" dirty="0">
                <a:latin typeface="Arial"/>
                <a:cs typeface="Arial"/>
              </a:rPr>
              <a:t> </a:t>
            </a:r>
            <a:r>
              <a:rPr sz="1200" dirty="0">
                <a:latin typeface="Arial"/>
                <a:cs typeface="Arial"/>
              </a:rPr>
              <a:t>quality</a:t>
            </a:r>
            <a:r>
              <a:rPr sz="1200" spc="-30" dirty="0">
                <a:latin typeface="Arial"/>
                <a:cs typeface="Arial"/>
              </a:rPr>
              <a:t> </a:t>
            </a:r>
            <a:r>
              <a:rPr sz="1200" dirty="0">
                <a:latin typeface="Arial"/>
                <a:cs typeface="Arial"/>
              </a:rPr>
              <a:t>management</a:t>
            </a:r>
            <a:r>
              <a:rPr sz="1200" spc="-50" dirty="0">
                <a:latin typeface="Arial"/>
                <a:cs typeface="Arial"/>
              </a:rPr>
              <a:t> </a:t>
            </a:r>
            <a:r>
              <a:rPr sz="1200" spc="-10" dirty="0">
                <a:latin typeface="Arial"/>
                <a:cs typeface="Arial"/>
              </a:rPr>
              <a:t>system;</a:t>
            </a:r>
            <a:endParaRPr sz="1200">
              <a:latin typeface="Arial"/>
              <a:cs typeface="Arial"/>
            </a:endParaRPr>
          </a:p>
          <a:p>
            <a:pPr marL="127000" indent="-114300">
              <a:spcBef>
                <a:spcPts val="15"/>
              </a:spcBef>
              <a:buChar char="•"/>
              <a:tabLst>
                <a:tab pos="127000" algn="l"/>
              </a:tabLst>
            </a:pPr>
            <a:r>
              <a:rPr sz="1200" dirty="0">
                <a:latin typeface="Arial"/>
                <a:cs typeface="Arial"/>
              </a:rPr>
              <a:t>followed</a:t>
            </a:r>
            <a:r>
              <a:rPr sz="1200" spc="-10" dirty="0">
                <a:latin typeface="Arial"/>
                <a:cs typeface="Arial"/>
              </a:rPr>
              <a:t> </a:t>
            </a:r>
            <a:r>
              <a:rPr sz="1200" dirty="0">
                <a:latin typeface="Arial"/>
                <a:cs typeface="Arial"/>
              </a:rPr>
              <a:t>up</a:t>
            </a:r>
            <a:r>
              <a:rPr sz="1200" spc="-10" dirty="0">
                <a:latin typeface="Arial"/>
                <a:cs typeface="Arial"/>
              </a:rPr>
              <a:t> </a:t>
            </a:r>
            <a:r>
              <a:rPr sz="1200" dirty="0">
                <a:latin typeface="Arial"/>
                <a:cs typeface="Arial"/>
              </a:rPr>
              <a:t>by</a:t>
            </a:r>
            <a:r>
              <a:rPr sz="1200" spc="-15" dirty="0">
                <a:latin typeface="Arial"/>
                <a:cs typeface="Arial"/>
              </a:rPr>
              <a:t> </a:t>
            </a:r>
            <a:r>
              <a:rPr sz="1200" dirty="0">
                <a:latin typeface="Arial"/>
                <a:cs typeface="Arial"/>
              </a:rPr>
              <a:t>testing</a:t>
            </a:r>
            <a:r>
              <a:rPr sz="1200" spc="-15" dirty="0">
                <a:latin typeface="Arial"/>
                <a:cs typeface="Arial"/>
              </a:rPr>
              <a:t> </a:t>
            </a:r>
            <a:r>
              <a:rPr sz="1200" dirty="0">
                <a:latin typeface="Arial"/>
                <a:cs typeface="Arial"/>
              </a:rPr>
              <a:t>of</a:t>
            </a:r>
            <a:r>
              <a:rPr sz="1200" spc="-15" dirty="0">
                <a:latin typeface="Arial"/>
                <a:cs typeface="Arial"/>
              </a:rPr>
              <a:t> </a:t>
            </a:r>
            <a:r>
              <a:rPr sz="1200" dirty="0">
                <a:latin typeface="Arial"/>
                <a:cs typeface="Arial"/>
              </a:rPr>
              <a:t>samples</a:t>
            </a:r>
            <a:r>
              <a:rPr sz="1200" spc="-25" dirty="0">
                <a:latin typeface="Arial"/>
                <a:cs typeface="Arial"/>
              </a:rPr>
              <a:t> </a:t>
            </a:r>
            <a:r>
              <a:rPr sz="1200" dirty="0">
                <a:latin typeface="Arial"/>
                <a:cs typeface="Arial"/>
              </a:rPr>
              <a:t>from</a:t>
            </a:r>
            <a:r>
              <a:rPr sz="1200" spc="-20" dirty="0">
                <a:latin typeface="Arial"/>
                <a:cs typeface="Arial"/>
              </a:rPr>
              <a:t> </a:t>
            </a:r>
            <a:r>
              <a:rPr sz="1200" dirty="0">
                <a:latin typeface="Arial"/>
                <a:cs typeface="Arial"/>
              </a:rPr>
              <a:t>factory</a:t>
            </a:r>
            <a:r>
              <a:rPr sz="1200" spc="-30" dirty="0">
                <a:latin typeface="Arial"/>
                <a:cs typeface="Arial"/>
              </a:rPr>
              <a:t> </a:t>
            </a:r>
            <a:r>
              <a:rPr sz="1200" dirty="0">
                <a:latin typeface="Arial"/>
                <a:cs typeface="Arial"/>
              </a:rPr>
              <a:t>and/or</a:t>
            </a:r>
            <a:r>
              <a:rPr sz="1200" spc="-30" dirty="0">
                <a:latin typeface="Arial"/>
                <a:cs typeface="Arial"/>
              </a:rPr>
              <a:t> </a:t>
            </a:r>
            <a:r>
              <a:rPr sz="1200" dirty="0">
                <a:latin typeface="Arial"/>
                <a:cs typeface="Arial"/>
              </a:rPr>
              <a:t>the</a:t>
            </a:r>
            <a:r>
              <a:rPr sz="1200" spc="-15" dirty="0">
                <a:latin typeface="Arial"/>
                <a:cs typeface="Arial"/>
              </a:rPr>
              <a:t> </a:t>
            </a:r>
            <a:r>
              <a:rPr sz="1200" dirty="0">
                <a:latin typeface="Arial"/>
                <a:cs typeface="Arial"/>
              </a:rPr>
              <a:t>open</a:t>
            </a:r>
            <a:r>
              <a:rPr sz="1200" spc="-20" dirty="0">
                <a:latin typeface="Arial"/>
                <a:cs typeface="Arial"/>
              </a:rPr>
              <a:t> </a:t>
            </a:r>
            <a:r>
              <a:rPr sz="1200" spc="-10" dirty="0">
                <a:latin typeface="Arial"/>
                <a:cs typeface="Arial"/>
              </a:rPr>
              <a:t>market;</a:t>
            </a:r>
            <a:endParaRPr sz="1200">
              <a:latin typeface="Arial"/>
              <a:cs typeface="Arial"/>
            </a:endParaRPr>
          </a:p>
          <a:p>
            <a:pPr marL="127000" indent="-114300">
              <a:spcBef>
                <a:spcPts val="10"/>
              </a:spcBef>
              <a:buChar char="•"/>
              <a:tabLst>
                <a:tab pos="127000" algn="l"/>
              </a:tabLst>
            </a:pPr>
            <a:r>
              <a:rPr sz="1200" dirty="0">
                <a:latin typeface="Arial"/>
                <a:cs typeface="Arial"/>
              </a:rPr>
              <a:t>initial</a:t>
            </a:r>
            <a:r>
              <a:rPr sz="1200" spc="-25" dirty="0">
                <a:latin typeface="Arial"/>
                <a:cs typeface="Arial"/>
              </a:rPr>
              <a:t> </a:t>
            </a:r>
            <a:r>
              <a:rPr sz="1200" dirty="0">
                <a:latin typeface="Arial"/>
                <a:cs typeface="Arial"/>
              </a:rPr>
              <a:t>testing</a:t>
            </a:r>
            <a:r>
              <a:rPr sz="1200" spc="-40" dirty="0">
                <a:latin typeface="Arial"/>
                <a:cs typeface="Arial"/>
              </a:rPr>
              <a:t> </a:t>
            </a:r>
            <a:r>
              <a:rPr sz="1200" dirty="0">
                <a:latin typeface="Arial"/>
                <a:cs typeface="Arial"/>
              </a:rPr>
              <a:t>and</a:t>
            </a:r>
            <a:r>
              <a:rPr sz="1200" spc="-30" dirty="0">
                <a:latin typeface="Arial"/>
                <a:cs typeface="Arial"/>
              </a:rPr>
              <a:t> </a:t>
            </a:r>
            <a:r>
              <a:rPr sz="1200" dirty="0">
                <a:latin typeface="Arial"/>
                <a:cs typeface="Arial"/>
              </a:rPr>
              <a:t>surveillance</a:t>
            </a:r>
            <a:r>
              <a:rPr sz="1200" spc="-25" dirty="0">
                <a:latin typeface="Arial"/>
                <a:cs typeface="Arial"/>
              </a:rPr>
              <a:t> </a:t>
            </a:r>
            <a:r>
              <a:rPr sz="1200" spc="-10" dirty="0">
                <a:latin typeface="Arial"/>
                <a:cs typeface="Arial"/>
              </a:rPr>
              <a:t>testing;</a:t>
            </a:r>
            <a:endParaRPr sz="1200">
              <a:latin typeface="Arial"/>
              <a:cs typeface="Arial"/>
            </a:endParaRPr>
          </a:p>
          <a:p>
            <a:pPr marL="127000" indent="-114300">
              <a:spcBef>
                <a:spcPts val="10"/>
              </a:spcBef>
              <a:buChar char="•"/>
              <a:tabLst>
                <a:tab pos="127000" algn="l"/>
              </a:tabLst>
            </a:pPr>
            <a:r>
              <a:rPr sz="1200" dirty="0">
                <a:latin typeface="Arial"/>
                <a:cs typeface="Arial"/>
              </a:rPr>
              <a:t>type</a:t>
            </a:r>
            <a:r>
              <a:rPr sz="1200" spc="-15" dirty="0">
                <a:latin typeface="Arial"/>
                <a:cs typeface="Arial"/>
              </a:rPr>
              <a:t> </a:t>
            </a:r>
            <a:r>
              <a:rPr sz="1200" dirty="0">
                <a:latin typeface="Arial"/>
                <a:cs typeface="Arial"/>
              </a:rPr>
              <a:t>testing</a:t>
            </a:r>
            <a:r>
              <a:rPr sz="1200" spc="-30" dirty="0">
                <a:latin typeface="Arial"/>
                <a:cs typeface="Arial"/>
              </a:rPr>
              <a:t> </a:t>
            </a:r>
            <a:r>
              <a:rPr sz="1200" dirty="0">
                <a:latin typeface="Arial"/>
                <a:cs typeface="Arial"/>
              </a:rPr>
              <a:t>:</a:t>
            </a:r>
            <a:r>
              <a:rPr sz="1200" spc="315" dirty="0">
                <a:latin typeface="Arial"/>
                <a:cs typeface="Arial"/>
              </a:rPr>
              <a:t> </a:t>
            </a:r>
            <a:r>
              <a:rPr sz="1200" dirty="0">
                <a:latin typeface="Arial"/>
                <a:cs typeface="Arial"/>
              </a:rPr>
              <a:t>testing</a:t>
            </a:r>
            <a:r>
              <a:rPr sz="1200" spc="-30" dirty="0">
                <a:latin typeface="Arial"/>
                <a:cs typeface="Arial"/>
              </a:rPr>
              <a:t> </a:t>
            </a:r>
            <a:r>
              <a:rPr sz="1200" dirty="0">
                <a:latin typeface="Arial"/>
                <a:cs typeface="Arial"/>
              </a:rPr>
              <a:t>of</a:t>
            </a:r>
            <a:r>
              <a:rPr sz="1200" spc="-20" dirty="0">
                <a:latin typeface="Arial"/>
                <a:cs typeface="Arial"/>
              </a:rPr>
              <a:t> </a:t>
            </a:r>
            <a:r>
              <a:rPr sz="1200" dirty="0">
                <a:latin typeface="Arial"/>
                <a:cs typeface="Arial"/>
              </a:rPr>
              <a:t>a</a:t>
            </a:r>
            <a:r>
              <a:rPr sz="1200" spc="-10" dirty="0">
                <a:latin typeface="Arial"/>
                <a:cs typeface="Arial"/>
              </a:rPr>
              <a:t> </a:t>
            </a:r>
            <a:r>
              <a:rPr sz="1200" dirty="0">
                <a:latin typeface="Arial"/>
                <a:cs typeface="Arial"/>
              </a:rPr>
              <a:t>sample</a:t>
            </a:r>
            <a:r>
              <a:rPr sz="1200" spc="-30" dirty="0">
                <a:latin typeface="Arial"/>
                <a:cs typeface="Arial"/>
              </a:rPr>
              <a:t> </a:t>
            </a:r>
            <a:r>
              <a:rPr sz="1200" spc="-10" dirty="0">
                <a:latin typeface="Arial"/>
                <a:cs typeface="Arial"/>
              </a:rPr>
              <a:t>product.</a:t>
            </a:r>
            <a:endParaRPr sz="1200">
              <a:latin typeface="Arial"/>
              <a:cs typeface="Arial"/>
            </a:endParaRPr>
          </a:p>
        </p:txBody>
      </p:sp>
      <p:grpSp>
        <p:nvGrpSpPr>
          <p:cNvPr id="7" name="object 7"/>
          <p:cNvGrpSpPr/>
          <p:nvPr/>
        </p:nvGrpSpPr>
        <p:grpSpPr>
          <a:xfrm>
            <a:off x="1966913" y="1256538"/>
            <a:ext cx="3066415" cy="1651000"/>
            <a:chOff x="442912" y="1256538"/>
            <a:chExt cx="3066415" cy="1651000"/>
          </a:xfrm>
        </p:grpSpPr>
        <p:sp>
          <p:nvSpPr>
            <p:cNvPr id="8" name="object 8"/>
            <p:cNvSpPr/>
            <p:nvPr/>
          </p:nvSpPr>
          <p:spPr>
            <a:xfrm>
              <a:off x="455612" y="1269238"/>
              <a:ext cx="3041015" cy="1625600"/>
            </a:xfrm>
            <a:custGeom>
              <a:avLst/>
              <a:gdLst/>
              <a:ahLst/>
              <a:cxnLst/>
              <a:rect l="l" t="t" r="r" b="b"/>
              <a:pathLst>
                <a:path w="3041015" h="1625600">
                  <a:moveTo>
                    <a:pt x="2769425" y="0"/>
                  </a:moveTo>
                  <a:lnTo>
                    <a:pt x="270929" y="0"/>
                  </a:lnTo>
                  <a:lnTo>
                    <a:pt x="222228" y="4368"/>
                  </a:lnTo>
                  <a:lnTo>
                    <a:pt x="176392" y="16963"/>
                  </a:lnTo>
                  <a:lnTo>
                    <a:pt x="134185" y="37018"/>
                  </a:lnTo>
                  <a:lnTo>
                    <a:pt x="96372" y="63764"/>
                  </a:lnTo>
                  <a:lnTo>
                    <a:pt x="63718" y="96434"/>
                  </a:lnTo>
                  <a:lnTo>
                    <a:pt x="36989" y="134262"/>
                  </a:lnTo>
                  <a:lnTo>
                    <a:pt x="16949" y="176480"/>
                  </a:lnTo>
                  <a:lnTo>
                    <a:pt x="4364" y="222321"/>
                  </a:lnTo>
                  <a:lnTo>
                    <a:pt x="0" y="271017"/>
                  </a:lnTo>
                  <a:lnTo>
                    <a:pt x="0" y="1354709"/>
                  </a:lnTo>
                  <a:lnTo>
                    <a:pt x="4364" y="1403401"/>
                  </a:lnTo>
                  <a:lnTo>
                    <a:pt x="16949" y="1449230"/>
                  </a:lnTo>
                  <a:lnTo>
                    <a:pt x="36989" y="1491431"/>
                  </a:lnTo>
                  <a:lnTo>
                    <a:pt x="63718" y="1529239"/>
                  </a:lnTo>
                  <a:lnTo>
                    <a:pt x="96372" y="1561888"/>
                  </a:lnTo>
                  <a:lnTo>
                    <a:pt x="134185" y="1588614"/>
                  </a:lnTo>
                  <a:lnTo>
                    <a:pt x="176392" y="1608652"/>
                  </a:lnTo>
                  <a:lnTo>
                    <a:pt x="222228" y="1621235"/>
                  </a:lnTo>
                  <a:lnTo>
                    <a:pt x="270929" y="1625600"/>
                  </a:lnTo>
                  <a:lnTo>
                    <a:pt x="2769425" y="1625600"/>
                  </a:lnTo>
                  <a:lnTo>
                    <a:pt x="2818122" y="1621235"/>
                  </a:lnTo>
                  <a:lnTo>
                    <a:pt x="2863962" y="1608652"/>
                  </a:lnTo>
                  <a:lnTo>
                    <a:pt x="2906180" y="1588614"/>
                  </a:lnTo>
                  <a:lnTo>
                    <a:pt x="2944008" y="1561888"/>
                  </a:lnTo>
                  <a:lnTo>
                    <a:pt x="2976679" y="1529239"/>
                  </a:lnTo>
                  <a:lnTo>
                    <a:pt x="3003425" y="1491431"/>
                  </a:lnTo>
                  <a:lnTo>
                    <a:pt x="3023479" y="1449230"/>
                  </a:lnTo>
                  <a:lnTo>
                    <a:pt x="3036074" y="1403401"/>
                  </a:lnTo>
                  <a:lnTo>
                    <a:pt x="3040443" y="1354709"/>
                  </a:lnTo>
                  <a:lnTo>
                    <a:pt x="3040443" y="271017"/>
                  </a:lnTo>
                  <a:lnTo>
                    <a:pt x="3036074" y="222321"/>
                  </a:lnTo>
                  <a:lnTo>
                    <a:pt x="3023479" y="176480"/>
                  </a:lnTo>
                  <a:lnTo>
                    <a:pt x="3003425" y="134262"/>
                  </a:lnTo>
                  <a:lnTo>
                    <a:pt x="2976679" y="96434"/>
                  </a:lnTo>
                  <a:lnTo>
                    <a:pt x="2944008" y="63764"/>
                  </a:lnTo>
                  <a:lnTo>
                    <a:pt x="2906180" y="37018"/>
                  </a:lnTo>
                  <a:lnTo>
                    <a:pt x="2863962" y="16963"/>
                  </a:lnTo>
                  <a:lnTo>
                    <a:pt x="2818122" y="4368"/>
                  </a:lnTo>
                  <a:lnTo>
                    <a:pt x="2769425" y="0"/>
                  </a:lnTo>
                  <a:close/>
                </a:path>
              </a:pathLst>
            </a:custGeom>
            <a:solidFill>
              <a:srgbClr val="4F81BC"/>
            </a:solidFill>
          </p:spPr>
          <p:txBody>
            <a:bodyPr wrap="square" lIns="0" tIns="0" rIns="0" bIns="0" rtlCol="0"/>
            <a:lstStyle/>
            <a:p>
              <a:endParaRPr/>
            </a:p>
          </p:txBody>
        </p:sp>
        <p:sp>
          <p:nvSpPr>
            <p:cNvPr id="9" name="object 9"/>
            <p:cNvSpPr/>
            <p:nvPr/>
          </p:nvSpPr>
          <p:spPr>
            <a:xfrm>
              <a:off x="455612" y="1269238"/>
              <a:ext cx="3041015" cy="1625600"/>
            </a:xfrm>
            <a:custGeom>
              <a:avLst/>
              <a:gdLst/>
              <a:ahLst/>
              <a:cxnLst/>
              <a:rect l="l" t="t" r="r" b="b"/>
              <a:pathLst>
                <a:path w="3041015" h="1625600">
                  <a:moveTo>
                    <a:pt x="0" y="271017"/>
                  </a:moveTo>
                  <a:lnTo>
                    <a:pt x="4364" y="222321"/>
                  </a:lnTo>
                  <a:lnTo>
                    <a:pt x="16949" y="176480"/>
                  </a:lnTo>
                  <a:lnTo>
                    <a:pt x="36989" y="134262"/>
                  </a:lnTo>
                  <a:lnTo>
                    <a:pt x="63718" y="96434"/>
                  </a:lnTo>
                  <a:lnTo>
                    <a:pt x="96372" y="63764"/>
                  </a:lnTo>
                  <a:lnTo>
                    <a:pt x="134185" y="37018"/>
                  </a:lnTo>
                  <a:lnTo>
                    <a:pt x="176392" y="16963"/>
                  </a:lnTo>
                  <a:lnTo>
                    <a:pt x="222228" y="4368"/>
                  </a:lnTo>
                  <a:lnTo>
                    <a:pt x="270929" y="0"/>
                  </a:lnTo>
                  <a:lnTo>
                    <a:pt x="2769425" y="0"/>
                  </a:lnTo>
                  <a:lnTo>
                    <a:pt x="2818122" y="4368"/>
                  </a:lnTo>
                  <a:lnTo>
                    <a:pt x="2863962" y="16963"/>
                  </a:lnTo>
                  <a:lnTo>
                    <a:pt x="2906180" y="37018"/>
                  </a:lnTo>
                  <a:lnTo>
                    <a:pt x="2944008" y="63764"/>
                  </a:lnTo>
                  <a:lnTo>
                    <a:pt x="2976679" y="96434"/>
                  </a:lnTo>
                  <a:lnTo>
                    <a:pt x="3003425" y="134262"/>
                  </a:lnTo>
                  <a:lnTo>
                    <a:pt x="3023479" y="176480"/>
                  </a:lnTo>
                  <a:lnTo>
                    <a:pt x="3036074" y="222321"/>
                  </a:lnTo>
                  <a:lnTo>
                    <a:pt x="3040443" y="271017"/>
                  </a:lnTo>
                  <a:lnTo>
                    <a:pt x="3040443" y="1354709"/>
                  </a:lnTo>
                  <a:lnTo>
                    <a:pt x="3036074" y="1403401"/>
                  </a:lnTo>
                  <a:lnTo>
                    <a:pt x="3023479" y="1449230"/>
                  </a:lnTo>
                  <a:lnTo>
                    <a:pt x="3003425" y="1491431"/>
                  </a:lnTo>
                  <a:lnTo>
                    <a:pt x="2976679" y="1529239"/>
                  </a:lnTo>
                  <a:lnTo>
                    <a:pt x="2944008" y="1561888"/>
                  </a:lnTo>
                  <a:lnTo>
                    <a:pt x="2906180" y="1588614"/>
                  </a:lnTo>
                  <a:lnTo>
                    <a:pt x="2863962" y="1608652"/>
                  </a:lnTo>
                  <a:lnTo>
                    <a:pt x="2818122" y="1621235"/>
                  </a:lnTo>
                  <a:lnTo>
                    <a:pt x="2769425" y="1625600"/>
                  </a:lnTo>
                  <a:lnTo>
                    <a:pt x="270929" y="1625600"/>
                  </a:lnTo>
                  <a:lnTo>
                    <a:pt x="222228" y="1621235"/>
                  </a:lnTo>
                  <a:lnTo>
                    <a:pt x="176392" y="1608652"/>
                  </a:lnTo>
                  <a:lnTo>
                    <a:pt x="134185" y="1588614"/>
                  </a:lnTo>
                  <a:lnTo>
                    <a:pt x="96372" y="1561888"/>
                  </a:lnTo>
                  <a:lnTo>
                    <a:pt x="63718" y="1529239"/>
                  </a:lnTo>
                  <a:lnTo>
                    <a:pt x="36989" y="1491431"/>
                  </a:lnTo>
                  <a:lnTo>
                    <a:pt x="16949" y="1449230"/>
                  </a:lnTo>
                  <a:lnTo>
                    <a:pt x="4364" y="1403401"/>
                  </a:lnTo>
                  <a:lnTo>
                    <a:pt x="0" y="1354709"/>
                  </a:lnTo>
                  <a:lnTo>
                    <a:pt x="0" y="271017"/>
                  </a:lnTo>
                  <a:close/>
                </a:path>
              </a:pathLst>
            </a:custGeom>
            <a:ln w="25400">
              <a:solidFill>
                <a:srgbClr val="FFFFFF"/>
              </a:solidFill>
            </a:ln>
          </p:spPr>
          <p:txBody>
            <a:bodyPr wrap="square" lIns="0" tIns="0" rIns="0" bIns="0" rtlCol="0"/>
            <a:lstStyle/>
            <a:p>
              <a:endParaRPr/>
            </a:p>
          </p:txBody>
        </p:sp>
      </p:grpSp>
      <p:sp>
        <p:nvSpPr>
          <p:cNvPr id="10" name="object 10"/>
          <p:cNvSpPr txBox="1"/>
          <p:nvPr/>
        </p:nvSpPr>
        <p:spPr>
          <a:xfrm>
            <a:off x="2116632" y="1791971"/>
            <a:ext cx="2767330" cy="537845"/>
          </a:xfrm>
          <a:prstGeom prst="rect">
            <a:avLst/>
          </a:prstGeom>
        </p:spPr>
        <p:txBody>
          <a:bodyPr vert="horz" wrap="square" lIns="0" tIns="51435" rIns="0" bIns="0" rtlCol="0">
            <a:spAutoFit/>
          </a:bodyPr>
          <a:lstStyle/>
          <a:p>
            <a:pPr marL="804545" marR="5080" indent="-792480">
              <a:lnSpc>
                <a:spcPts val="1870"/>
              </a:lnSpc>
              <a:spcBef>
                <a:spcPts val="405"/>
              </a:spcBef>
            </a:pPr>
            <a:r>
              <a:rPr b="1" dirty="0">
                <a:solidFill>
                  <a:srgbClr val="FFFFFF"/>
                </a:solidFill>
                <a:latin typeface="Arial"/>
                <a:cs typeface="Arial"/>
              </a:rPr>
              <a:t>Product</a:t>
            </a:r>
            <a:r>
              <a:rPr b="1" spc="-65" dirty="0">
                <a:solidFill>
                  <a:srgbClr val="FFFFFF"/>
                </a:solidFill>
                <a:latin typeface="Arial"/>
                <a:cs typeface="Arial"/>
              </a:rPr>
              <a:t> </a:t>
            </a:r>
            <a:r>
              <a:rPr b="1" dirty="0">
                <a:solidFill>
                  <a:srgbClr val="FFFFFF"/>
                </a:solidFill>
                <a:latin typeface="Arial"/>
                <a:cs typeface="Arial"/>
              </a:rPr>
              <a:t>certification</a:t>
            </a:r>
            <a:r>
              <a:rPr b="1" spc="-40" dirty="0">
                <a:solidFill>
                  <a:srgbClr val="FFFFFF"/>
                </a:solidFill>
                <a:latin typeface="Arial"/>
                <a:cs typeface="Arial"/>
              </a:rPr>
              <a:t> </a:t>
            </a:r>
            <a:r>
              <a:rPr b="1" spc="-25" dirty="0">
                <a:solidFill>
                  <a:srgbClr val="FFFFFF"/>
                </a:solidFill>
                <a:latin typeface="Arial"/>
                <a:cs typeface="Arial"/>
              </a:rPr>
              <a:t>may </a:t>
            </a:r>
            <a:r>
              <a:rPr b="1" dirty="0">
                <a:solidFill>
                  <a:srgbClr val="FFFFFF"/>
                </a:solidFill>
                <a:latin typeface="Arial"/>
                <a:cs typeface="Arial"/>
              </a:rPr>
              <a:t>consist </a:t>
            </a:r>
            <a:r>
              <a:rPr b="1" spc="-25" dirty="0">
                <a:solidFill>
                  <a:srgbClr val="FFFFFF"/>
                </a:solidFill>
                <a:latin typeface="Arial"/>
                <a:cs typeface="Arial"/>
              </a:rPr>
              <a:t>of:</a:t>
            </a:r>
            <a:endParaRPr>
              <a:latin typeface="Arial"/>
              <a:cs typeface="Arial"/>
            </a:endParaRPr>
          </a:p>
        </p:txBody>
      </p:sp>
      <p:grpSp>
        <p:nvGrpSpPr>
          <p:cNvPr id="11" name="object 11"/>
          <p:cNvGrpSpPr/>
          <p:nvPr/>
        </p:nvGrpSpPr>
        <p:grpSpPr>
          <a:xfrm>
            <a:off x="5007228" y="3125977"/>
            <a:ext cx="5430520" cy="1325880"/>
            <a:chOff x="3483228" y="3125977"/>
            <a:chExt cx="5430520" cy="1325880"/>
          </a:xfrm>
        </p:grpSpPr>
        <p:sp>
          <p:nvSpPr>
            <p:cNvPr id="12" name="object 12"/>
            <p:cNvSpPr/>
            <p:nvPr/>
          </p:nvSpPr>
          <p:spPr>
            <a:xfrm>
              <a:off x="3495928" y="3138677"/>
              <a:ext cx="5405120" cy="1300480"/>
            </a:xfrm>
            <a:custGeom>
              <a:avLst/>
              <a:gdLst/>
              <a:ahLst/>
              <a:cxnLst/>
              <a:rect l="l" t="t" r="r" b="b"/>
              <a:pathLst>
                <a:path w="5405120" h="1300479">
                  <a:moveTo>
                    <a:pt x="5188458" y="0"/>
                  </a:moveTo>
                  <a:lnTo>
                    <a:pt x="0" y="0"/>
                  </a:lnTo>
                  <a:lnTo>
                    <a:pt x="0" y="1300480"/>
                  </a:lnTo>
                  <a:lnTo>
                    <a:pt x="5188458" y="1300480"/>
                  </a:lnTo>
                  <a:lnTo>
                    <a:pt x="5238128" y="1294756"/>
                  </a:lnTo>
                  <a:lnTo>
                    <a:pt x="5283729" y="1278450"/>
                  </a:lnTo>
                  <a:lnTo>
                    <a:pt x="5323958" y="1252863"/>
                  </a:lnTo>
                  <a:lnTo>
                    <a:pt x="5357513" y="1219294"/>
                  </a:lnTo>
                  <a:lnTo>
                    <a:pt x="5383093" y="1179043"/>
                  </a:lnTo>
                  <a:lnTo>
                    <a:pt x="5399396" y="1133408"/>
                  </a:lnTo>
                  <a:lnTo>
                    <a:pt x="5405120" y="1083691"/>
                  </a:lnTo>
                  <a:lnTo>
                    <a:pt x="5405120" y="216788"/>
                  </a:lnTo>
                  <a:lnTo>
                    <a:pt x="5399396" y="167071"/>
                  </a:lnTo>
                  <a:lnTo>
                    <a:pt x="5383093" y="121436"/>
                  </a:lnTo>
                  <a:lnTo>
                    <a:pt x="5357513" y="81185"/>
                  </a:lnTo>
                  <a:lnTo>
                    <a:pt x="5323958" y="47616"/>
                  </a:lnTo>
                  <a:lnTo>
                    <a:pt x="5283729" y="22029"/>
                  </a:lnTo>
                  <a:lnTo>
                    <a:pt x="5238128" y="5723"/>
                  </a:lnTo>
                  <a:lnTo>
                    <a:pt x="5188458" y="0"/>
                  </a:lnTo>
                  <a:close/>
                </a:path>
              </a:pathLst>
            </a:custGeom>
            <a:solidFill>
              <a:srgbClr val="D0D7E8">
                <a:alpha val="90194"/>
              </a:srgbClr>
            </a:solidFill>
          </p:spPr>
          <p:txBody>
            <a:bodyPr wrap="square" lIns="0" tIns="0" rIns="0" bIns="0" rtlCol="0"/>
            <a:lstStyle/>
            <a:p>
              <a:endParaRPr/>
            </a:p>
          </p:txBody>
        </p:sp>
        <p:sp>
          <p:nvSpPr>
            <p:cNvPr id="13" name="object 13"/>
            <p:cNvSpPr/>
            <p:nvPr/>
          </p:nvSpPr>
          <p:spPr>
            <a:xfrm>
              <a:off x="3495928" y="3138677"/>
              <a:ext cx="5405120" cy="1300480"/>
            </a:xfrm>
            <a:custGeom>
              <a:avLst/>
              <a:gdLst/>
              <a:ahLst/>
              <a:cxnLst/>
              <a:rect l="l" t="t" r="r" b="b"/>
              <a:pathLst>
                <a:path w="5405120" h="1300479">
                  <a:moveTo>
                    <a:pt x="5405120" y="216788"/>
                  </a:moveTo>
                  <a:lnTo>
                    <a:pt x="5405120" y="1083691"/>
                  </a:lnTo>
                  <a:lnTo>
                    <a:pt x="5399396" y="1133408"/>
                  </a:lnTo>
                  <a:lnTo>
                    <a:pt x="5383093" y="1179043"/>
                  </a:lnTo>
                  <a:lnTo>
                    <a:pt x="5357513" y="1219294"/>
                  </a:lnTo>
                  <a:lnTo>
                    <a:pt x="5323958" y="1252863"/>
                  </a:lnTo>
                  <a:lnTo>
                    <a:pt x="5283729" y="1278450"/>
                  </a:lnTo>
                  <a:lnTo>
                    <a:pt x="5238128" y="1294756"/>
                  </a:lnTo>
                  <a:lnTo>
                    <a:pt x="5188458" y="1300480"/>
                  </a:lnTo>
                  <a:lnTo>
                    <a:pt x="0" y="1300480"/>
                  </a:lnTo>
                  <a:lnTo>
                    <a:pt x="0" y="0"/>
                  </a:lnTo>
                  <a:lnTo>
                    <a:pt x="5188458" y="0"/>
                  </a:lnTo>
                  <a:lnTo>
                    <a:pt x="5238128" y="5723"/>
                  </a:lnTo>
                  <a:lnTo>
                    <a:pt x="5283729" y="22029"/>
                  </a:lnTo>
                  <a:lnTo>
                    <a:pt x="5323958" y="47616"/>
                  </a:lnTo>
                  <a:lnTo>
                    <a:pt x="5357513" y="81185"/>
                  </a:lnTo>
                  <a:lnTo>
                    <a:pt x="5383093" y="121436"/>
                  </a:lnTo>
                  <a:lnTo>
                    <a:pt x="5399396" y="167071"/>
                  </a:lnTo>
                  <a:lnTo>
                    <a:pt x="5405120" y="216788"/>
                  </a:lnTo>
                  <a:close/>
                </a:path>
              </a:pathLst>
            </a:custGeom>
            <a:ln w="25400">
              <a:solidFill>
                <a:srgbClr val="D0D7E8"/>
              </a:solidFill>
            </a:ln>
          </p:spPr>
          <p:txBody>
            <a:bodyPr wrap="square" lIns="0" tIns="0" rIns="0" bIns="0" rtlCol="0"/>
            <a:lstStyle/>
            <a:p>
              <a:endParaRPr/>
            </a:p>
          </p:txBody>
        </p:sp>
      </p:grpSp>
      <p:sp>
        <p:nvSpPr>
          <p:cNvPr id="14" name="object 14"/>
          <p:cNvSpPr txBox="1"/>
          <p:nvPr/>
        </p:nvSpPr>
        <p:spPr>
          <a:xfrm>
            <a:off x="5053710" y="3328796"/>
            <a:ext cx="5193030" cy="892810"/>
          </a:xfrm>
          <a:prstGeom prst="rect">
            <a:avLst/>
          </a:prstGeom>
        </p:spPr>
        <p:txBody>
          <a:bodyPr vert="horz" wrap="square" lIns="0" tIns="12700" rIns="0" bIns="0" rtlCol="0">
            <a:spAutoFit/>
          </a:bodyPr>
          <a:lstStyle/>
          <a:p>
            <a:pPr marL="127000" indent="-114300">
              <a:spcBef>
                <a:spcPts val="100"/>
              </a:spcBef>
              <a:buChar char="•"/>
              <a:tabLst>
                <a:tab pos="127000" algn="l"/>
              </a:tabLst>
            </a:pPr>
            <a:r>
              <a:rPr sz="1200" dirty="0">
                <a:latin typeface="Arial"/>
                <a:cs typeface="Arial"/>
              </a:rPr>
              <a:t>will</a:t>
            </a:r>
            <a:r>
              <a:rPr sz="1200" spc="10" dirty="0">
                <a:latin typeface="Arial"/>
                <a:cs typeface="Arial"/>
              </a:rPr>
              <a:t> </a:t>
            </a:r>
            <a:r>
              <a:rPr sz="1200" dirty="0">
                <a:latin typeface="Arial"/>
                <a:cs typeface="Arial"/>
              </a:rPr>
              <a:t>depend</a:t>
            </a:r>
            <a:r>
              <a:rPr sz="1200" spc="-35" dirty="0">
                <a:latin typeface="Arial"/>
                <a:cs typeface="Arial"/>
              </a:rPr>
              <a:t> </a:t>
            </a:r>
            <a:r>
              <a:rPr sz="1200" dirty="0">
                <a:latin typeface="Arial"/>
                <a:cs typeface="Arial"/>
              </a:rPr>
              <a:t>on</a:t>
            </a:r>
            <a:r>
              <a:rPr sz="1200" spc="-15" dirty="0">
                <a:latin typeface="Arial"/>
                <a:cs typeface="Arial"/>
              </a:rPr>
              <a:t> </a:t>
            </a:r>
            <a:r>
              <a:rPr sz="1200" dirty="0">
                <a:latin typeface="Arial"/>
                <a:cs typeface="Arial"/>
              </a:rPr>
              <a:t>the</a:t>
            </a:r>
            <a:r>
              <a:rPr sz="1200" spc="-15" dirty="0">
                <a:latin typeface="Arial"/>
                <a:cs typeface="Arial"/>
              </a:rPr>
              <a:t> </a:t>
            </a:r>
            <a:r>
              <a:rPr sz="1200" dirty="0">
                <a:latin typeface="Arial"/>
                <a:cs typeface="Arial"/>
              </a:rPr>
              <a:t>level of</a:t>
            </a:r>
            <a:r>
              <a:rPr sz="1200" spc="-15" dirty="0">
                <a:latin typeface="Arial"/>
                <a:cs typeface="Arial"/>
              </a:rPr>
              <a:t> </a:t>
            </a:r>
            <a:r>
              <a:rPr sz="1200" dirty="0">
                <a:latin typeface="Arial"/>
                <a:cs typeface="Arial"/>
              </a:rPr>
              <a:t>risk</a:t>
            </a:r>
            <a:r>
              <a:rPr sz="1200" spc="-5" dirty="0">
                <a:latin typeface="Arial"/>
                <a:cs typeface="Arial"/>
              </a:rPr>
              <a:t> </a:t>
            </a:r>
            <a:r>
              <a:rPr sz="1200" dirty="0">
                <a:latin typeface="Arial"/>
                <a:cs typeface="Arial"/>
              </a:rPr>
              <a:t>to</a:t>
            </a:r>
            <a:r>
              <a:rPr sz="1200" spc="-15" dirty="0">
                <a:latin typeface="Arial"/>
                <a:cs typeface="Arial"/>
              </a:rPr>
              <a:t> </a:t>
            </a:r>
            <a:r>
              <a:rPr sz="1200" dirty="0">
                <a:latin typeface="Arial"/>
                <a:cs typeface="Arial"/>
              </a:rPr>
              <a:t>the</a:t>
            </a:r>
            <a:r>
              <a:rPr sz="1200" spc="-20" dirty="0">
                <a:latin typeface="Arial"/>
                <a:cs typeface="Arial"/>
              </a:rPr>
              <a:t> </a:t>
            </a:r>
            <a:r>
              <a:rPr sz="1200" dirty="0">
                <a:latin typeface="Arial"/>
                <a:cs typeface="Arial"/>
              </a:rPr>
              <a:t>consumer</a:t>
            </a:r>
            <a:r>
              <a:rPr sz="1200" spc="-30" dirty="0">
                <a:latin typeface="Arial"/>
                <a:cs typeface="Arial"/>
              </a:rPr>
              <a:t> </a:t>
            </a:r>
            <a:r>
              <a:rPr sz="1200" dirty="0">
                <a:latin typeface="Arial"/>
                <a:cs typeface="Arial"/>
              </a:rPr>
              <a:t>as</a:t>
            </a:r>
            <a:r>
              <a:rPr sz="1200" spc="-15" dirty="0">
                <a:latin typeface="Arial"/>
                <a:cs typeface="Arial"/>
              </a:rPr>
              <a:t> </a:t>
            </a:r>
            <a:r>
              <a:rPr sz="1200" dirty="0">
                <a:latin typeface="Arial"/>
                <a:cs typeface="Arial"/>
              </a:rPr>
              <a:t>well as</a:t>
            </a:r>
            <a:r>
              <a:rPr sz="1200" spc="-5" dirty="0">
                <a:latin typeface="Arial"/>
                <a:cs typeface="Arial"/>
              </a:rPr>
              <a:t> </a:t>
            </a:r>
            <a:r>
              <a:rPr sz="1200" dirty="0">
                <a:latin typeface="Arial"/>
                <a:cs typeface="Arial"/>
              </a:rPr>
              <a:t>other</a:t>
            </a:r>
            <a:r>
              <a:rPr sz="1200" spc="-25" dirty="0">
                <a:latin typeface="Arial"/>
                <a:cs typeface="Arial"/>
              </a:rPr>
              <a:t> </a:t>
            </a:r>
            <a:r>
              <a:rPr sz="1200" spc="-10" dirty="0">
                <a:latin typeface="Arial"/>
                <a:cs typeface="Arial"/>
              </a:rPr>
              <a:t>factors;</a:t>
            </a:r>
            <a:endParaRPr sz="1200">
              <a:latin typeface="Arial"/>
              <a:cs typeface="Arial"/>
            </a:endParaRPr>
          </a:p>
          <a:p>
            <a:pPr marL="127000" indent="-114300">
              <a:spcBef>
                <a:spcPts val="10"/>
              </a:spcBef>
              <a:buChar char="•"/>
              <a:tabLst>
                <a:tab pos="127000" algn="l"/>
              </a:tabLst>
            </a:pPr>
            <a:r>
              <a:rPr sz="1200" dirty="0">
                <a:latin typeface="Arial"/>
                <a:cs typeface="Arial"/>
              </a:rPr>
              <a:t>for</a:t>
            </a:r>
            <a:r>
              <a:rPr sz="1200" spc="-35" dirty="0">
                <a:latin typeface="Arial"/>
                <a:cs typeface="Arial"/>
              </a:rPr>
              <a:t> </a:t>
            </a:r>
            <a:r>
              <a:rPr sz="1200" dirty="0">
                <a:latin typeface="Arial"/>
                <a:cs typeface="Arial"/>
              </a:rPr>
              <a:t>a</a:t>
            </a:r>
            <a:r>
              <a:rPr sz="1200" spc="-10" dirty="0">
                <a:latin typeface="Arial"/>
                <a:cs typeface="Arial"/>
              </a:rPr>
              <a:t> </a:t>
            </a:r>
            <a:r>
              <a:rPr sz="1200" dirty="0">
                <a:latin typeface="Arial"/>
                <a:cs typeface="Arial"/>
              </a:rPr>
              <a:t>very</a:t>
            </a:r>
            <a:r>
              <a:rPr sz="1200" spc="-5" dirty="0">
                <a:latin typeface="Arial"/>
                <a:cs typeface="Arial"/>
              </a:rPr>
              <a:t> </a:t>
            </a:r>
            <a:r>
              <a:rPr sz="1200" dirty="0">
                <a:latin typeface="Arial"/>
                <a:cs typeface="Arial"/>
              </a:rPr>
              <a:t>low</a:t>
            </a:r>
            <a:r>
              <a:rPr sz="1200" spc="-25" dirty="0">
                <a:latin typeface="Arial"/>
                <a:cs typeface="Arial"/>
              </a:rPr>
              <a:t> </a:t>
            </a:r>
            <a:r>
              <a:rPr sz="1200" dirty="0">
                <a:latin typeface="Arial"/>
                <a:cs typeface="Arial"/>
              </a:rPr>
              <a:t>risk</a:t>
            </a:r>
            <a:r>
              <a:rPr sz="1200" spc="-5" dirty="0">
                <a:latin typeface="Arial"/>
                <a:cs typeface="Arial"/>
              </a:rPr>
              <a:t> </a:t>
            </a:r>
            <a:r>
              <a:rPr sz="1200" dirty="0">
                <a:latin typeface="Arial"/>
                <a:cs typeface="Arial"/>
              </a:rPr>
              <a:t>product</a:t>
            </a:r>
            <a:r>
              <a:rPr sz="1200" spc="-30" dirty="0">
                <a:latin typeface="Arial"/>
                <a:cs typeface="Arial"/>
              </a:rPr>
              <a:t> </a:t>
            </a:r>
            <a:r>
              <a:rPr sz="1200" dirty="0">
                <a:latin typeface="Arial"/>
                <a:cs typeface="Arial"/>
              </a:rPr>
              <a:t>you</a:t>
            </a:r>
            <a:r>
              <a:rPr sz="1200" spc="-10" dirty="0">
                <a:latin typeface="Arial"/>
                <a:cs typeface="Arial"/>
              </a:rPr>
              <a:t> </a:t>
            </a:r>
            <a:r>
              <a:rPr sz="1200" dirty="0">
                <a:latin typeface="Arial"/>
                <a:cs typeface="Arial"/>
              </a:rPr>
              <a:t>may</a:t>
            </a:r>
            <a:r>
              <a:rPr sz="1200" spc="-20" dirty="0">
                <a:latin typeface="Arial"/>
                <a:cs typeface="Arial"/>
              </a:rPr>
              <a:t> </a:t>
            </a:r>
            <a:r>
              <a:rPr sz="1200" dirty="0">
                <a:latin typeface="Arial"/>
                <a:cs typeface="Arial"/>
              </a:rPr>
              <a:t>have</a:t>
            </a:r>
            <a:r>
              <a:rPr sz="1200" spc="-10" dirty="0">
                <a:latin typeface="Arial"/>
                <a:cs typeface="Arial"/>
              </a:rPr>
              <a:t> </a:t>
            </a:r>
            <a:r>
              <a:rPr sz="1200" dirty="0">
                <a:latin typeface="Arial"/>
                <a:cs typeface="Arial"/>
              </a:rPr>
              <a:t>a</a:t>
            </a:r>
            <a:r>
              <a:rPr sz="1200" spc="-15" dirty="0">
                <a:latin typeface="Arial"/>
                <a:cs typeface="Arial"/>
              </a:rPr>
              <a:t> </a:t>
            </a:r>
            <a:r>
              <a:rPr sz="1200" dirty="0">
                <a:latin typeface="Arial"/>
                <a:cs typeface="Arial"/>
              </a:rPr>
              <a:t>once-off</a:t>
            </a:r>
            <a:r>
              <a:rPr sz="1200" spc="-45" dirty="0">
                <a:latin typeface="Arial"/>
                <a:cs typeface="Arial"/>
              </a:rPr>
              <a:t> </a:t>
            </a:r>
            <a:r>
              <a:rPr sz="1200" dirty="0">
                <a:latin typeface="Arial"/>
                <a:cs typeface="Arial"/>
              </a:rPr>
              <a:t>type</a:t>
            </a:r>
            <a:r>
              <a:rPr sz="1200" spc="-10" dirty="0">
                <a:latin typeface="Arial"/>
                <a:cs typeface="Arial"/>
              </a:rPr>
              <a:t> test;</a:t>
            </a:r>
            <a:endParaRPr sz="1200">
              <a:latin typeface="Arial"/>
              <a:cs typeface="Arial"/>
            </a:endParaRPr>
          </a:p>
          <a:p>
            <a:pPr marL="127000" marR="5080" indent="-114300">
              <a:lnSpc>
                <a:spcPct val="86300"/>
              </a:lnSpc>
              <a:spcBef>
                <a:spcPts val="210"/>
              </a:spcBef>
              <a:buChar char="•"/>
              <a:tabLst>
                <a:tab pos="127000" algn="l"/>
              </a:tabLst>
            </a:pPr>
            <a:r>
              <a:rPr sz="1200" dirty="0">
                <a:latin typeface="Arial"/>
                <a:cs typeface="Arial"/>
              </a:rPr>
              <a:t>for</a:t>
            </a:r>
            <a:r>
              <a:rPr sz="1200" spc="-35" dirty="0">
                <a:latin typeface="Arial"/>
                <a:cs typeface="Arial"/>
              </a:rPr>
              <a:t> </a:t>
            </a:r>
            <a:r>
              <a:rPr sz="1200" dirty="0">
                <a:latin typeface="Arial"/>
                <a:cs typeface="Arial"/>
              </a:rPr>
              <a:t>a</a:t>
            </a:r>
            <a:r>
              <a:rPr sz="1200" spc="-10" dirty="0">
                <a:latin typeface="Arial"/>
                <a:cs typeface="Arial"/>
              </a:rPr>
              <a:t> </a:t>
            </a:r>
            <a:r>
              <a:rPr sz="1200" dirty="0">
                <a:latin typeface="Arial"/>
                <a:cs typeface="Arial"/>
              </a:rPr>
              <a:t>high</a:t>
            </a:r>
            <a:r>
              <a:rPr sz="1200" spc="-10" dirty="0">
                <a:latin typeface="Arial"/>
                <a:cs typeface="Arial"/>
              </a:rPr>
              <a:t> </a:t>
            </a:r>
            <a:r>
              <a:rPr sz="1200" dirty="0">
                <a:latin typeface="Arial"/>
                <a:cs typeface="Arial"/>
              </a:rPr>
              <a:t>risk</a:t>
            </a:r>
            <a:r>
              <a:rPr sz="1200" spc="-10" dirty="0">
                <a:latin typeface="Arial"/>
                <a:cs typeface="Arial"/>
              </a:rPr>
              <a:t> </a:t>
            </a:r>
            <a:r>
              <a:rPr sz="1200" dirty="0">
                <a:latin typeface="Arial"/>
                <a:cs typeface="Arial"/>
              </a:rPr>
              <a:t>product</a:t>
            </a:r>
            <a:r>
              <a:rPr sz="1200" spc="-30" dirty="0">
                <a:latin typeface="Arial"/>
                <a:cs typeface="Arial"/>
              </a:rPr>
              <a:t> </a:t>
            </a:r>
            <a:r>
              <a:rPr sz="1200" dirty="0">
                <a:latin typeface="Arial"/>
                <a:cs typeface="Arial"/>
              </a:rPr>
              <a:t>you</a:t>
            </a:r>
            <a:r>
              <a:rPr sz="1200" spc="5" dirty="0">
                <a:latin typeface="Arial"/>
                <a:cs typeface="Arial"/>
              </a:rPr>
              <a:t> </a:t>
            </a:r>
            <a:r>
              <a:rPr sz="1200" dirty="0">
                <a:latin typeface="Arial"/>
                <a:cs typeface="Arial"/>
              </a:rPr>
              <a:t>may</a:t>
            </a:r>
            <a:r>
              <a:rPr sz="1200" spc="-35" dirty="0">
                <a:latin typeface="Arial"/>
                <a:cs typeface="Arial"/>
              </a:rPr>
              <a:t> </a:t>
            </a:r>
            <a:r>
              <a:rPr sz="1200" dirty="0">
                <a:latin typeface="Arial"/>
                <a:cs typeface="Arial"/>
              </a:rPr>
              <a:t>have</a:t>
            </a:r>
            <a:r>
              <a:rPr sz="1200" spc="-10" dirty="0">
                <a:latin typeface="Arial"/>
                <a:cs typeface="Arial"/>
              </a:rPr>
              <a:t> </a:t>
            </a:r>
            <a:r>
              <a:rPr sz="1200" dirty="0">
                <a:latin typeface="Arial"/>
                <a:cs typeface="Arial"/>
              </a:rPr>
              <a:t>a</a:t>
            </a:r>
            <a:r>
              <a:rPr sz="1200" spc="-15" dirty="0">
                <a:latin typeface="Arial"/>
                <a:cs typeface="Arial"/>
              </a:rPr>
              <a:t> </a:t>
            </a:r>
            <a:r>
              <a:rPr sz="1200" dirty="0">
                <a:latin typeface="Arial"/>
                <a:cs typeface="Arial"/>
              </a:rPr>
              <a:t>scheme</a:t>
            </a:r>
            <a:r>
              <a:rPr sz="1200" spc="-30" dirty="0">
                <a:latin typeface="Arial"/>
                <a:cs typeface="Arial"/>
              </a:rPr>
              <a:t> </a:t>
            </a:r>
            <a:r>
              <a:rPr sz="1200" dirty="0">
                <a:latin typeface="Arial"/>
                <a:cs typeface="Arial"/>
              </a:rPr>
              <a:t>which</a:t>
            </a:r>
            <a:r>
              <a:rPr sz="1200" spc="5" dirty="0">
                <a:latin typeface="Arial"/>
                <a:cs typeface="Arial"/>
              </a:rPr>
              <a:t> </a:t>
            </a:r>
            <a:r>
              <a:rPr sz="1200" dirty="0">
                <a:latin typeface="Arial"/>
                <a:cs typeface="Arial"/>
              </a:rPr>
              <a:t>has</a:t>
            </a:r>
            <a:r>
              <a:rPr sz="1200" spc="-15" dirty="0">
                <a:latin typeface="Arial"/>
                <a:cs typeface="Arial"/>
              </a:rPr>
              <a:t> </a:t>
            </a:r>
            <a:r>
              <a:rPr sz="1200" dirty="0">
                <a:latin typeface="Arial"/>
                <a:cs typeface="Arial"/>
              </a:rPr>
              <a:t>type</a:t>
            </a:r>
            <a:r>
              <a:rPr sz="1200" spc="-10" dirty="0">
                <a:latin typeface="Arial"/>
                <a:cs typeface="Arial"/>
              </a:rPr>
              <a:t> testing, </a:t>
            </a:r>
            <a:r>
              <a:rPr sz="1200" dirty="0">
                <a:latin typeface="Arial"/>
                <a:cs typeface="Arial"/>
              </a:rPr>
              <a:t>requires</a:t>
            </a:r>
            <a:r>
              <a:rPr sz="1200" spc="-20" dirty="0">
                <a:latin typeface="Arial"/>
                <a:cs typeface="Arial"/>
              </a:rPr>
              <a:t> </a:t>
            </a:r>
            <a:r>
              <a:rPr sz="1200" dirty="0">
                <a:latin typeface="Arial"/>
                <a:cs typeface="Arial"/>
              </a:rPr>
              <a:t>an</a:t>
            </a:r>
            <a:r>
              <a:rPr sz="1200" spc="-25" dirty="0">
                <a:latin typeface="Arial"/>
                <a:cs typeface="Arial"/>
              </a:rPr>
              <a:t> </a:t>
            </a:r>
            <a:r>
              <a:rPr sz="1200" dirty="0">
                <a:latin typeface="Arial"/>
                <a:cs typeface="Arial"/>
              </a:rPr>
              <a:t>ISO</a:t>
            </a:r>
            <a:r>
              <a:rPr sz="1200" spc="-30" dirty="0">
                <a:latin typeface="Arial"/>
                <a:cs typeface="Arial"/>
              </a:rPr>
              <a:t> </a:t>
            </a:r>
            <a:r>
              <a:rPr sz="1200" dirty="0">
                <a:latin typeface="Arial"/>
                <a:cs typeface="Arial"/>
              </a:rPr>
              <a:t>9001</a:t>
            </a:r>
            <a:r>
              <a:rPr sz="1200" spc="-35" dirty="0">
                <a:latin typeface="Arial"/>
                <a:cs typeface="Arial"/>
              </a:rPr>
              <a:t> </a:t>
            </a:r>
            <a:r>
              <a:rPr sz="1200" dirty="0">
                <a:latin typeface="Arial"/>
                <a:cs typeface="Arial"/>
              </a:rPr>
              <a:t>management</a:t>
            </a:r>
            <a:r>
              <a:rPr sz="1200" spc="-50" dirty="0">
                <a:latin typeface="Arial"/>
                <a:cs typeface="Arial"/>
              </a:rPr>
              <a:t> </a:t>
            </a:r>
            <a:r>
              <a:rPr sz="1200" dirty="0">
                <a:latin typeface="Arial"/>
                <a:cs typeface="Arial"/>
              </a:rPr>
              <a:t>system</a:t>
            </a:r>
            <a:r>
              <a:rPr sz="1200" spc="-10" dirty="0">
                <a:latin typeface="Arial"/>
                <a:cs typeface="Arial"/>
              </a:rPr>
              <a:t> </a:t>
            </a:r>
            <a:r>
              <a:rPr sz="1200" dirty="0">
                <a:latin typeface="Arial"/>
                <a:cs typeface="Arial"/>
              </a:rPr>
              <a:t>in</a:t>
            </a:r>
            <a:r>
              <a:rPr sz="1200" spc="-30" dirty="0">
                <a:latin typeface="Arial"/>
                <a:cs typeface="Arial"/>
              </a:rPr>
              <a:t> </a:t>
            </a:r>
            <a:r>
              <a:rPr sz="1200" dirty="0">
                <a:latin typeface="Arial"/>
                <a:cs typeface="Arial"/>
              </a:rPr>
              <a:t>place</a:t>
            </a:r>
            <a:r>
              <a:rPr sz="1200" spc="-20" dirty="0">
                <a:latin typeface="Arial"/>
                <a:cs typeface="Arial"/>
              </a:rPr>
              <a:t> </a:t>
            </a:r>
            <a:r>
              <a:rPr sz="1200" dirty="0">
                <a:latin typeface="Arial"/>
                <a:cs typeface="Arial"/>
              </a:rPr>
              <a:t>with</a:t>
            </a:r>
            <a:r>
              <a:rPr sz="1200" spc="-5" dirty="0">
                <a:latin typeface="Arial"/>
                <a:cs typeface="Arial"/>
              </a:rPr>
              <a:t> </a:t>
            </a:r>
            <a:r>
              <a:rPr sz="1200" dirty="0">
                <a:latin typeface="Arial"/>
                <a:cs typeface="Arial"/>
              </a:rPr>
              <a:t>regular</a:t>
            </a:r>
            <a:r>
              <a:rPr sz="1200" spc="-15" dirty="0">
                <a:latin typeface="Arial"/>
                <a:cs typeface="Arial"/>
              </a:rPr>
              <a:t> </a:t>
            </a:r>
            <a:r>
              <a:rPr sz="1200" spc="-10" dirty="0">
                <a:latin typeface="Arial"/>
                <a:cs typeface="Arial"/>
              </a:rPr>
              <a:t>product </a:t>
            </a:r>
            <a:r>
              <a:rPr sz="1200" dirty="0">
                <a:latin typeface="Arial"/>
                <a:cs typeface="Arial"/>
              </a:rPr>
              <a:t>testing</a:t>
            </a:r>
            <a:r>
              <a:rPr sz="1200" spc="-30" dirty="0">
                <a:latin typeface="Arial"/>
                <a:cs typeface="Arial"/>
              </a:rPr>
              <a:t> </a:t>
            </a:r>
            <a:r>
              <a:rPr sz="1200" dirty="0">
                <a:latin typeface="Arial"/>
                <a:cs typeface="Arial"/>
              </a:rPr>
              <a:t>from</a:t>
            </a:r>
            <a:r>
              <a:rPr sz="1200" spc="-20" dirty="0">
                <a:latin typeface="Arial"/>
                <a:cs typeface="Arial"/>
              </a:rPr>
              <a:t> </a:t>
            </a:r>
            <a:r>
              <a:rPr sz="1200" dirty="0">
                <a:latin typeface="Arial"/>
                <a:cs typeface="Arial"/>
              </a:rPr>
              <a:t>the</a:t>
            </a:r>
            <a:r>
              <a:rPr sz="1200" spc="-20" dirty="0">
                <a:latin typeface="Arial"/>
                <a:cs typeface="Arial"/>
              </a:rPr>
              <a:t> </a:t>
            </a:r>
            <a:r>
              <a:rPr sz="1200" dirty="0">
                <a:latin typeface="Arial"/>
                <a:cs typeface="Arial"/>
              </a:rPr>
              <a:t>factory</a:t>
            </a:r>
            <a:r>
              <a:rPr sz="1200" spc="-30" dirty="0">
                <a:latin typeface="Arial"/>
                <a:cs typeface="Arial"/>
              </a:rPr>
              <a:t> </a:t>
            </a:r>
            <a:r>
              <a:rPr sz="1200" dirty="0">
                <a:latin typeface="Arial"/>
                <a:cs typeface="Arial"/>
              </a:rPr>
              <a:t>and</a:t>
            </a:r>
            <a:r>
              <a:rPr sz="1200" spc="-15" dirty="0">
                <a:latin typeface="Arial"/>
                <a:cs typeface="Arial"/>
              </a:rPr>
              <a:t> </a:t>
            </a:r>
            <a:r>
              <a:rPr sz="1200" dirty="0">
                <a:latin typeface="Arial"/>
                <a:cs typeface="Arial"/>
              </a:rPr>
              <a:t>also</a:t>
            </a:r>
            <a:r>
              <a:rPr sz="1200" spc="-20" dirty="0">
                <a:latin typeface="Arial"/>
                <a:cs typeface="Arial"/>
              </a:rPr>
              <a:t> </a:t>
            </a:r>
            <a:r>
              <a:rPr sz="1200" dirty="0">
                <a:latin typeface="Arial"/>
                <a:cs typeface="Arial"/>
              </a:rPr>
              <a:t>products</a:t>
            </a:r>
            <a:r>
              <a:rPr sz="1200" spc="-25" dirty="0">
                <a:latin typeface="Arial"/>
                <a:cs typeface="Arial"/>
              </a:rPr>
              <a:t> </a:t>
            </a:r>
            <a:r>
              <a:rPr sz="1200" dirty="0">
                <a:latin typeface="Arial"/>
                <a:cs typeface="Arial"/>
              </a:rPr>
              <a:t>taken</a:t>
            </a:r>
            <a:r>
              <a:rPr sz="1200" spc="-15" dirty="0">
                <a:latin typeface="Arial"/>
                <a:cs typeface="Arial"/>
              </a:rPr>
              <a:t> </a:t>
            </a:r>
            <a:r>
              <a:rPr sz="1200" dirty="0">
                <a:latin typeface="Arial"/>
                <a:cs typeface="Arial"/>
              </a:rPr>
              <a:t>from</a:t>
            </a:r>
            <a:r>
              <a:rPr sz="1200" spc="-25" dirty="0">
                <a:latin typeface="Arial"/>
                <a:cs typeface="Arial"/>
              </a:rPr>
              <a:t> </a:t>
            </a:r>
            <a:r>
              <a:rPr sz="1200" dirty="0">
                <a:latin typeface="Arial"/>
                <a:cs typeface="Arial"/>
              </a:rPr>
              <a:t>the</a:t>
            </a:r>
            <a:r>
              <a:rPr sz="1200" spc="-25" dirty="0">
                <a:latin typeface="Arial"/>
                <a:cs typeface="Arial"/>
              </a:rPr>
              <a:t> </a:t>
            </a:r>
            <a:r>
              <a:rPr sz="1200" dirty="0">
                <a:latin typeface="Arial"/>
                <a:cs typeface="Arial"/>
              </a:rPr>
              <a:t>outlets</a:t>
            </a:r>
            <a:r>
              <a:rPr sz="1200" spc="-15" dirty="0">
                <a:latin typeface="Arial"/>
                <a:cs typeface="Arial"/>
              </a:rPr>
              <a:t> </a:t>
            </a:r>
            <a:r>
              <a:rPr sz="1200" dirty="0">
                <a:latin typeface="Arial"/>
                <a:cs typeface="Arial"/>
              </a:rPr>
              <a:t>for</a:t>
            </a:r>
            <a:r>
              <a:rPr sz="1200" spc="-35" dirty="0">
                <a:latin typeface="Arial"/>
                <a:cs typeface="Arial"/>
              </a:rPr>
              <a:t> </a:t>
            </a:r>
            <a:r>
              <a:rPr sz="1200" spc="-10" dirty="0">
                <a:latin typeface="Arial"/>
                <a:cs typeface="Arial"/>
              </a:rPr>
              <a:t>testing.</a:t>
            </a:r>
            <a:endParaRPr sz="1200">
              <a:latin typeface="Arial"/>
              <a:cs typeface="Arial"/>
            </a:endParaRPr>
          </a:p>
        </p:txBody>
      </p:sp>
      <p:grpSp>
        <p:nvGrpSpPr>
          <p:cNvPr id="15" name="object 15"/>
          <p:cNvGrpSpPr/>
          <p:nvPr/>
        </p:nvGrpSpPr>
        <p:grpSpPr>
          <a:xfrm>
            <a:off x="1966913" y="2963417"/>
            <a:ext cx="3066415" cy="1651000"/>
            <a:chOff x="442912" y="2963417"/>
            <a:chExt cx="3066415" cy="1651000"/>
          </a:xfrm>
        </p:grpSpPr>
        <p:sp>
          <p:nvSpPr>
            <p:cNvPr id="16" name="object 16"/>
            <p:cNvSpPr/>
            <p:nvPr/>
          </p:nvSpPr>
          <p:spPr>
            <a:xfrm>
              <a:off x="455612" y="2976117"/>
              <a:ext cx="3041015" cy="1625600"/>
            </a:xfrm>
            <a:custGeom>
              <a:avLst/>
              <a:gdLst/>
              <a:ahLst/>
              <a:cxnLst/>
              <a:rect l="l" t="t" r="r" b="b"/>
              <a:pathLst>
                <a:path w="3041015" h="1625600">
                  <a:moveTo>
                    <a:pt x="2769425" y="0"/>
                  </a:moveTo>
                  <a:lnTo>
                    <a:pt x="270929" y="0"/>
                  </a:lnTo>
                  <a:lnTo>
                    <a:pt x="222228" y="4364"/>
                  </a:lnTo>
                  <a:lnTo>
                    <a:pt x="176392" y="16947"/>
                  </a:lnTo>
                  <a:lnTo>
                    <a:pt x="134185" y="36985"/>
                  </a:lnTo>
                  <a:lnTo>
                    <a:pt x="96372" y="63711"/>
                  </a:lnTo>
                  <a:lnTo>
                    <a:pt x="63718" y="96360"/>
                  </a:lnTo>
                  <a:lnTo>
                    <a:pt x="36989" y="134168"/>
                  </a:lnTo>
                  <a:lnTo>
                    <a:pt x="16949" y="176369"/>
                  </a:lnTo>
                  <a:lnTo>
                    <a:pt x="4364" y="222198"/>
                  </a:lnTo>
                  <a:lnTo>
                    <a:pt x="0" y="270891"/>
                  </a:lnTo>
                  <a:lnTo>
                    <a:pt x="0" y="1354582"/>
                  </a:lnTo>
                  <a:lnTo>
                    <a:pt x="4364" y="1403312"/>
                  </a:lnTo>
                  <a:lnTo>
                    <a:pt x="16949" y="1449170"/>
                  </a:lnTo>
                  <a:lnTo>
                    <a:pt x="36989" y="1491393"/>
                  </a:lnTo>
                  <a:lnTo>
                    <a:pt x="63718" y="1529217"/>
                  </a:lnTo>
                  <a:lnTo>
                    <a:pt x="96372" y="1561877"/>
                  </a:lnTo>
                  <a:lnTo>
                    <a:pt x="134185" y="1588610"/>
                  </a:lnTo>
                  <a:lnTo>
                    <a:pt x="176392" y="1608650"/>
                  </a:lnTo>
                  <a:lnTo>
                    <a:pt x="222228" y="1621235"/>
                  </a:lnTo>
                  <a:lnTo>
                    <a:pt x="270929" y="1625600"/>
                  </a:lnTo>
                  <a:lnTo>
                    <a:pt x="2769425" y="1625600"/>
                  </a:lnTo>
                  <a:lnTo>
                    <a:pt x="2818122" y="1621235"/>
                  </a:lnTo>
                  <a:lnTo>
                    <a:pt x="2863962" y="1608650"/>
                  </a:lnTo>
                  <a:lnTo>
                    <a:pt x="2906180" y="1588610"/>
                  </a:lnTo>
                  <a:lnTo>
                    <a:pt x="2944008" y="1561877"/>
                  </a:lnTo>
                  <a:lnTo>
                    <a:pt x="2976679" y="1529217"/>
                  </a:lnTo>
                  <a:lnTo>
                    <a:pt x="3003425" y="1491393"/>
                  </a:lnTo>
                  <a:lnTo>
                    <a:pt x="3023479" y="1449170"/>
                  </a:lnTo>
                  <a:lnTo>
                    <a:pt x="3036074" y="1403312"/>
                  </a:lnTo>
                  <a:lnTo>
                    <a:pt x="3040443" y="1354582"/>
                  </a:lnTo>
                  <a:lnTo>
                    <a:pt x="3040443" y="270891"/>
                  </a:lnTo>
                  <a:lnTo>
                    <a:pt x="3036074" y="222198"/>
                  </a:lnTo>
                  <a:lnTo>
                    <a:pt x="3023479" y="176369"/>
                  </a:lnTo>
                  <a:lnTo>
                    <a:pt x="3003425" y="134168"/>
                  </a:lnTo>
                  <a:lnTo>
                    <a:pt x="2976679" y="96360"/>
                  </a:lnTo>
                  <a:lnTo>
                    <a:pt x="2944008" y="63711"/>
                  </a:lnTo>
                  <a:lnTo>
                    <a:pt x="2906180" y="36985"/>
                  </a:lnTo>
                  <a:lnTo>
                    <a:pt x="2863962" y="16947"/>
                  </a:lnTo>
                  <a:lnTo>
                    <a:pt x="2818122" y="4364"/>
                  </a:lnTo>
                  <a:lnTo>
                    <a:pt x="2769425" y="0"/>
                  </a:lnTo>
                  <a:close/>
                </a:path>
              </a:pathLst>
            </a:custGeom>
            <a:solidFill>
              <a:srgbClr val="4F81BC"/>
            </a:solidFill>
          </p:spPr>
          <p:txBody>
            <a:bodyPr wrap="square" lIns="0" tIns="0" rIns="0" bIns="0" rtlCol="0"/>
            <a:lstStyle/>
            <a:p>
              <a:endParaRPr/>
            </a:p>
          </p:txBody>
        </p:sp>
        <p:sp>
          <p:nvSpPr>
            <p:cNvPr id="17" name="object 17"/>
            <p:cNvSpPr/>
            <p:nvPr/>
          </p:nvSpPr>
          <p:spPr>
            <a:xfrm>
              <a:off x="455612" y="2976117"/>
              <a:ext cx="3041015" cy="1625600"/>
            </a:xfrm>
            <a:custGeom>
              <a:avLst/>
              <a:gdLst/>
              <a:ahLst/>
              <a:cxnLst/>
              <a:rect l="l" t="t" r="r" b="b"/>
              <a:pathLst>
                <a:path w="3041015" h="1625600">
                  <a:moveTo>
                    <a:pt x="0" y="270891"/>
                  </a:moveTo>
                  <a:lnTo>
                    <a:pt x="4364" y="222198"/>
                  </a:lnTo>
                  <a:lnTo>
                    <a:pt x="16949" y="176369"/>
                  </a:lnTo>
                  <a:lnTo>
                    <a:pt x="36989" y="134168"/>
                  </a:lnTo>
                  <a:lnTo>
                    <a:pt x="63718" y="96360"/>
                  </a:lnTo>
                  <a:lnTo>
                    <a:pt x="96372" y="63711"/>
                  </a:lnTo>
                  <a:lnTo>
                    <a:pt x="134185" y="36985"/>
                  </a:lnTo>
                  <a:lnTo>
                    <a:pt x="176392" y="16947"/>
                  </a:lnTo>
                  <a:lnTo>
                    <a:pt x="222228" y="4364"/>
                  </a:lnTo>
                  <a:lnTo>
                    <a:pt x="270929" y="0"/>
                  </a:lnTo>
                  <a:lnTo>
                    <a:pt x="2769425" y="0"/>
                  </a:lnTo>
                  <a:lnTo>
                    <a:pt x="2818122" y="4364"/>
                  </a:lnTo>
                  <a:lnTo>
                    <a:pt x="2863962" y="16947"/>
                  </a:lnTo>
                  <a:lnTo>
                    <a:pt x="2906180" y="36985"/>
                  </a:lnTo>
                  <a:lnTo>
                    <a:pt x="2944008" y="63711"/>
                  </a:lnTo>
                  <a:lnTo>
                    <a:pt x="2976679" y="96360"/>
                  </a:lnTo>
                  <a:lnTo>
                    <a:pt x="3003425" y="134168"/>
                  </a:lnTo>
                  <a:lnTo>
                    <a:pt x="3023479" y="176369"/>
                  </a:lnTo>
                  <a:lnTo>
                    <a:pt x="3036074" y="222198"/>
                  </a:lnTo>
                  <a:lnTo>
                    <a:pt x="3040443" y="270891"/>
                  </a:lnTo>
                  <a:lnTo>
                    <a:pt x="3040443" y="1354582"/>
                  </a:lnTo>
                  <a:lnTo>
                    <a:pt x="3036074" y="1403312"/>
                  </a:lnTo>
                  <a:lnTo>
                    <a:pt x="3023479" y="1449170"/>
                  </a:lnTo>
                  <a:lnTo>
                    <a:pt x="3003425" y="1491393"/>
                  </a:lnTo>
                  <a:lnTo>
                    <a:pt x="2976679" y="1529217"/>
                  </a:lnTo>
                  <a:lnTo>
                    <a:pt x="2944008" y="1561877"/>
                  </a:lnTo>
                  <a:lnTo>
                    <a:pt x="2906180" y="1588610"/>
                  </a:lnTo>
                  <a:lnTo>
                    <a:pt x="2863962" y="1608650"/>
                  </a:lnTo>
                  <a:lnTo>
                    <a:pt x="2818122" y="1621235"/>
                  </a:lnTo>
                  <a:lnTo>
                    <a:pt x="2769425" y="1625600"/>
                  </a:lnTo>
                  <a:lnTo>
                    <a:pt x="270929" y="1625600"/>
                  </a:lnTo>
                  <a:lnTo>
                    <a:pt x="222228" y="1621235"/>
                  </a:lnTo>
                  <a:lnTo>
                    <a:pt x="176392" y="1608650"/>
                  </a:lnTo>
                  <a:lnTo>
                    <a:pt x="134185" y="1588610"/>
                  </a:lnTo>
                  <a:lnTo>
                    <a:pt x="96372" y="1561877"/>
                  </a:lnTo>
                  <a:lnTo>
                    <a:pt x="63718" y="1529217"/>
                  </a:lnTo>
                  <a:lnTo>
                    <a:pt x="36989" y="1491393"/>
                  </a:lnTo>
                  <a:lnTo>
                    <a:pt x="16949" y="1449170"/>
                  </a:lnTo>
                  <a:lnTo>
                    <a:pt x="4364" y="1403312"/>
                  </a:lnTo>
                  <a:lnTo>
                    <a:pt x="0" y="1354582"/>
                  </a:lnTo>
                  <a:lnTo>
                    <a:pt x="0" y="270891"/>
                  </a:lnTo>
                  <a:close/>
                </a:path>
              </a:pathLst>
            </a:custGeom>
            <a:ln w="25399">
              <a:solidFill>
                <a:srgbClr val="FFFFFF"/>
              </a:solidFill>
            </a:ln>
          </p:spPr>
          <p:txBody>
            <a:bodyPr wrap="square" lIns="0" tIns="0" rIns="0" bIns="0" rtlCol="0"/>
            <a:lstStyle/>
            <a:p>
              <a:endParaRPr/>
            </a:p>
          </p:txBody>
        </p:sp>
      </p:grpSp>
      <p:sp>
        <p:nvSpPr>
          <p:cNvPr id="18" name="object 18"/>
          <p:cNvSpPr txBox="1"/>
          <p:nvPr/>
        </p:nvSpPr>
        <p:spPr>
          <a:xfrm>
            <a:off x="2383332" y="3380995"/>
            <a:ext cx="2235200" cy="774065"/>
          </a:xfrm>
          <a:prstGeom prst="rect">
            <a:avLst/>
          </a:prstGeom>
        </p:spPr>
        <p:txBody>
          <a:bodyPr vert="horz" wrap="square" lIns="0" tIns="49530" rIns="0" bIns="0" rtlCol="0">
            <a:spAutoFit/>
          </a:bodyPr>
          <a:lstStyle/>
          <a:p>
            <a:pPr marL="12700" marR="5080" indent="-1905" algn="ctr">
              <a:lnSpc>
                <a:spcPct val="86400"/>
              </a:lnSpc>
              <a:spcBef>
                <a:spcPts val="390"/>
              </a:spcBef>
            </a:pPr>
            <a:r>
              <a:rPr b="1" dirty="0">
                <a:solidFill>
                  <a:srgbClr val="FFFFFF"/>
                </a:solidFill>
                <a:latin typeface="Arial"/>
                <a:cs typeface="Arial"/>
              </a:rPr>
              <a:t>The</a:t>
            </a:r>
            <a:r>
              <a:rPr b="1" spc="-35" dirty="0">
                <a:solidFill>
                  <a:srgbClr val="FFFFFF"/>
                </a:solidFill>
                <a:latin typeface="Arial"/>
                <a:cs typeface="Arial"/>
              </a:rPr>
              <a:t> </a:t>
            </a:r>
            <a:r>
              <a:rPr b="1" dirty="0">
                <a:solidFill>
                  <a:srgbClr val="FFFFFF"/>
                </a:solidFill>
                <a:latin typeface="Arial"/>
                <a:cs typeface="Arial"/>
              </a:rPr>
              <a:t>type</a:t>
            </a:r>
            <a:r>
              <a:rPr b="1" spc="-10" dirty="0">
                <a:solidFill>
                  <a:srgbClr val="FFFFFF"/>
                </a:solidFill>
                <a:latin typeface="Arial"/>
                <a:cs typeface="Arial"/>
              </a:rPr>
              <a:t> </a:t>
            </a:r>
            <a:r>
              <a:rPr b="1" dirty="0">
                <a:solidFill>
                  <a:srgbClr val="FFFFFF"/>
                </a:solidFill>
                <a:latin typeface="Arial"/>
                <a:cs typeface="Arial"/>
              </a:rPr>
              <a:t>of</a:t>
            </a:r>
            <a:r>
              <a:rPr b="1" spc="-10" dirty="0">
                <a:solidFill>
                  <a:srgbClr val="FFFFFF"/>
                </a:solidFill>
                <a:latin typeface="Arial"/>
                <a:cs typeface="Arial"/>
              </a:rPr>
              <a:t> product </a:t>
            </a:r>
            <a:r>
              <a:rPr b="1" dirty="0">
                <a:solidFill>
                  <a:srgbClr val="FFFFFF"/>
                </a:solidFill>
                <a:latin typeface="Arial"/>
                <a:cs typeface="Arial"/>
              </a:rPr>
              <a:t>certification</a:t>
            </a:r>
            <a:r>
              <a:rPr b="1" spc="-45" dirty="0">
                <a:solidFill>
                  <a:srgbClr val="FFFFFF"/>
                </a:solidFill>
                <a:latin typeface="Arial"/>
                <a:cs typeface="Arial"/>
              </a:rPr>
              <a:t> </a:t>
            </a:r>
            <a:r>
              <a:rPr b="1" spc="-10" dirty="0">
                <a:solidFill>
                  <a:srgbClr val="FFFFFF"/>
                </a:solidFill>
                <a:latin typeface="Arial"/>
                <a:cs typeface="Arial"/>
              </a:rPr>
              <a:t>scheme chosen:</a:t>
            </a:r>
            <a:endParaRPr>
              <a:latin typeface="Arial"/>
              <a:cs typeface="Arial"/>
            </a:endParaRPr>
          </a:p>
        </p:txBody>
      </p:sp>
      <p:grpSp>
        <p:nvGrpSpPr>
          <p:cNvPr id="19" name="object 19"/>
          <p:cNvGrpSpPr/>
          <p:nvPr/>
        </p:nvGrpSpPr>
        <p:grpSpPr>
          <a:xfrm>
            <a:off x="5007228" y="4832858"/>
            <a:ext cx="5430520" cy="1325880"/>
            <a:chOff x="3483228" y="4832858"/>
            <a:chExt cx="5430520" cy="1325880"/>
          </a:xfrm>
        </p:grpSpPr>
        <p:sp>
          <p:nvSpPr>
            <p:cNvPr id="20" name="object 20"/>
            <p:cNvSpPr/>
            <p:nvPr/>
          </p:nvSpPr>
          <p:spPr>
            <a:xfrm>
              <a:off x="3495928" y="4845558"/>
              <a:ext cx="5405120" cy="1300480"/>
            </a:xfrm>
            <a:custGeom>
              <a:avLst/>
              <a:gdLst/>
              <a:ahLst/>
              <a:cxnLst/>
              <a:rect l="l" t="t" r="r" b="b"/>
              <a:pathLst>
                <a:path w="5405120" h="1300479">
                  <a:moveTo>
                    <a:pt x="5188458" y="0"/>
                  </a:moveTo>
                  <a:lnTo>
                    <a:pt x="0" y="0"/>
                  </a:lnTo>
                  <a:lnTo>
                    <a:pt x="0" y="1300416"/>
                  </a:lnTo>
                  <a:lnTo>
                    <a:pt x="5188458" y="1300416"/>
                  </a:lnTo>
                  <a:lnTo>
                    <a:pt x="5238128" y="1294692"/>
                  </a:lnTo>
                  <a:lnTo>
                    <a:pt x="5283729" y="1278386"/>
                  </a:lnTo>
                  <a:lnTo>
                    <a:pt x="5323958" y="1252799"/>
                  </a:lnTo>
                  <a:lnTo>
                    <a:pt x="5357513" y="1219233"/>
                  </a:lnTo>
                  <a:lnTo>
                    <a:pt x="5383093" y="1178988"/>
                  </a:lnTo>
                  <a:lnTo>
                    <a:pt x="5399396" y="1133365"/>
                  </a:lnTo>
                  <a:lnTo>
                    <a:pt x="5405120" y="1083665"/>
                  </a:lnTo>
                  <a:lnTo>
                    <a:pt x="5405120" y="216662"/>
                  </a:lnTo>
                  <a:lnTo>
                    <a:pt x="5399396" y="166991"/>
                  </a:lnTo>
                  <a:lnTo>
                    <a:pt x="5383093" y="121390"/>
                  </a:lnTo>
                  <a:lnTo>
                    <a:pt x="5357513" y="81161"/>
                  </a:lnTo>
                  <a:lnTo>
                    <a:pt x="5323958" y="47606"/>
                  </a:lnTo>
                  <a:lnTo>
                    <a:pt x="5283729" y="22026"/>
                  </a:lnTo>
                  <a:lnTo>
                    <a:pt x="5238128" y="5723"/>
                  </a:lnTo>
                  <a:lnTo>
                    <a:pt x="5188458" y="0"/>
                  </a:lnTo>
                  <a:close/>
                </a:path>
              </a:pathLst>
            </a:custGeom>
            <a:solidFill>
              <a:srgbClr val="D0D7E8">
                <a:alpha val="90194"/>
              </a:srgbClr>
            </a:solidFill>
          </p:spPr>
          <p:txBody>
            <a:bodyPr wrap="square" lIns="0" tIns="0" rIns="0" bIns="0" rtlCol="0"/>
            <a:lstStyle/>
            <a:p>
              <a:endParaRPr/>
            </a:p>
          </p:txBody>
        </p:sp>
        <p:sp>
          <p:nvSpPr>
            <p:cNvPr id="21" name="object 21"/>
            <p:cNvSpPr/>
            <p:nvPr/>
          </p:nvSpPr>
          <p:spPr>
            <a:xfrm>
              <a:off x="3495928" y="4845558"/>
              <a:ext cx="5405120" cy="1300480"/>
            </a:xfrm>
            <a:custGeom>
              <a:avLst/>
              <a:gdLst/>
              <a:ahLst/>
              <a:cxnLst/>
              <a:rect l="l" t="t" r="r" b="b"/>
              <a:pathLst>
                <a:path w="5405120" h="1300479">
                  <a:moveTo>
                    <a:pt x="5405120" y="216662"/>
                  </a:moveTo>
                  <a:lnTo>
                    <a:pt x="5405120" y="1083665"/>
                  </a:lnTo>
                  <a:lnTo>
                    <a:pt x="5399396" y="1133365"/>
                  </a:lnTo>
                  <a:lnTo>
                    <a:pt x="5383093" y="1178988"/>
                  </a:lnTo>
                  <a:lnTo>
                    <a:pt x="5357513" y="1219233"/>
                  </a:lnTo>
                  <a:lnTo>
                    <a:pt x="5323958" y="1252799"/>
                  </a:lnTo>
                  <a:lnTo>
                    <a:pt x="5283729" y="1278386"/>
                  </a:lnTo>
                  <a:lnTo>
                    <a:pt x="5238128" y="1294692"/>
                  </a:lnTo>
                  <a:lnTo>
                    <a:pt x="5188458" y="1300416"/>
                  </a:lnTo>
                  <a:lnTo>
                    <a:pt x="0" y="1300416"/>
                  </a:lnTo>
                  <a:lnTo>
                    <a:pt x="0" y="0"/>
                  </a:lnTo>
                  <a:lnTo>
                    <a:pt x="5188458" y="0"/>
                  </a:lnTo>
                  <a:lnTo>
                    <a:pt x="5238128" y="5723"/>
                  </a:lnTo>
                  <a:lnTo>
                    <a:pt x="5283729" y="22026"/>
                  </a:lnTo>
                  <a:lnTo>
                    <a:pt x="5323958" y="47606"/>
                  </a:lnTo>
                  <a:lnTo>
                    <a:pt x="5357513" y="81161"/>
                  </a:lnTo>
                  <a:lnTo>
                    <a:pt x="5383093" y="121390"/>
                  </a:lnTo>
                  <a:lnTo>
                    <a:pt x="5399396" y="166991"/>
                  </a:lnTo>
                  <a:lnTo>
                    <a:pt x="5405120" y="216662"/>
                  </a:lnTo>
                  <a:close/>
                </a:path>
              </a:pathLst>
            </a:custGeom>
            <a:ln w="25400">
              <a:solidFill>
                <a:srgbClr val="D0D7E8"/>
              </a:solidFill>
            </a:ln>
          </p:spPr>
          <p:txBody>
            <a:bodyPr wrap="square" lIns="0" tIns="0" rIns="0" bIns="0" rtlCol="0"/>
            <a:lstStyle/>
            <a:p>
              <a:endParaRPr/>
            </a:p>
          </p:txBody>
        </p:sp>
      </p:grpSp>
      <p:sp>
        <p:nvSpPr>
          <p:cNvPr id="22" name="object 22"/>
          <p:cNvSpPr txBox="1"/>
          <p:nvPr/>
        </p:nvSpPr>
        <p:spPr>
          <a:xfrm>
            <a:off x="5053710" y="5299076"/>
            <a:ext cx="5228590" cy="371897"/>
          </a:xfrm>
          <a:prstGeom prst="rect">
            <a:avLst/>
          </a:prstGeom>
        </p:spPr>
        <p:txBody>
          <a:bodyPr vert="horz" wrap="square" lIns="0" tIns="38100" rIns="0" bIns="0" rtlCol="0">
            <a:spAutoFit/>
          </a:bodyPr>
          <a:lstStyle/>
          <a:p>
            <a:pPr marL="127000" marR="5080" indent="-114300">
              <a:lnSpc>
                <a:spcPts val="1250"/>
              </a:lnSpc>
              <a:spcBef>
                <a:spcPts val="300"/>
              </a:spcBef>
              <a:buChar char="•"/>
              <a:tabLst>
                <a:tab pos="127000" algn="l"/>
              </a:tabLst>
            </a:pPr>
            <a:r>
              <a:rPr sz="1200" dirty="0">
                <a:latin typeface="Arial"/>
                <a:cs typeface="Arial"/>
              </a:rPr>
              <a:t>can</a:t>
            </a:r>
            <a:r>
              <a:rPr sz="1200" spc="-20" dirty="0">
                <a:latin typeface="Arial"/>
                <a:cs typeface="Arial"/>
              </a:rPr>
              <a:t> </a:t>
            </a:r>
            <a:r>
              <a:rPr sz="1200" dirty="0">
                <a:latin typeface="Arial"/>
                <a:cs typeface="Arial"/>
              </a:rPr>
              <a:t>be</a:t>
            </a:r>
            <a:r>
              <a:rPr sz="1200" spc="-20" dirty="0">
                <a:latin typeface="Arial"/>
                <a:cs typeface="Arial"/>
              </a:rPr>
              <a:t> </a:t>
            </a:r>
            <a:r>
              <a:rPr sz="1200" dirty="0">
                <a:latin typeface="Arial"/>
                <a:cs typeface="Arial"/>
              </a:rPr>
              <a:t>used</a:t>
            </a:r>
            <a:r>
              <a:rPr sz="1200" spc="-20" dirty="0">
                <a:latin typeface="Arial"/>
                <a:cs typeface="Arial"/>
              </a:rPr>
              <a:t> </a:t>
            </a:r>
            <a:r>
              <a:rPr sz="1200" dirty="0">
                <a:latin typeface="Arial"/>
                <a:cs typeface="Arial"/>
              </a:rPr>
              <a:t>in</a:t>
            </a:r>
            <a:r>
              <a:rPr sz="1200" spc="-15" dirty="0">
                <a:latin typeface="Arial"/>
                <a:cs typeface="Arial"/>
              </a:rPr>
              <a:t> </a:t>
            </a:r>
            <a:r>
              <a:rPr sz="1200" dirty="0">
                <a:latin typeface="Arial"/>
                <a:cs typeface="Arial"/>
              </a:rPr>
              <a:t>combination</a:t>
            </a:r>
            <a:r>
              <a:rPr sz="1200" spc="-40" dirty="0">
                <a:latin typeface="Arial"/>
                <a:cs typeface="Arial"/>
              </a:rPr>
              <a:t> </a:t>
            </a:r>
            <a:r>
              <a:rPr sz="1200" dirty="0">
                <a:latin typeface="Arial"/>
                <a:cs typeface="Arial"/>
              </a:rPr>
              <a:t>with</a:t>
            </a:r>
            <a:r>
              <a:rPr sz="1200" spc="5" dirty="0">
                <a:latin typeface="Arial"/>
                <a:cs typeface="Arial"/>
              </a:rPr>
              <a:t> </a:t>
            </a:r>
            <a:r>
              <a:rPr sz="1200" dirty="0">
                <a:latin typeface="Arial"/>
                <a:cs typeface="Arial"/>
              </a:rPr>
              <a:t>a</a:t>
            </a:r>
            <a:r>
              <a:rPr sz="1200" spc="-15" dirty="0">
                <a:latin typeface="Arial"/>
                <a:cs typeface="Arial"/>
              </a:rPr>
              <a:t> </a:t>
            </a:r>
            <a:r>
              <a:rPr sz="1200" dirty="0">
                <a:latin typeface="Arial"/>
                <a:cs typeface="Arial"/>
              </a:rPr>
              <a:t>number</a:t>
            </a:r>
            <a:r>
              <a:rPr sz="1200" spc="-35" dirty="0">
                <a:latin typeface="Arial"/>
                <a:cs typeface="Arial"/>
              </a:rPr>
              <a:t> </a:t>
            </a:r>
            <a:r>
              <a:rPr sz="1200" dirty="0">
                <a:latin typeface="Arial"/>
                <a:cs typeface="Arial"/>
              </a:rPr>
              <a:t>of</a:t>
            </a:r>
            <a:r>
              <a:rPr sz="1200" spc="-10" dirty="0">
                <a:latin typeface="Arial"/>
                <a:cs typeface="Arial"/>
              </a:rPr>
              <a:t> </a:t>
            </a:r>
            <a:r>
              <a:rPr sz="1200" dirty="0">
                <a:latin typeface="Arial"/>
                <a:cs typeface="Arial"/>
              </a:rPr>
              <a:t>related</a:t>
            </a:r>
            <a:r>
              <a:rPr sz="1200" spc="-25" dirty="0">
                <a:latin typeface="Arial"/>
                <a:cs typeface="Arial"/>
              </a:rPr>
              <a:t> </a:t>
            </a:r>
            <a:r>
              <a:rPr sz="1200" dirty="0">
                <a:latin typeface="Arial"/>
                <a:cs typeface="Arial"/>
              </a:rPr>
              <a:t>product</a:t>
            </a:r>
            <a:r>
              <a:rPr sz="1200" spc="-20" dirty="0">
                <a:latin typeface="Arial"/>
                <a:cs typeface="Arial"/>
              </a:rPr>
              <a:t> </a:t>
            </a:r>
            <a:r>
              <a:rPr sz="1200" dirty="0">
                <a:latin typeface="Arial"/>
                <a:cs typeface="Arial"/>
              </a:rPr>
              <a:t>standards</a:t>
            </a:r>
            <a:r>
              <a:rPr sz="1200" spc="-35" dirty="0">
                <a:latin typeface="Arial"/>
                <a:cs typeface="Arial"/>
              </a:rPr>
              <a:t> </a:t>
            </a:r>
            <a:r>
              <a:rPr sz="1200" spc="-25" dirty="0">
                <a:latin typeface="Arial"/>
                <a:cs typeface="Arial"/>
              </a:rPr>
              <a:t>and </a:t>
            </a:r>
            <a:r>
              <a:rPr sz="1200" dirty="0">
                <a:latin typeface="Arial"/>
                <a:cs typeface="Arial"/>
              </a:rPr>
              <a:t>guides</a:t>
            </a:r>
            <a:r>
              <a:rPr sz="1200" spc="-25" dirty="0">
                <a:latin typeface="Arial"/>
                <a:cs typeface="Arial"/>
              </a:rPr>
              <a:t> </a:t>
            </a:r>
            <a:r>
              <a:rPr sz="1200" dirty="0">
                <a:latin typeface="Arial"/>
                <a:cs typeface="Arial"/>
              </a:rPr>
              <a:t>to</a:t>
            </a:r>
            <a:r>
              <a:rPr sz="1200" spc="-10" dirty="0">
                <a:latin typeface="Arial"/>
                <a:cs typeface="Arial"/>
              </a:rPr>
              <a:t> </a:t>
            </a:r>
            <a:r>
              <a:rPr sz="1200" dirty="0">
                <a:latin typeface="Arial"/>
                <a:cs typeface="Arial"/>
              </a:rPr>
              <a:t>demonstrate</a:t>
            </a:r>
            <a:r>
              <a:rPr sz="1200" spc="-55" dirty="0">
                <a:latin typeface="Arial"/>
                <a:cs typeface="Arial"/>
              </a:rPr>
              <a:t> </a:t>
            </a:r>
            <a:r>
              <a:rPr sz="1200" dirty="0">
                <a:latin typeface="Arial"/>
                <a:cs typeface="Arial"/>
              </a:rPr>
              <a:t>that</a:t>
            </a:r>
            <a:r>
              <a:rPr sz="1200" spc="-20" dirty="0">
                <a:latin typeface="Arial"/>
                <a:cs typeface="Arial"/>
              </a:rPr>
              <a:t> </a:t>
            </a:r>
            <a:r>
              <a:rPr sz="1200" dirty="0">
                <a:latin typeface="Arial"/>
                <a:cs typeface="Arial"/>
              </a:rPr>
              <a:t>a</a:t>
            </a:r>
            <a:r>
              <a:rPr sz="1200" spc="-25" dirty="0">
                <a:latin typeface="Arial"/>
                <a:cs typeface="Arial"/>
              </a:rPr>
              <a:t> </a:t>
            </a:r>
            <a:r>
              <a:rPr sz="1200" dirty="0">
                <a:latin typeface="Arial"/>
                <a:cs typeface="Arial"/>
              </a:rPr>
              <a:t>product</a:t>
            </a:r>
            <a:r>
              <a:rPr sz="1200" spc="-20" dirty="0">
                <a:latin typeface="Arial"/>
                <a:cs typeface="Arial"/>
              </a:rPr>
              <a:t> </a:t>
            </a:r>
            <a:r>
              <a:rPr sz="1200" dirty="0">
                <a:latin typeface="Arial"/>
                <a:cs typeface="Arial"/>
              </a:rPr>
              <a:t>complies</a:t>
            </a:r>
            <a:r>
              <a:rPr sz="1200" spc="-35" dirty="0">
                <a:latin typeface="Arial"/>
                <a:cs typeface="Arial"/>
              </a:rPr>
              <a:t> </a:t>
            </a:r>
            <a:r>
              <a:rPr sz="1200" dirty="0">
                <a:latin typeface="Arial"/>
                <a:cs typeface="Arial"/>
              </a:rPr>
              <a:t>with specified</a:t>
            </a:r>
            <a:r>
              <a:rPr sz="1200" spc="-40" dirty="0">
                <a:latin typeface="Arial"/>
                <a:cs typeface="Arial"/>
              </a:rPr>
              <a:t> </a:t>
            </a:r>
            <a:r>
              <a:rPr sz="1200" spc="-10" dirty="0">
                <a:latin typeface="Arial"/>
                <a:cs typeface="Arial"/>
              </a:rPr>
              <a:t>criteria.</a:t>
            </a:r>
            <a:endParaRPr sz="1200">
              <a:latin typeface="Arial"/>
              <a:cs typeface="Arial"/>
            </a:endParaRPr>
          </a:p>
        </p:txBody>
      </p:sp>
      <p:grpSp>
        <p:nvGrpSpPr>
          <p:cNvPr id="23" name="object 23"/>
          <p:cNvGrpSpPr/>
          <p:nvPr/>
        </p:nvGrpSpPr>
        <p:grpSpPr>
          <a:xfrm>
            <a:off x="1966913" y="4670297"/>
            <a:ext cx="3066415" cy="1651000"/>
            <a:chOff x="442912" y="4670297"/>
            <a:chExt cx="3066415" cy="1651000"/>
          </a:xfrm>
        </p:grpSpPr>
        <p:sp>
          <p:nvSpPr>
            <p:cNvPr id="24" name="object 24"/>
            <p:cNvSpPr/>
            <p:nvPr/>
          </p:nvSpPr>
          <p:spPr>
            <a:xfrm>
              <a:off x="455612" y="4682997"/>
              <a:ext cx="3041015" cy="1625600"/>
            </a:xfrm>
            <a:custGeom>
              <a:avLst/>
              <a:gdLst/>
              <a:ahLst/>
              <a:cxnLst/>
              <a:rect l="l" t="t" r="r" b="b"/>
              <a:pathLst>
                <a:path w="3041015" h="1625600">
                  <a:moveTo>
                    <a:pt x="2769425" y="0"/>
                  </a:moveTo>
                  <a:lnTo>
                    <a:pt x="270929" y="0"/>
                  </a:lnTo>
                  <a:lnTo>
                    <a:pt x="222228" y="4364"/>
                  </a:lnTo>
                  <a:lnTo>
                    <a:pt x="176392" y="16947"/>
                  </a:lnTo>
                  <a:lnTo>
                    <a:pt x="134185" y="36985"/>
                  </a:lnTo>
                  <a:lnTo>
                    <a:pt x="96372" y="63711"/>
                  </a:lnTo>
                  <a:lnTo>
                    <a:pt x="63718" y="96360"/>
                  </a:lnTo>
                  <a:lnTo>
                    <a:pt x="36989" y="134168"/>
                  </a:lnTo>
                  <a:lnTo>
                    <a:pt x="16949" y="176369"/>
                  </a:lnTo>
                  <a:lnTo>
                    <a:pt x="4364" y="222198"/>
                  </a:lnTo>
                  <a:lnTo>
                    <a:pt x="0" y="270890"/>
                  </a:lnTo>
                  <a:lnTo>
                    <a:pt x="0" y="1354594"/>
                  </a:lnTo>
                  <a:lnTo>
                    <a:pt x="4364" y="1403295"/>
                  </a:lnTo>
                  <a:lnTo>
                    <a:pt x="16949" y="1449132"/>
                  </a:lnTo>
                  <a:lnTo>
                    <a:pt x="36989" y="1491341"/>
                  </a:lnTo>
                  <a:lnTo>
                    <a:pt x="63718" y="1529156"/>
                  </a:lnTo>
                  <a:lnTo>
                    <a:pt x="96372" y="1561812"/>
                  </a:lnTo>
                  <a:lnTo>
                    <a:pt x="134185" y="1588543"/>
                  </a:lnTo>
                  <a:lnTo>
                    <a:pt x="176392" y="1608585"/>
                  </a:lnTo>
                  <a:lnTo>
                    <a:pt x="222228" y="1621171"/>
                  </a:lnTo>
                  <a:lnTo>
                    <a:pt x="270929" y="1625536"/>
                  </a:lnTo>
                  <a:lnTo>
                    <a:pt x="2769425" y="1625536"/>
                  </a:lnTo>
                  <a:lnTo>
                    <a:pt x="2818122" y="1621171"/>
                  </a:lnTo>
                  <a:lnTo>
                    <a:pt x="2863962" y="1608585"/>
                  </a:lnTo>
                  <a:lnTo>
                    <a:pt x="2906180" y="1588543"/>
                  </a:lnTo>
                  <a:lnTo>
                    <a:pt x="2944008" y="1561812"/>
                  </a:lnTo>
                  <a:lnTo>
                    <a:pt x="2976679" y="1529156"/>
                  </a:lnTo>
                  <a:lnTo>
                    <a:pt x="3003425" y="1491341"/>
                  </a:lnTo>
                  <a:lnTo>
                    <a:pt x="3023479" y="1449132"/>
                  </a:lnTo>
                  <a:lnTo>
                    <a:pt x="3036074" y="1403295"/>
                  </a:lnTo>
                  <a:lnTo>
                    <a:pt x="3040443" y="1354594"/>
                  </a:lnTo>
                  <a:lnTo>
                    <a:pt x="3040443" y="270890"/>
                  </a:lnTo>
                  <a:lnTo>
                    <a:pt x="3036074" y="222198"/>
                  </a:lnTo>
                  <a:lnTo>
                    <a:pt x="3023479" y="176369"/>
                  </a:lnTo>
                  <a:lnTo>
                    <a:pt x="3003425" y="134168"/>
                  </a:lnTo>
                  <a:lnTo>
                    <a:pt x="2976679" y="96360"/>
                  </a:lnTo>
                  <a:lnTo>
                    <a:pt x="2944008" y="63711"/>
                  </a:lnTo>
                  <a:lnTo>
                    <a:pt x="2906180" y="36985"/>
                  </a:lnTo>
                  <a:lnTo>
                    <a:pt x="2863962" y="16947"/>
                  </a:lnTo>
                  <a:lnTo>
                    <a:pt x="2818122" y="4364"/>
                  </a:lnTo>
                  <a:lnTo>
                    <a:pt x="2769425" y="0"/>
                  </a:lnTo>
                  <a:close/>
                </a:path>
              </a:pathLst>
            </a:custGeom>
            <a:solidFill>
              <a:srgbClr val="4F81BC"/>
            </a:solidFill>
          </p:spPr>
          <p:txBody>
            <a:bodyPr wrap="square" lIns="0" tIns="0" rIns="0" bIns="0" rtlCol="0"/>
            <a:lstStyle/>
            <a:p>
              <a:endParaRPr/>
            </a:p>
          </p:txBody>
        </p:sp>
        <p:sp>
          <p:nvSpPr>
            <p:cNvPr id="25" name="object 25"/>
            <p:cNvSpPr/>
            <p:nvPr/>
          </p:nvSpPr>
          <p:spPr>
            <a:xfrm>
              <a:off x="455612" y="4682997"/>
              <a:ext cx="3041015" cy="1625600"/>
            </a:xfrm>
            <a:custGeom>
              <a:avLst/>
              <a:gdLst/>
              <a:ahLst/>
              <a:cxnLst/>
              <a:rect l="l" t="t" r="r" b="b"/>
              <a:pathLst>
                <a:path w="3041015" h="1625600">
                  <a:moveTo>
                    <a:pt x="0" y="270890"/>
                  </a:moveTo>
                  <a:lnTo>
                    <a:pt x="4364" y="222198"/>
                  </a:lnTo>
                  <a:lnTo>
                    <a:pt x="16949" y="176369"/>
                  </a:lnTo>
                  <a:lnTo>
                    <a:pt x="36989" y="134168"/>
                  </a:lnTo>
                  <a:lnTo>
                    <a:pt x="63718" y="96360"/>
                  </a:lnTo>
                  <a:lnTo>
                    <a:pt x="96372" y="63711"/>
                  </a:lnTo>
                  <a:lnTo>
                    <a:pt x="134185" y="36985"/>
                  </a:lnTo>
                  <a:lnTo>
                    <a:pt x="176392" y="16947"/>
                  </a:lnTo>
                  <a:lnTo>
                    <a:pt x="222228" y="4364"/>
                  </a:lnTo>
                  <a:lnTo>
                    <a:pt x="270929" y="0"/>
                  </a:lnTo>
                  <a:lnTo>
                    <a:pt x="2769425" y="0"/>
                  </a:lnTo>
                  <a:lnTo>
                    <a:pt x="2818122" y="4364"/>
                  </a:lnTo>
                  <a:lnTo>
                    <a:pt x="2863962" y="16947"/>
                  </a:lnTo>
                  <a:lnTo>
                    <a:pt x="2906180" y="36985"/>
                  </a:lnTo>
                  <a:lnTo>
                    <a:pt x="2944008" y="63711"/>
                  </a:lnTo>
                  <a:lnTo>
                    <a:pt x="2976679" y="96360"/>
                  </a:lnTo>
                  <a:lnTo>
                    <a:pt x="3003425" y="134168"/>
                  </a:lnTo>
                  <a:lnTo>
                    <a:pt x="3023479" y="176369"/>
                  </a:lnTo>
                  <a:lnTo>
                    <a:pt x="3036074" y="222198"/>
                  </a:lnTo>
                  <a:lnTo>
                    <a:pt x="3040443" y="270890"/>
                  </a:lnTo>
                  <a:lnTo>
                    <a:pt x="3040443" y="1354594"/>
                  </a:lnTo>
                  <a:lnTo>
                    <a:pt x="3036074" y="1403295"/>
                  </a:lnTo>
                  <a:lnTo>
                    <a:pt x="3023479" y="1449132"/>
                  </a:lnTo>
                  <a:lnTo>
                    <a:pt x="3003425" y="1491341"/>
                  </a:lnTo>
                  <a:lnTo>
                    <a:pt x="2976679" y="1529156"/>
                  </a:lnTo>
                  <a:lnTo>
                    <a:pt x="2944008" y="1561812"/>
                  </a:lnTo>
                  <a:lnTo>
                    <a:pt x="2906180" y="1588543"/>
                  </a:lnTo>
                  <a:lnTo>
                    <a:pt x="2863962" y="1608585"/>
                  </a:lnTo>
                  <a:lnTo>
                    <a:pt x="2818122" y="1621171"/>
                  </a:lnTo>
                  <a:lnTo>
                    <a:pt x="2769425" y="1625536"/>
                  </a:lnTo>
                  <a:lnTo>
                    <a:pt x="270929" y="1625536"/>
                  </a:lnTo>
                  <a:lnTo>
                    <a:pt x="222228" y="1621171"/>
                  </a:lnTo>
                  <a:lnTo>
                    <a:pt x="176392" y="1608585"/>
                  </a:lnTo>
                  <a:lnTo>
                    <a:pt x="134185" y="1588543"/>
                  </a:lnTo>
                  <a:lnTo>
                    <a:pt x="96372" y="1561812"/>
                  </a:lnTo>
                  <a:lnTo>
                    <a:pt x="63718" y="1529156"/>
                  </a:lnTo>
                  <a:lnTo>
                    <a:pt x="36989" y="1491341"/>
                  </a:lnTo>
                  <a:lnTo>
                    <a:pt x="16949" y="1449132"/>
                  </a:lnTo>
                  <a:lnTo>
                    <a:pt x="4364" y="1403295"/>
                  </a:lnTo>
                  <a:lnTo>
                    <a:pt x="0" y="1354594"/>
                  </a:lnTo>
                  <a:lnTo>
                    <a:pt x="0" y="270890"/>
                  </a:lnTo>
                  <a:close/>
                </a:path>
              </a:pathLst>
            </a:custGeom>
            <a:ln w="25399">
              <a:solidFill>
                <a:srgbClr val="FFFFFF"/>
              </a:solidFill>
            </a:ln>
          </p:spPr>
          <p:txBody>
            <a:bodyPr wrap="square" lIns="0" tIns="0" rIns="0" bIns="0" rtlCol="0"/>
            <a:lstStyle/>
            <a:p>
              <a:endParaRPr/>
            </a:p>
          </p:txBody>
        </p:sp>
      </p:grpSp>
      <p:sp>
        <p:nvSpPr>
          <p:cNvPr id="26" name="object 26"/>
          <p:cNvSpPr txBox="1"/>
          <p:nvPr/>
        </p:nvSpPr>
        <p:spPr>
          <a:xfrm>
            <a:off x="2121204" y="4851272"/>
            <a:ext cx="2757170" cy="1269578"/>
          </a:xfrm>
          <a:prstGeom prst="rect">
            <a:avLst/>
          </a:prstGeom>
        </p:spPr>
        <p:txBody>
          <a:bodyPr vert="horz" wrap="square" lIns="0" tIns="12700" rIns="0" bIns="0" rtlCol="0">
            <a:spAutoFit/>
          </a:bodyPr>
          <a:lstStyle/>
          <a:p>
            <a:pPr marL="1270" algn="ctr">
              <a:lnSpc>
                <a:spcPts val="2014"/>
              </a:lnSpc>
              <a:spcBef>
                <a:spcPts val="100"/>
              </a:spcBef>
            </a:pPr>
            <a:r>
              <a:rPr b="1" dirty="0">
                <a:solidFill>
                  <a:srgbClr val="FFFFFF"/>
                </a:solidFill>
                <a:latin typeface="Arial"/>
                <a:cs typeface="Arial"/>
              </a:rPr>
              <a:t>ISO/IEC</a:t>
            </a:r>
            <a:r>
              <a:rPr b="1" spc="-15" dirty="0">
                <a:solidFill>
                  <a:srgbClr val="FFFFFF"/>
                </a:solidFill>
                <a:latin typeface="Arial"/>
                <a:cs typeface="Arial"/>
              </a:rPr>
              <a:t> </a:t>
            </a:r>
            <a:r>
              <a:rPr b="1" spc="-20" dirty="0">
                <a:solidFill>
                  <a:srgbClr val="FFFFFF"/>
                </a:solidFill>
                <a:latin typeface="Arial"/>
                <a:cs typeface="Arial"/>
              </a:rPr>
              <a:t>17065</a:t>
            </a:r>
            <a:endParaRPr>
              <a:latin typeface="Arial"/>
              <a:cs typeface="Arial"/>
            </a:endParaRPr>
          </a:p>
          <a:p>
            <a:pPr marL="12700" marR="5080" algn="ctr">
              <a:lnSpc>
                <a:spcPts val="1860"/>
              </a:lnSpc>
              <a:spcBef>
                <a:spcPts val="170"/>
              </a:spcBef>
            </a:pPr>
            <a:r>
              <a:rPr b="1" dirty="0">
                <a:solidFill>
                  <a:srgbClr val="FFFFFF"/>
                </a:solidFill>
                <a:latin typeface="Arial"/>
                <a:cs typeface="Arial"/>
              </a:rPr>
              <a:t>Conformity</a:t>
            </a:r>
            <a:r>
              <a:rPr b="1" spc="-55" dirty="0">
                <a:solidFill>
                  <a:srgbClr val="FFFFFF"/>
                </a:solidFill>
                <a:latin typeface="Arial"/>
                <a:cs typeface="Arial"/>
              </a:rPr>
              <a:t> </a:t>
            </a:r>
            <a:r>
              <a:rPr b="1" dirty="0">
                <a:solidFill>
                  <a:srgbClr val="FFFFFF"/>
                </a:solidFill>
                <a:latin typeface="Arial"/>
                <a:cs typeface="Arial"/>
              </a:rPr>
              <a:t>assessment</a:t>
            </a:r>
            <a:r>
              <a:rPr b="1" spc="-20" dirty="0">
                <a:solidFill>
                  <a:srgbClr val="FFFFFF"/>
                </a:solidFill>
                <a:latin typeface="Arial"/>
                <a:cs typeface="Arial"/>
              </a:rPr>
              <a:t> </a:t>
            </a:r>
            <a:r>
              <a:rPr b="1" spc="-50" dirty="0">
                <a:solidFill>
                  <a:srgbClr val="FFFFFF"/>
                </a:solidFill>
                <a:latin typeface="Arial"/>
                <a:cs typeface="Arial"/>
              </a:rPr>
              <a:t>- </a:t>
            </a:r>
            <a:r>
              <a:rPr b="1" i="1" dirty="0">
                <a:solidFill>
                  <a:srgbClr val="FFFFFF"/>
                </a:solidFill>
                <a:latin typeface="Arial"/>
                <a:cs typeface="Arial"/>
              </a:rPr>
              <a:t>Requirements</a:t>
            </a:r>
            <a:r>
              <a:rPr b="1" i="1" spc="-30" dirty="0">
                <a:solidFill>
                  <a:srgbClr val="FFFFFF"/>
                </a:solidFill>
                <a:latin typeface="Arial"/>
                <a:cs typeface="Arial"/>
              </a:rPr>
              <a:t> </a:t>
            </a:r>
            <a:r>
              <a:rPr b="1" i="1" dirty="0">
                <a:solidFill>
                  <a:srgbClr val="FFFFFF"/>
                </a:solidFill>
                <a:latin typeface="Arial"/>
                <a:cs typeface="Arial"/>
              </a:rPr>
              <a:t>for</a:t>
            </a:r>
            <a:r>
              <a:rPr b="1" i="1" spc="-35" dirty="0">
                <a:solidFill>
                  <a:srgbClr val="FFFFFF"/>
                </a:solidFill>
                <a:latin typeface="Arial"/>
                <a:cs typeface="Arial"/>
              </a:rPr>
              <a:t> </a:t>
            </a:r>
            <a:r>
              <a:rPr b="1" i="1" spc="-10" dirty="0">
                <a:solidFill>
                  <a:srgbClr val="FFFFFF"/>
                </a:solidFill>
                <a:latin typeface="Arial"/>
                <a:cs typeface="Arial"/>
              </a:rPr>
              <a:t>bodies </a:t>
            </a:r>
            <a:r>
              <a:rPr b="1" i="1" dirty="0">
                <a:solidFill>
                  <a:srgbClr val="FFFFFF"/>
                </a:solidFill>
                <a:latin typeface="Arial"/>
                <a:cs typeface="Arial"/>
              </a:rPr>
              <a:t>certifying</a:t>
            </a:r>
            <a:r>
              <a:rPr b="1" i="1" spc="-75" dirty="0">
                <a:solidFill>
                  <a:srgbClr val="FFFFFF"/>
                </a:solidFill>
                <a:latin typeface="Arial"/>
                <a:cs typeface="Arial"/>
              </a:rPr>
              <a:t> </a:t>
            </a:r>
            <a:r>
              <a:rPr b="1" i="1" spc="-10" dirty="0">
                <a:solidFill>
                  <a:srgbClr val="FFFFFF"/>
                </a:solidFill>
                <a:latin typeface="Arial"/>
                <a:cs typeface="Arial"/>
              </a:rPr>
              <a:t>products, </a:t>
            </a:r>
            <a:r>
              <a:rPr b="1" i="1" dirty="0">
                <a:solidFill>
                  <a:srgbClr val="FFFFFF"/>
                </a:solidFill>
                <a:latin typeface="Arial"/>
                <a:cs typeface="Arial"/>
              </a:rPr>
              <a:t>processes and</a:t>
            </a:r>
            <a:r>
              <a:rPr b="1" i="1" spc="-5" dirty="0">
                <a:solidFill>
                  <a:srgbClr val="FFFFFF"/>
                </a:solidFill>
                <a:latin typeface="Arial"/>
                <a:cs typeface="Arial"/>
              </a:rPr>
              <a:t> </a:t>
            </a:r>
            <a:r>
              <a:rPr b="1" i="1" spc="-10" dirty="0">
                <a:solidFill>
                  <a:srgbClr val="FFFFFF"/>
                </a:solidFill>
                <a:latin typeface="Arial"/>
                <a:cs typeface="Arial"/>
              </a:rPr>
              <a:t>services</a:t>
            </a:r>
            <a:endParaRPr>
              <a:latin typeface="Arial"/>
              <a:cs typeface="Arial"/>
            </a:endParaRPr>
          </a:p>
        </p:txBody>
      </p:sp>
      <p:grpSp>
        <p:nvGrpSpPr>
          <p:cNvPr id="27" name="object 27"/>
          <p:cNvGrpSpPr/>
          <p:nvPr/>
        </p:nvGrpSpPr>
        <p:grpSpPr>
          <a:xfrm>
            <a:off x="1524761" y="764"/>
            <a:ext cx="9144000" cy="845819"/>
            <a:chOff x="761" y="763"/>
            <a:chExt cx="9144000" cy="845819"/>
          </a:xfrm>
        </p:grpSpPr>
        <p:sp>
          <p:nvSpPr>
            <p:cNvPr id="28" name="object 28"/>
            <p:cNvSpPr/>
            <p:nvPr/>
          </p:nvSpPr>
          <p:spPr>
            <a:xfrm>
              <a:off x="762" y="774"/>
              <a:ext cx="9144000" cy="845819"/>
            </a:xfrm>
            <a:custGeom>
              <a:avLst/>
              <a:gdLst/>
              <a:ahLst/>
              <a:cxnLst/>
              <a:rect l="l" t="t" r="r" b="b"/>
              <a:pathLst>
                <a:path w="9144000" h="845819">
                  <a:moveTo>
                    <a:pt x="9143873" y="0"/>
                  </a:moveTo>
                  <a:lnTo>
                    <a:pt x="9134348" y="0"/>
                  </a:lnTo>
                  <a:lnTo>
                    <a:pt x="9512" y="0"/>
                  </a:lnTo>
                  <a:lnTo>
                    <a:pt x="0" y="0"/>
                  </a:lnTo>
                  <a:lnTo>
                    <a:pt x="0" y="107505"/>
                  </a:lnTo>
                  <a:lnTo>
                    <a:pt x="0" y="117284"/>
                  </a:lnTo>
                  <a:lnTo>
                    <a:pt x="571500" y="117284"/>
                  </a:lnTo>
                  <a:lnTo>
                    <a:pt x="571500" y="838885"/>
                  </a:lnTo>
                  <a:lnTo>
                    <a:pt x="571487" y="845299"/>
                  </a:lnTo>
                  <a:lnTo>
                    <a:pt x="1126096" y="845299"/>
                  </a:lnTo>
                  <a:lnTo>
                    <a:pt x="1135659" y="845299"/>
                  </a:lnTo>
                  <a:lnTo>
                    <a:pt x="1135659" y="117284"/>
                  </a:lnTo>
                  <a:lnTo>
                    <a:pt x="9134348" y="117284"/>
                  </a:lnTo>
                  <a:lnTo>
                    <a:pt x="9143873" y="117284"/>
                  </a:lnTo>
                  <a:lnTo>
                    <a:pt x="9143873" y="0"/>
                  </a:lnTo>
                  <a:close/>
                </a:path>
              </a:pathLst>
            </a:custGeom>
            <a:solidFill>
              <a:srgbClr val="FF0000"/>
            </a:solidFill>
          </p:spPr>
          <p:txBody>
            <a:bodyPr wrap="square" lIns="0" tIns="0" rIns="0" bIns="0" rtlCol="0"/>
            <a:lstStyle/>
            <a:p>
              <a:endParaRPr/>
            </a:p>
          </p:txBody>
        </p:sp>
        <p:pic>
          <p:nvPicPr>
            <p:cNvPr id="29" name="object 29"/>
            <p:cNvPicPr/>
            <p:nvPr/>
          </p:nvPicPr>
          <p:blipFill>
            <a:blip r:embed="rId2" cstate="print"/>
            <a:stretch>
              <a:fillRect/>
            </a:stretch>
          </p:blipFill>
          <p:spPr>
            <a:xfrm>
              <a:off x="610361" y="362268"/>
              <a:ext cx="502475" cy="413063"/>
            </a:xfrm>
            <a:prstGeom prst="rect">
              <a:avLst/>
            </a:prstGeom>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454401" y="1772540"/>
            <a:ext cx="6755765" cy="5085715"/>
            <a:chOff x="1930400" y="1772539"/>
            <a:chExt cx="6755765" cy="5085715"/>
          </a:xfrm>
        </p:grpSpPr>
        <p:sp>
          <p:nvSpPr>
            <p:cNvPr id="3" name="object 3"/>
            <p:cNvSpPr/>
            <p:nvPr/>
          </p:nvSpPr>
          <p:spPr>
            <a:xfrm>
              <a:off x="2699638" y="1785239"/>
              <a:ext cx="5973445" cy="4278630"/>
            </a:xfrm>
            <a:custGeom>
              <a:avLst/>
              <a:gdLst/>
              <a:ahLst/>
              <a:cxnLst/>
              <a:rect l="l" t="t" r="r" b="b"/>
              <a:pathLst>
                <a:path w="5973445" h="4278630">
                  <a:moveTo>
                    <a:pt x="5260213" y="0"/>
                  </a:moveTo>
                  <a:lnTo>
                    <a:pt x="0" y="0"/>
                  </a:lnTo>
                  <a:lnTo>
                    <a:pt x="0" y="4278096"/>
                  </a:lnTo>
                  <a:lnTo>
                    <a:pt x="5260213" y="4278096"/>
                  </a:lnTo>
                  <a:lnTo>
                    <a:pt x="5309035" y="4276451"/>
                  </a:lnTo>
                  <a:lnTo>
                    <a:pt x="5356975" y="4271587"/>
                  </a:lnTo>
                  <a:lnTo>
                    <a:pt x="5403925" y="4263610"/>
                  </a:lnTo>
                  <a:lnTo>
                    <a:pt x="5449781" y="4252626"/>
                  </a:lnTo>
                  <a:lnTo>
                    <a:pt x="5494435" y="4238742"/>
                  </a:lnTo>
                  <a:lnTo>
                    <a:pt x="5537781" y="4222063"/>
                  </a:lnTo>
                  <a:lnTo>
                    <a:pt x="5579713" y="4202696"/>
                  </a:lnTo>
                  <a:lnTo>
                    <a:pt x="5620126" y="4180746"/>
                  </a:lnTo>
                  <a:lnTo>
                    <a:pt x="5658912" y="4156321"/>
                  </a:lnTo>
                  <a:lnTo>
                    <a:pt x="5695965" y="4129526"/>
                  </a:lnTo>
                  <a:lnTo>
                    <a:pt x="5731180" y="4100467"/>
                  </a:lnTo>
                  <a:lnTo>
                    <a:pt x="5764450" y="4069251"/>
                  </a:lnTo>
                  <a:lnTo>
                    <a:pt x="5795669" y="4035983"/>
                  </a:lnTo>
                  <a:lnTo>
                    <a:pt x="5824730" y="4000771"/>
                  </a:lnTo>
                  <a:lnTo>
                    <a:pt x="5851528" y="3963719"/>
                  </a:lnTo>
                  <a:lnTo>
                    <a:pt x="5875956" y="3924935"/>
                  </a:lnTo>
                  <a:lnTo>
                    <a:pt x="5897907" y="3884523"/>
                  </a:lnTo>
                  <a:lnTo>
                    <a:pt x="5917277" y="3842592"/>
                  </a:lnTo>
                  <a:lnTo>
                    <a:pt x="5933958" y="3799246"/>
                  </a:lnTo>
                  <a:lnTo>
                    <a:pt x="5947844" y="3754592"/>
                  </a:lnTo>
                  <a:lnTo>
                    <a:pt x="5958829" y="3708735"/>
                  </a:lnTo>
                  <a:lnTo>
                    <a:pt x="5966808" y="3661783"/>
                  </a:lnTo>
                  <a:lnTo>
                    <a:pt x="5971672" y="3613842"/>
                  </a:lnTo>
                  <a:lnTo>
                    <a:pt x="5973318" y="3565017"/>
                  </a:lnTo>
                  <a:lnTo>
                    <a:pt x="5973318" y="713105"/>
                  </a:lnTo>
                  <a:lnTo>
                    <a:pt x="5971672" y="664282"/>
                  </a:lnTo>
                  <a:lnTo>
                    <a:pt x="5966808" y="616342"/>
                  </a:lnTo>
                  <a:lnTo>
                    <a:pt x="5958829" y="569392"/>
                  </a:lnTo>
                  <a:lnTo>
                    <a:pt x="5947844" y="523536"/>
                  </a:lnTo>
                  <a:lnTo>
                    <a:pt x="5933958" y="478882"/>
                  </a:lnTo>
                  <a:lnTo>
                    <a:pt x="5917277" y="435536"/>
                  </a:lnTo>
                  <a:lnTo>
                    <a:pt x="5897907" y="393604"/>
                  </a:lnTo>
                  <a:lnTo>
                    <a:pt x="5875956" y="353191"/>
                  </a:lnTo>
                  <a:lnTo>
                    <a:pt x="5851528" y="314405"/>
                  </a:lnTo>
                  <a:lnTo>
                    <a:pt x="5824730" y="277352"/>
                  </a:lnTo>
                  <a:lnTo>
                    <a:pt x="5795669" y="242137"/>
                  </a:lnTo>
                  <a:lnTo>
                    <a:pt x="5764450" y="208867"/>
                  </a:lnTo>
                  <a:lnTo>
                    <a:pt x="5731180" y="177648"/>
                  </a:lnTo>
                  <a:lnTo>
                    <a:pt x="5695965" y="148587"/>
                  </a:lnTo>
                  <a:lnTo>
                    <a:pt x="5658912" y="121789"/>
                  </a:lnTo>
                  <a:lnTo>
                    <a:pt x="5620126" y="97361"/>
                  </a:lnTo>
                  <a:lnTo>
                    <a:pt x="5579713" y="75410"/>
                  </a:lnTo>
                  <a:lnTo>
                    <a:pt x="5537781" y="56040"/>
                  </a:lnTo>
                  <a:lnTo>
                    <a:pt x="5494435" y="39359"/>
                  </a:lnTo>
                  <a:lnTo>
                    <a:pt x="5449781" y="25473"/>
                  </a:lnTo>
                  <a:lnTo>
                    <a:pt x="5403925" y="14488"/>
                  </a:lnTo>
                  <a:lnTo>
                    <a:pt x="5356975" y="6509"/>
                  </a:lnTo>
                  <a:lnTo>
                    <a:pt x="5309035" y="1645"/>
                  </a:lnTo>
                  <a:lnTo>
                    <a:pt x="5260213" y="0"/>
                  </a:lnTo>
                  <a:close/>
                </a:path>
              </a:pathLst>
            </a:custGeom>
            <a:solidFill>
              <a:srgbClr val="D0D7E8">
                <a:alpha val="90194"/>
              </a:srgbClr>
            </a:solidFill>
          </p:spPr>
          <p:txBody>
            <a:bodyPr wrap="square" lIns="0" tIns="0" rIns="0" bIns="0" rtlCol="0"/>
            <a:lstStyle/>
            <a:p>
              <a:endParaRPr/>
            </a:p>
          </p:txBody>
        </p:sp>
        <p:sp>
          <p:nvSpPr>
            <p:cNvPr id="4" name="object 4"/>
            <p:cNvSpPr/>
            <p:nvPr/>
          </p:nvSpPr>
          <p:spPr>
            <a:xfrm>
              <a:off x="2699638" y="1785239"/>
              <a:ext cx="5973445" cy="4278630"/>
            </a:xfrm>
            <a:custGeom>
              <a:avLst/>
              <a:gdLst/>
              <a:ahLst/>
              <a:cxnLst/>
              <a:rect l="l" t="t" r="r" b="b"/>
              <a:pathLst>
                <a:path w="5973445" h="4278630">
                  <a:moveTo>
                    <a:pt x="5973318" y="713105"/>
                  </a:moveTo>
                  <a:lnTo>
                    <a:pt x="5973318" y="3565017"/>
                  </a:lnTo>
                  <a:lnTo>
                    <a:pt x="5971672" y="3613842"/>
                  </a:lnTo>
                  <a:lnTo>
                    <a:pt x="5966808" y="3661783"/>
                  </a:lnTo>
                  <a:lnTo>
                    <a:pt x="5958829" y="3708735"/>
                  </a:lnTo>
                  <a:lnTo>
                    <a:pt x="5947844" y="3754592"/>
                  </a:lnTo>
                  <a:lnTo>
                    <a:pt x="5933958" y="3799246"/>
                  </a:lnTo>
                  <a:lnTo>
                    <a:pt x="5917277" y="3842592"/>
                  </a:lnTo>
                  <a:lnTo>
                    <a:pt x="5897907" y="3884523"/>
                  </a:lnTo>
                  <a:lnTo>
                    <a:pt x="5875956" y="3924935"/>
                  </a:lnTo>
                  <a:lnTo>
                    <a:pt x="5851528" y="3963719"/>
                  </a:lnTo>
                  <a:lnTo>
                    <a:pt x="5824730" y="4000771"/>
                  </a:lnTo>
                  <a:lnTo>
                    <a:pt x="5795669" y="4035983"/>
                  </a:lnTo>
                  <a:lnTo>
                    <a:pt x="5764450" y="4069251"/>
                  </a:lnTo>
                  <a:lnTo>
                    <a:pt x="5731180" y="4100467"/>
                  </a:lnTo>
                  <a:lnTo>
                    <a:pt x="5695965" y="4129526"/>
                  </a:lnTo>
                  <a:lnTo>
                    <a:pt x="5658912" y="4156321"/>
                  </a:lnTo>
                  <a:lnTo>
                    <a:pt x="5620126" y="4180746"/>
                  </a:lnTo>
                  <a:lnTo>
                    <a:pt x="5579713" y="4202696"/>
                  </a:lnTo>
                  <a:lnTo>
                    <a:pt x="5537781" y="4222063"/>
                  </a:lnTo>
                  <a:lnTo>
                    <a:pt x="5494435" y="4238742"/>
                  </a:lnTo>
                  <a:lnTo>
                    <a:pt x="5449781" y="4252626"/>
                  </a:lnTo>
                  <a:lnTo>
                    <a:pt x="5403925" y="4263610"/>
                  </a:lnTo>
                  <a:lnTo>
                    <a:pt x="5356975" y="4271587"/>
                  </a:lnTo>
                  <a:lnTo>
                    <a:pt x="5309035" y="4276451"/>
                  </a:lnTo>
                  <a:lnTo>
                    <a:pt x="5260213" y="4278096"/>
                  </a:lnTo>
                  <a:lnTo>
                    <a:pt x="0" y="4278096"/>
                  </a:lnTo>
                  <a:lnTo>
                    <a:pt x="0" y="0"/>
                  </a:lnTo>
                  <a:lnTo>
                    <a:pt x="5260213" y="0"/>
                  </a:lnTo>
                  <a:lnTo>
                    <a:pt x="5309035" y="1645"/>
                  </a:lnTo>
                  <a:lnTo>
                    <a:pt x="5356975" y="6509"/>
                  </a:lnTo>
                  <a:lnTo>
                    <a:pt x="5403925" y="14488"/>
                  </a:lnTo>
                  <a:lnTo>
                    <a:pt x="5449781" y="25473"/>
                  </a:lnTo>
                  <a:lnTo>
                    <a:pt x="5494435" y="39359"/>
                  </a:lnTo>
                  <a:lnTo>
                    <a:pt x="5537781" y="56040"/>
                  </a:lnTo>
                  <a:lnTo>
                    <a:pt x="5579713" y="75410"/>
                  </a:lnTo>
                  <a:lnTo>
                    <a:pt x="5620126" y="97361"/>
                  </a:lnTo>
                  <a:lnTo>
                    <a:pt x="5658912" y="121789"/>
                  </a:lnTo>
                  <a:lnTo>
                    <a:pt x="5695965" y="148587"/>
                  </a:lnTo>
                  <a:lnTo>
                    <a:pt x="5731180" y="177648"/>
                  </a:lnTo>
                  <a:lnTo>
                    <a:pt x="5764450" y="208867"/>
                  </a:lnTo>
                  <a:lnTo>
                    <a:pt x="5795669" y="242137"/>
                  </a:lnTo>
                  <a:lnTo>
                    <a:pt x="5824730" y="277352"/>
                  </a:lnTo>
                  <a:lnTo>
                    <a:pt x="5851528" y="314405"/>
                  </a:lnTo>
                  <a:lnTo>
                    <a:pt x="5875956" y="353191"/>
                  </a:lnTo>
                  <a:lnTo>
                    <a:pt x="5897907" y="393604"/>
                  </a:lnTo>
                  <a:lnTo>
                    <a:pt x="5917277" y="435536"/>
                  </a:lnTo>
                  <a:lnTo>
                    <a:pt x="5933958" y="478882"/>
                  </a:lnTo>
                  <a:lnTo>
                    <a:pt x="5947844" y="523536"/>
                  </a:lnTo>
                  <a:lnTo>
                    <a:pt x="5958829" y="569392"/>
                  </a:lnTo>
                  <a:lnTo>
                    <a:pt x="5966808" y="616342"/>
                  </a:lnTo>
                  <a:lnTo>
                    <a:pt x="5971672" y="664282"/>
                  </a:lnTo>
                  <a:lnTo>
                    <a:pt x="5973318" y="713105"/>
                  </a:lnTo>
                  <a:close/>
                </a:path>
              </a:pathLst>
            </a:custGeom>
            <a:ln w="25400">
              <a:solidFill>
                <a:srgbClr val="D0D7E8"/>
              </a:solidFill>
            </a:ln>
          </p:spPr>
          <p:txBody>
            <a:bodyPr wrap="square" lIns="0" tIns="0" rIns="0" bIns="0" rtlCol="0"/>
            <a:lstStyle/>
            <a:p>
              <a:endParaRPr/>
            </a:p>
          </p:txBody>
        </p:sp>
      </p:grpSp>
      <p:sp>
        <p:nvSpPr>
          <p:cNvPr id="5" name="object 5"/>
          <p:cNvSpPr txBox="1">
            <a:spLocks noGrp="1"/>
          </p:cNvSpPr>
          <p:nvPr>
            <p:ph type="title"/>
          </p:nvPr>
        </p:nvSpPr>
        <p:spPr>
          <a:xfrm>
            <a:off x="2742692" y="-92772"/>
            <a:ext cx="6546215" cy="1549014"/>
          </a:xfrm>
          <a:prstGeom prst="rect">
            <a:avLst/>
          </a:prstGeom>
        </p:spPr>
        <p:txBody>
          <a:bodyPr vert="horz" wrap="square" lIns="0" tIns="69215" rIns="0" bIns="0" rtlCol="0" anchor="ctr">
            <a:spAutoFit/>
          </a:bodyPr>
          <a:lstStyle/>
          <a:p>
            <a:pPr marL="12700" marR="5080">
              <a:lnSpc>
                <a:spcPct val="88500"/>
              </a:lnSpc>
              <a:spcBef>
                <a:spcPts val="545"/>
              </a:spcBef>
            </a:pPr>
            <a:br>
              <a:rPr lang="en-US" dirty="0"/>
            </a:br>
            <a:r>
              <a:rPr sz="3200" dirty="0"/>
              <a:t>Requirement</a:t>
            </a:r>
            <a:r>
              <a:rPr sz="3200" spc="-45" dirty="0"/>
              <a:t> </a:t>
            </a:r>
            <a:r>
              <a:rPr sz="3200" dirty="0"/>
              <a:t>for</a:t>
            </a:r>
            <a:r>
              <a:rPr sz="3200" spc="-30" dirty="0"/>
              <a:t> </a:t>
            </a:r>
            <a:r>
              <a:rPr sz="3200" dirty="0"/>
              <a:t>bodies</a:t>
            </a:r>
            <a:r>
              <a:rPr sz="3200" spc="-30" dirty="0"/>
              <a:t> </a:t>
            </a:r>
            <a:r>
              <a:rPr sz="3200" spc="-10" dirty="0"/>
              <a:t>providing </a:t>
            </a:r>
            <a:r>
              <a:rPr sz="3200" dirty="0"/>
              <a:t>certification</a:t>
            </a:r>
            <a:r>
              <a:rPr sz="3200" spc="-65" dirty="0"/>
              <a:t> </a:t>
            </a:r>
            <a:r>
              <a:rPr sz="3200" dirty="0"/>
              <a:t>of</a:t>
            </a:r>
            <a:r>
              <a:rPr sz="3200" spc="-40" dirty="0"/>
              <a:t> </a:t>
            </a:r>
            <a:r>
              <a:rPr sz="3200" dirty="0"/>
              <a:t>persons</a:t>
            </a:r>
            <a:r>
              <a:rPr sz="3200" spc="-40" dirty="0"/>
              <a:t> </a:t>
            </a:r>
            <a:r>
              <a:rPr sz="3200" spc="-10" dirty="0"/>
              <a:t>(ISO/IEC 17024)</a:t>
            </a:r>
          </a:p>
        </p:txBody>
      </p:sp>
      <p:sp>
        <p:nvSpPr>
          <p:cNvPr id="6" name="object 6"/>
          <p:cNvSpPr txBox="1"/>
          <p:nvPr/>
        </p:nvSpPr>
        <p:spPr>
          <a:xfrm>
            <a:off x="4295395" y="2056257"/>
            <a:ext cx="5592445" cy="3725827"/>
          </a:xfrm>
          <a:prstGeom prst="rect">
            <a:avLst/>
          </a:prstGeom>
        </p:spPr>
        <p:txBody>
          <a:bodyPr vert="horz" wrap="square" lIns="0" tIns="58419" rIns="0" bIns="0" rtlCol="0">
            <a:spAutoFit/>
          </a:bodyPr>
          <a:lstStyle/>
          <a:p>
            <a:pPr marL="241300" marR="5080" indent="-228600">
              <a:lnSpc>
                <a:spcPct val="86200"/>
              </a:lnSpc>
              <a:spcBef>
                <a:spcPts val="459"/>
              </a:spcBef>
              <a:buChar char="•"/>
              <a:tabLst>
                <a:tab pos="241300" algn="l"/>
              </a:tabLst>
            </a:pPr>
            <a:r>
              <a:rPr sz="2200" dirty="0">
                <a:latin typeface="Arial"/>
                <a:cs typeface="Arial"/>
              </a:rPr>
              <a:t>Certification</a:t>
            </a:r>
            <a:r>
              <a:rPr sz="2200" spc="-80" dirty="0">
                <a:latin typeface="Arial"/>
                <a:cs typeface="Arial"/>
              </a:rPr>
              <a:t> </a:t>
            </a:r>
            <a:r>
              <a:rPr sz="2200" dirty="0">
                <a:latin typeface="Arial"/>
                <a:cs typeface="Arial"/>
              </a:rPr>
              <a:t>of</a:t>
            </a:r>
            <a:r>
              <a:rPr sz="2200" spc="-75" dirty="0">
                <a:latin typeface="Arial"/>
                <a:cs typeface="Arial"/>
              </a:rPr>
              <a:t> </a:t>
            </a:r>
            <a:r>
              <a:rPr sz="2200" dirty="0">
                <a:latin typeface="Arial"/>
                <a:cs typeface="Arial"/>
              </a:rPr>
              <a:t>persons</a:t>
            </a:r>
            <a:r>
              <a:rPr sz="2200" spc="-75" dirty="0">
                <a:latin typeface="Arial"/>
                <a:cs typeface="Arial"/>
              </a:rPr>
              <a:t> </a:t>
            </a:r>
            <a:r>
              <a:rPr sz="2200" dirty="0">
                <a:latin typeface="Arial"/>
                <a:cs typeface="Arial"/>
              </a:rPr>
              <a:t>has</a:t>
            </a:r>
            <a:r>
              <a:rPr sz="2200" spc="-75" dirty="0">
                <a:latin typeface="Arial"/>
                <a:cs typeface="Arial"/>
              </a:rPr>
              <a:t> </a:t>
            </a:r>
            <a:r>
              <a:rPr sz="2200" dirty="0">
                <a:latin typeface="Arial"/>
                <a:cs typeface="Arial"/>
              </a:rPr>
              <a:t>the</a:t>
            </a:r>
            <a:r>
              <a:rPr sz="2200" spc="-70" dirty="0">
                <a:latin typeface="Arial"/>
                <a:cs typeface="Arial"/>
              </a:rPr>
              <a:t> </a:t>
            </a:r>
            <a:r>
              <a:rPr sz="2200" dirty="0">
                <a:latin typeface="Arial"/>
                <a:cs typeface="Arial"/>
              </a:rPr>
              <a:t>objective</a:t>
            </a:r>
            <a:r>
              <a:rPr sz="2200" spc="-75" dirty="0">
                <a:latin typeface="Arial"/>
                <a:cs typeface="Arial"/>
              </a:rPr>
              <a:t> </a:t>
            </a:r>
            <a:r>
              <a:rPr sz="2200" spc="-25" dirty="0">
                <a:latin typeface="Arial"/>
                <a:cs typeface="Arial"/>
              </a:rPr>
              <a:t>of </a:t>
            </a:r>
            <a:r>
              <a:rPr sz="2200" b="1" dirty="0">
                <a:solidFill>
                  <a:srgbClr val="FF0000"/>
                </a:solidFill>
                <a:latin typeface="Arial"/>
                <a:cs typeface="Arial"/>
              </a:rPr>
              <a:t>recognizing</a:t>
            </a:r>
            <a:r>
              <a:rPr sz="2200" b="1" spc="-90" dirty="0">
                <a:solidFill>
                  <a:srgbClr val="FF0000"/>
                </a:solidFill>
                <a:latin typeface="Arial"/>
                <a:cs typeface="Arial"/>
              </a:rPr>
              <a:t> </a:t>
            </a:r>
            <a:r>
              <a:rPr sz="2200" b="1" dirty="0">
                <a:solidFill>
                  <a:srgbClr val="FF0000"/>
                </a:solidFill>
                <a:latin typeface="Arial"/>
                <a:cs typeface="Arial"/>
              </a:rPr>
              <a:t>the</a:t>
            </a:r>
            <a:r>
              <a:rPr sz="2200" b="1" spc="-90" dirty="0">
                <a:solidFill>
                  <a:srgbClr val="FF0000"/>
                </a:solidFill>
                <a:latin typeface="Arial"/>
                <a:cs typeface="Arial"/>
              </a:rPr>
              <a:t> </a:t>
            </a:r>
            <a:r>
              <a:rPr sz="2200" b="1" dirty="0">
                <a:solidFill>
                  <a:srgbClr val="FF0000"/>
                </a:solidFill>
                <a:latin typeface="Arial"/>
                <a:cs typeface="Arial"/>
              </a:rPr>
              <a:t>competence</a:t>
            </a:r>
            <a:r>
              <a:rPr sz="2200" b="1" spc="-75" dirty="0">
                <a:solidFill>
                  <a:srgbClr val="FF0000"/>
                </a:solidFill>
                <a:latin typeface="Arial"/>
                <a:cs typeface="Arial"/>
              </a:rPr>
              <a:t> </a:t>
            </a:r>
            <a:r>
              <a:rPr sz="2200" spc="-25" dirty="0">
                <a:latin typeface="Arial"/>
                <a:cs typeface="Arial"/>
              </a:rPr>
              <a:t>of </a:t>
            </a:r>
            <a:r>
              <a:rPr sz="2200" dirty="0">
                <a:latin typeface="Arial"/>
                <a:cs typeface="Arial"/>
              </a:rPr>
              <a:t>individuals</a:t>
            </a:r>
            <a:r>
              <a:rPr sz="2200" spc="-80" dirty="0">
                <a:latin typeface="Arial"/>
                <a:cs typeface="Arial"/>
              </a:rPr>
              <a:t> </a:t>
            </a:r>
            <a:r>
              <a:rPr sz="2200" dirty="0">
                <a:latin typeface="Arial"/>
                <a:cs typeface="Arial"/>
              </a:rPr>
              <a:t>to</a:t>
            </a:r>
            <a:r>
              <a:rPr sz="2200" spc="-80" dirty="0">
                <a:latin typeface="Arial"/>
                <a:cs typeface="Arial"/>
              </a:rPr>
              <a:t> </a:t>
            </a:r>
            <a:r>
              <a:rPr sz="2200" dirty="0">
                <a:latin typeface="Arial"/>
                <a:cs typeface="Arial"/>
              </a:rPr>
              <a:t>perform</a:t>
            </a:r>
            <a:r>
              <a:rPr sz="2200" spc="-80" dirty="0">
                <a:latin typeface="Arial"/>
                <a:cs typeface="Arial"/>
              </a:rPr>
              <a:t> </a:t>
            </a:r>
            <a:r>
              <a:rPr sz="2200" dirty="0">
                <a:latin typeface="Arial"/>
                <a:cs typeface="Arial"/>
              </a:rPr>
              <a:t>specific</a:t>
            </a:r>
            <a:r>
              <a:rPr sz="2200" spc="-75" dirty="0">
                <a:latin typeface="Arial"/>
                <a:cs typeface="Arial"/>
              </a:rPr>
              <a:t> </a:t>
            </a:r>
            <a:r>
              <a:rPr sz="2200" spc="-10" dirty="0">
                <a:latin typeface="Arial"/>
                <a:cs typeface="Arial"/>
              </a:rPr>
              <a:t>tasks.</a:t>
            </a:r>
            <a:endParaRPr sz="2200">
              <a:latin typeface="Arial"/>
              <a:cs typeface="Arial"/>
            </a:endParaRPr>
          </a:p>
          <a:p>
            <a:pPr marL="241300" marR="80645" indent="-228600">
              <a:lnSpc>
                <a:spcPct val="86200"/>
              </a:lnSpc>
              <a:spcBef>
                <a:spcPts val="385"/>
              </a:spcBef>
              <a:buChar char="•"/>
              <a:tabLst>
                <a:tab pos="241300" algn="l"/>
                <a:tab pos="3110865" algn="l"/>
              </a:tabLst>
            </a:pPr>
            <a:r>
              <a:rPr sz="2200" dirty="0">
                <a:latin typeface="Arial"/>
                <a:cs typeface="Arial"/>
              </a:rPr>
              <a:t>It</a:t>
            </a:r>
            <a:r>
              <a:rPr sz="2200" spc="-65" dirty="0">
                <a:latin typeface="Arial"/>
                <a:cs typeface="Arial"/>
              </a:rPr>
              <a:t> </a:t>
            </a:r>
            <a:r>
              <a:rPr sz="2200" dirty="0">
                <a:latin typeface="Arial"/>
                <a:cs typeface="Arial"/>
              </a:rPr>
              <a:t>recognizes</a:t>
            </a:r>
            <a:r>
              <a:rPr sz="2200" spc="-75" dirty="0">
                <a:latin typeface="Arial"/>
                <a:cs typeface="Arial"/>
              </a:rPr>
              <a:t> </a:t>
            </a:r>
            <a:r>
              <a:rPr sz="2200" dirty="0">
                <a:latin typeface="Arial"/>
                <a:cs typeface="Arial"/>
              </a:rPr>
              <a:t>that</a:t>
            </a:r>
            <a:r>
              <a:rPr sz="2200" spc="-60" dirty="0">
                <a:latin typeface="Arial"/>
                <a:cs typeface="Arial"/>
              </a:rPr>
              <a:t> </a:t>
            </a:r>
            <a:r>
              <a:rPr sz="2200" dirty="0">
                <a:latin typeface="Arial"/>
                <a:cs typeface="Arial"/>
              </a:rPr>
              <a:t>competence</a:t>
            </a:r>
            <a:r>
              <a:rPr sz="2200" spc="-60" dirty="0">
                <a:latin typeface="Arial"/>
                <a:cs typeface="Arial"/>
              </a:rPr>
              <a:t> </a:t>
            </a:r>
            <a:r>
              <a:rPr sz="2200" dirty="0">
                <a:latin typeface="Arial"/>
                <a:cs typeface="Arial"/>
              </a:rPr>
              <a:t>is</a:t>
            </a:r>
            <a:r>
              <a:rPr sz="2200" spc="-65" dirty="0">
                <a:latin typeface="Arial"/>
                <a:cs typeface="Arial"/>
              </a:rPr>
              <a:t> </a:t>
            </a:r>
            <a:r>
              <a:rPr sz="2200" dirty="0">
                <a:latin typeface="Arial"/>
                <a:cs typeface="Arial"/>
              </a:rPr>
              <a:t>not</a:t>
            </a:r>
            <a:r>
              <a:rPr sz="2200" spc="-60" dirty="0">
                <a:latin typeface="Arial"/>
                <a:cs typeface="Arial"/>
              </a:rPr>
              <a:t> </a:t>
            </a:r>
            <a:r>
              <a:rPr sz="2200" spc="-10" dirty="0">
                <a:latin typeface="Arial"/>
                <a:cs typeface="Arial"/>
              </a:rPr>
              <a:t>solely </a:t>
            </a:r>
            <a:r>
              <a:rPr sz="2200" dirty="0">
                <a:latin typeface="Arial"/>
                <a:cs typeface="Arial"/>
              </a:rPr>
              <a:t>related</a:t>
            </a:r>
            <a:r>
              <a:rPr sz="2200" spc="-65" dirty="0">
                <a:latin typeface="Arial"/>
                <a:cs typeface="Arial"/>
              </a:rPr>
              <a:t> </a:t>
            </a:r>
            <a:r>
              <a:rPr sz="2200" dirty="0">
                <a:latin typeface="Arial"/>
                <a:cs typeface="Arial"/>
              </a:rPr>
              <a:t>to</a:t>
            </a:r>
            <a:r>
              <a:rPr sz="2200" spc="-60" dirty="0">
                <a:latin typeface="Arial"/>
                <a:cs typeface="Arial"/>
              </a:rPr>
              <a:t> </a:t>
            </a:r>
            <a:r>
              <a:rPr sz="2200" spc="-10" dirty="0">
                <a:latin typeface="Arial"/>
                <a:cs typeface="Arial"/>
              </a:rPr>
              <a:t>qualification</a:t>
            </a:r>
            <a:r>
              <a:rPr sz="2200" dirty="0">
                <a:latin typeface="Arial"/>
                <a:cs typeface="Arial"/>
              </a:rPr>
              <a:t>	but</a:t>
            </a:r>
            <a:r>
              <a:rPr sz="2200" spc="-45" dirty="0">
                <a:latin typeface="Arial"/>
                <a:cs typeface="Arial"/>
              </a:rPr>
              <a:t> </a:t>
            </a:r>
            <a:r>
              <a:rPr sz="2200" dirty="0">
                <a:latin typeface="Arial"/>
                <a:cs typeface="Arial"/>
              </a:rPr>
              <a:t>is</a:t>
            </a:r>
            <a:r>
              <a:rPr sz="2200" spc="-40" dirty="0">
                <a:latin typeface="Arial"/>
                <a:cs typeface="Arial"/>
              </a:rPr>
              <a:t> </a:t>
            </a:r>
            <a:r>
              <a:rPr sz="2200" dirty="0">
                <a:latin typeface="Arial"/>
                <a:cs typeface="Arial"/>
              </a:rPr>
              <a:t>based</a:t>
            </a:r>
            <a:r>
              <a:rPr sz="2200" spc="-35" dirty="0">
                <a:latin typeface="Arial"/>
                <a:cs typeface="Arial"/>
              </a:rPr>
              <a:t> </a:t>
            </a:r>
            <a:r>
              <a:rPr sz="2200" dirty="0">
                <a:latin typeface="Arial"/>
                <a:cs typeface="Arial"/>
              </a:rPr>
              <a:t>on</a:t>
            </a:r>
            <a:r>
              <a:rPr sz="2200" spc="-35" dirty="0">
                <a:latin typeface="Arial"/>
                <a:cs typeface="Arial"/>
              </a:rPr>
              <a:t> </a:t>
            </a:r>
            <a:r>
              <a:rPr sz="2200" spc="-25" dirty="0">
                <a:latin typeface="Arial"/>
                <a:cs typeface="Arial"/>
              </a:rPr>
              <a:t>the </a:t>
            </a:r>
            <a:r>
              <a:rPr sz="2200" dirty="0">
                <a:latin typeface="Arial"/>
                <a:cs typeface="Arial"/>
              </a:rPr>
              <a:t>an</a:t>
            </a:r>
            <a:r>
              <a:rPr sz="2200" spc="-60" dirty="0">
                <a:latin typeface="Arial"/>
                <a:cs typeface="Arial"/>
              </a:rPr>
              <a:t> </a:t>
            </a:r>
            <a:r>
              <a:rPr sz="2200" dirty="0">
                <a:latin typeface="Arial"/>
                <a:cs typeface="Arial"/>
              </a:rPr>
              <a:t>individuals</a:t>
            </a:r>
            <a:r>
              <a:rPr sz="2200" spc="-65" dirty="0">
                <a:latin typeface="Arial"/>
                <a:cs typeface="Arial"/>
              </a:rPr>
              <a:t> </a:t>
            </a:r>
            <a:r>
              <a:rPr sz="2200" dirty="0">
                <a:latin typeface="Arial"/>
                <a:cs typeface="Arial"/>
              </a:rPr>
              <a:t>ability</a:t>
            </a:r>
            <a:r>
              <a:rPr sz="2200" spc="-65" dirty="0">
                <a:latin typeface="Arial"/>
                <a:cs typeface="Arial"/>
              </a:rPr>
              <a:t> </a:t>
            </a:r>
            <a:r>
              <a:rPr sz="2200" dirty="0">
                <a:latin typeface="Arial"/>
                <a:cs typeface="Arial"/>
              </a:rPr>
              <a:t>to</a:t>
            </a:r>
            <a:r>
              <a:rPr sz="2200" spc="-50" dirty="0">
                <a:latin typeface="Arial"/>
                <a:cs typeface="Arial"/>
              </a:rPr>
              <a:t> </a:t>
            </a:r>
            <a:r>
              <a:rPr sz="2200" b="1" dirty="0">
                <a:solidFill>
                  <a:srgbClr val="FF0000"/>
                </a:solidFill>
                <a:latin typeface="Arial"/>
                <a:cs typeface="Arial"/>
              </a:rPr>
              <a:t>apply</a:t>
            </a:r>
            <a:r>
              <a:rPr sz="2200" b="1" spc="-55" dirty="0">
                <a:solidFill>
                  <a:srgbClr val="FF0000"/>
                </a:solidFill>
                <a:latin typeface="Arial"/>
                <a:cs typeface="Arial"/>
              </a:rPr>
              <a:t> </a:t>
            </a:r>
            <a:r>
              <a:rPr sz="2200" b="1" spc="-10" dirty="0">
                <a:solidFill>
                  <a:srgbClr val="FF0000"/>
                </a:solidFill>
                <a:latin typeface="Arial"/>
                <a:cs typeface="Arial"/>
              </a:rPr>
              <a:t>knowledge </a:t>
            </a:r>
            <a:r>
              <a:rPr sz="2200" b="1" dirty="0">
                <a:solidFill>
                  <a:srgbClr val="FF0000"/>
                </a:solidFill>
                <a:latin typeface="Arial"/>
                <a:cs typeface="Arial"/>
              </a:rPr>
              <a:t>and</a:t>
            </a:r>
            <a:r>
              <a:rPr sz="2200" b="1" spc="-60" dirty="0">
                <a:solidFill>
                  <a:srgbClr val="FF0000"/>
                </a:solidFill>
                <a:latin typeface="Arial"/>
                <a:cs typeface="Arial"/>
              </a:rPr>
              <a:t> </a:t>
            </a:r>
            <a:r>
              <a:rPr sz="2200" b="1" dirty="0">
                <a:solidFill>
                  <a:srgbClr val="FF0000"/>
                </a:solidFill>
                <a:latin typeface="Arial"/>
                <a:cs typeface="Arial"/>
              </a:rPr>
              <a:t>skills</a:t>
            </a:r>
            <a:r>
              <a:rPr sz="2200" b="1" spc="-65" dirty="0">
                <a:solidFill>
                  <a:srgbClr val="FF0000"/>
                </a:solidFill>
                <a:latin typeface="Arial"/>
                <a:cs typeface="Arial"/>
              </a:rPr>
              <a:t> </a:t>
            </a:r>
            <a:r>
              <a:rPr sz="2200" b="1" dirty="0">
                <a:solidFill>
                  <a:srgbClr val="FF0000"/>
                </a:solidFill>
                <a:latin typeface="Arial"/>
                <a:cs typeface="Arial"/>
              </a:rPr>
              <a:t>to</a:t>
            </a:r>
            <a:r>
              <a:rPr sz="2200" b="1" spc="-60" dirty="0">
                <a:solidFill>
                  <a:srgbClr val="FF0000"/>
                </a:solidFill>
                <a:latin typeface="Arial"/>
                <a:cs typeface="Arial"/>
              </a:rPr>
              <a:t> </a:t>
            </a:r>
            <a:r>
              <a:rPr sz="2200" b="1" dirty="0">
                <a:solidFill>
                  <a:srgbClr val="FF0000"/>
                </a:solidFill>
                <a:latin typeface="Arial"/>
                <a:cs typeface="Arial"/>
              </a:rPr>
              <a:t>achieve</a:t>
            </a:r>
            <a:r>
              <a:rPr sz="2200" b="1" spc="-55" dirty="0">
                <a:solidFill>
                  <a:srgbClr val="FF0000"/>
                </a:solidFill>
                <a:latin typeface="Arial"/>
                <a:cs typeface="Arial"/>
              </a:rPr>
              <a:t> </a:t>
            </a:r>
            <a:r>
              <a:rPr sz="2200" b="1" dirty="0">
                <a:solidFill>
                  <a:srgbClr val="FF0000"/>
                </a:solidFill>
                <a:latin typeface="Arial"/>
                <a:cs typeface="Arial"/>
              </a:rPr>
              <a:t>intended</a:t>
            </a:r>
            <a:r>
              <a:rPr sz="2200" b="1" spc="-60" dirty="0">
                <a:solidFill>
                  <a:srgbClr val="FF0000"/>
                </a:solidFill>
                <a:latin typeface="Arial"/>
                <a:cs typeface="Arial"/>
              </a:rPr>
              <a:t> </a:t>
            </a:r>
            <a:r>
              <a:rPr sz="2200" b="1" spc="-10" dirty="0">
                <a:solidFill>
                  <a:srgbClr val="FF0000"/>
                </a:solidFill>
                <a:latin typeface="Arial"/>
                <a:cs typeface="Arial"/>
              </a:rPr>
              <a:t>results</a:t>
            </a:r>
            <a:r>
              <a:rPr sz="2200" spc="-10" dirty="0">
                <a:latin typeface="Arial"/>
                <a:cs typeface="Arial"/>
              </a:rPr>
              <a:t>.</a:t>
            </a:r>
            <a:endParaRPr sz="2200">
              <a:latin typeface="Arial"/>
              <a:cs typeface="Arial"/>
            </a:endParaRPr>
          </a:p>
          <a:p>
            <a:pPr marL="241300" marR="226695" indent="-228600">
              <a:lnSpc>
                <a:spcPts val="2280"/>
              </a:lnSpc>
              <a:spcBef>
                <a:spcPts val="390"/>
              </a:spcBef>
              <a:buChar char="•"/>
              <a:tabLst>
                <a:tab pos="241300" algn="l"/>
              </a:tabLst>
            </a:pPr>
            <a:r>
              <a:rPr sz="2200" dirty="0">
                <a:latin typeface="Arial"/>
                <a:cs typeface="Arial"/>
              </a:rPr>
              <a:t>A</a:t>
            </a:r>
            <a:r>
              <a:rPr sz="2200" spc="-155" dirty="0">
                <a:latin typeface="Arial"/>
                <a:cs typeface="Arial"/>
              </a:rPr>
              <a:t> </a:t>
            </a:r>
            <a:r>
              <a:rPr sz="2200" dirty="0">
                <a:latin typeface="Arial"/>
                <a:cs typeface="Arial"/>
              </a:rPr>
              <a:t>person</a:t>
            </a:r>
            <a:r>
              <a:rPr sz="2200" spc="-60" dirty="0">
                <a:latin typeface="Arial"/>
                <a:cs typeface="Arial"/>
              </a:rPr>
              <a:t> </a:t>
            </a:r>
            <a:r>
              <a:rPr sz="2200" dirty="0">
                <a:latin typeface="Arial"/>
                <a:cs typeface="Arial"/>
              </a:rPr>
              <a:t>can</a:t>
            </a:r>
            <a:r>
              <a:rPr sz="2200" spc="-55" dirty="0">
                <a:latin typeface="Arial"/>
                <a:cs typeface="Arial"/>
              </a:rPr>
              <a:t> </a:t>
            </a:r>
            <a:r>
              <a:rPr sz="2200" dirty="0">
                <a:latin typeface="Arial"/>
                <a:cs typeface="Arial"/>
              </a:rPr>
              <a:t>be</a:t>
            </a:r>
            <a:r>
              <a:rPr sz="2200" spc="-50" dirty="0">
                <a:latin typeface="Arial"/>
                <a:cs typeface="Arial"/>
              </a:rPr>
              <a:t> </a:t>
            </a:r>
            <a:r>
              <a:rPr sz="2200" dirty="0">
                <a:latin typeface="Arial"/>
                <a:cs typeface="Arial"/>
              </a:rPr>
              <a:t>well</a:t>
            </a:r>
            <a:r>
              <a:rPr sz="2200" spc="-50" dirty="0">
                <a:latin typeface="Arial"/>
                <a:cs typeface="Arial"/>
              </a:rPr>
              <a:t> </a:t>
            </a:r>
            <a:r>
              <a:rPr sz="2200" dirty="0">
                <a:latin typeface="Arial"/>
                <a:cs typeface="Arial"/>
              </a:rPr>
              <a:t>qualified</a:t>
            </a:r>
            <a:r>
              <a:rPr sz="2200" spc="-50" dirty="0">
                <a:latin typeface="Arial"/>
                <a:cs typeface="Arial"/>
              </a:rPr>
              <a:t> </a:t>
            </a:r>
            <a:r>
              <a:rPr sz="2200" dirty="0">
                <a:latin typeface="Arial"/>
                <a:cs typeface="Arial"/>
              </a:rPr>
              <a:t>but</a:t>
            </a:r>
            <a:r>
              <a:rPr sz="2200" spc="-55" dirty="0">
                <a:latin typeface="Arial"/>
                <a:cs typeface="Arial"/>
              </a:rPr>
              <a:t> </a:t>
            </a:r>
            <a:r>
              <a:rPr sz="2200" spc="-25" dirty="0">
                <a:latin typeface="Arial"/>
                <a:cs typeface="Arial"/>
              </a:rPr>
              <a:t>be </a:t>
            </a:r>
            <a:r>
              <a:rPr sz="2200" spc="-10" dirty="0">
                <a:latin typeface="Arial"/>
                <a:cs typeface="Arial"/>
              </a:rPr>
              <a:t>incompetent.</a:t>
            </a:r>
            <a:r>
              <a:rPr sz="2200" spc="-95" dirty="0">
                <a:latin typeface="Arial"/>
                <a:cs typeface="Arial"/>
              </a:rPr>
              <a:t> </a:t>
            </a:r>
            <a:r>
              <a:rPr sz="2200" dirty="0">
                <a:latin typeface="Arial"/>
                <a:cs typeface="Arial"/>
              </a:rPr>
              <a:t>There</a:t>
            </a:r>
            <a:r>
              <a:rPr sz="2200" spc="-60" dirty="0">
                <a:latin typeface="Arial"/>
                <a:cs typeface="Arial"/>
              </a:rPr>
              <a:t> </a:t>
            </a:r>
            <a:r>
              <a:rPr sz="2200" dirty="0">
                <a:latin typeface="Arial"/>
                <a:cs typeface="Arial"/>
              </a:rPr>
              <a:t>are</a:t>
            </a:r>
            <a:r>
              <a:rPr sz="2200" spc="-60" dirty="0">
                <a:latin typeface="Arial"/>
                <a:cs typeface="Arial"/>
              </a:rPr>
              <a:t> </a:t>
            </a:r>
            <a:r>
              <a:rPr sz="2200" dirty="0">
                <a:latin typeface="Arial"/>
                <a:cs typeface="Arial"/>
              </a:rPr>
              <a:t>good</a:t>
            </a:r>
            <a:r>
              <a:rPr sz="2200" spc="-45" dirty="0">
                <a:latin typeface="Arial"/>
                <a:cs typeface="Arial"/>
              </a:rPr>
              <a:t> </a:t>
            </a:r>
            <a:r>
              <a:rPr sz="2200" dirty="0">
                <a:latin typeface="Arial"/>
                <a:cs typeface="Arial"/>
              </a:rPr>
              <a:t>doctors</a:t>
            </a:r>
            <a:r>
              <a:rPr sz="2200" spc="-65" dirty="0">
                <a:latin typeface="Arial"/>
                <a:cs typeface="Arial"/>
              </a:rPr>
              <a:t> </a:t>
            </a:r>
            <a:r>
              <a:rPr sz="2200" spc="-25" dirty="0">
                <a:latin typeface="Arial"/>
                <a:cs typeface="Arial"/>
              </a:rPr>
              <a:t>and </a:t>
            </a:r>
            <a:r>
              <a:rPr sz="2200" dirty="0">
                <a:latin typeface="Arial"/>
                <a:cs typeface="Arial"/>
              </a:rPr>
              <a:t>not</a:t>
            </a:r>
            <a:r>
              <a:rPr sz="2200" spc="-45" dirty="0">
                <a:latin typeface="Arial"/>
                <a:cs typeface="Arial"/>
              </a:rPr>
              <a:t> </a:t>
            </a:r>
            <a:r>
              <a:rPr sz="2200" dirty="0">
                <a:latin typeface="Arial"/>
                <a:cs typeface="Arial"/>
              </a:rPr>
              <a:t>so</a:t>
            </a:r>
            <a:r>
              <a:rPr sz="2200" spc="-55" dirty="0">
                <a:latin typeface="Arial"/>
                <a:cs typeface="Arial"/>
              </a:rPr>
              <a:t> </a:t>
            </a:r>
            <a:r>
              <a:rPr sz="2200" dirty="0">
                <a:latin typeface="Arial"/>
                <a:cs typeface="Arial"/>
              </a:rPr>
              <a:t>good</a:t>
            </a:r>
            <a:r>
              <a:rPr sz="2200" spc="-50" dirty="0">
                <a:latin typeface="Arial"/>
                <a:cs typeface="Arial"/>
              </a:rPr>
              <a:t> </a:t>
            </a:r>
            <a:r>
              <a:rPr sz="2200" dirty="0">
                <a:latin typeface="Arial"/>
                <a:cs typeface="Arial"/>
              </a:rPr>
              <a:t>doctors</a:t>
            </a:r>
            <a:r>
              <a:rPr sz="2200" spc="-50" dirty="0">
                <a:latin typeface="Arial"/>
                <a:cs typeface="Arial"/>
              </a:rPr>
              <a:t> </a:t>
            </a:r>
            <a:r>
              <a:rPr sz="2200" dirty="0">
                <a:latin typeface="Arial"/>
                <a:cs typeface="Arial"/>
              </a:rPr>
              <a:t>and</a:t>
            </a:r>
            <a:r>
              <a:rPr sz="2200" spc="-35" dirty="0">
                <a:latin typeface="Arial"/>
                <a:cs typeface="Arial"/>
              </a:rPr>
              <a:t> </a:t>
            </a:r>
            <a:r>
              <a:rPr sz="2200" dirty="0">
                <a:latin typeface="Arial"/>
                <a:cs typeface="Arial"/>
              </a:rPr>
              <a:t>bad</a:t>
            </a:r>
            <a:r>
              <a:rPr sz="2200" spc="-50" dirty="0">
                <a:latin typeface="Arial"/>
                <a:cs typeface="Arial"/>
              </a:rPr>
              <a:t> </a:t>
            </a:r>
            <a:r>
              <a:rPr sz="2200" spc="-10" dirty="0">
                <a:latin typeface="Arial"/>
                <a:cs typeface="Arial"/>
              </a:rPr>
              <a:t>doctors.</a:t>
            </a:r>
            <a:endParaRPr sz="2200">
              <a:latin typeface="Arial"/>
              <a:cs typeface="Arial"/>
            </a:endParaRPr>
          </a:p>
          <a:p>
            <a:pPr marL="241300" marR="234950" indent="-228600">
              <a:lnSpc>
                <a:spcPts val="2280"/>
              </a:lnSpc>
              <a:spcBef>
                <a:spcPts val="375"/>
              </a:spcBef>
              <a:buChar char="•"/>
              <a:tabLst>
                <a:tab pos="241300" algn="l"/>
              </a:tabLst>
            </a:pPr>
            <a:r>
              <a:rPr sz="2200" spc="-10" dirty="0">
                <a:latin typeface="Arial"/>
                <a:cs typeface="Arial"/>
              </a:rPr>
              <a:t>Competence</a:t>
            </a:r>
            <a:r>
              <a:rPr sz="2200" spc="-45" dirty="0">
                <a:latin typeface="Arial"/>
                <a:cs typeface="Arial"/>
              </a:rPr>
              <a:t> </a:t>
            </a:r>
            <a:r>
              <a:rPr sz="2200" dirty="0">
                <a:latin typeface="Arial"/>
                <a:cs typeface="Arial"/>
              </a:rPr>
              <a:t>is</a:t>
            </a:r>
            <a:r>
              <a:rPr sz="2200" spc="-35" dirty="0">
                <a:latin typeface="Arial"/>
                <a:cs typeface="Arial"/>
              </a:rPr>
              <a:t> </a:t>
            </a:r>
            <a:r>
              <a:rPr sz="2200" dirty="0">
                <a:latin typeface="Arial"/>
                <a:cs typeface="Arial"/>
              </a:rPr>
              <a:t>not</a:t>
            </a:r>
            <a:r>
              <a:rPr sz="2200" spc="-45" dirty="0">
                <a:latin typeface="Arial"/>
                <a:cs typeface="Arial"/>
              </a:rPr>
              <a:t> </a:t>
            </a:r>
            <a:r>
              <a:rPr sz="2200" dirty="0">
                <a:latin typeface="Arial"/>
                <a:cs typeface="Arial"/>
              </a:rPr>
              <a:t>based</a:t>
            </a:r>
            <a:r>
              <a:rPr sz="2200" spc="-35" dirty="0">
                <a:latin typeface="Arial"/>
                <a:cs typeface="Arial"/>
              </a:rPr>
              <a:t> </a:t>
            </a:r>
            <a:r>
              <a:rPr sz="2200" dirty="0">
                <a:latin typeface="Arial"/>
                <a:cs typeface="Arial"/>
              </a:rPr>
              <a:t>on</a:t>
            </a:r>
            <a:r>
              <a:rPr sz="2200" spc="-35" dirty="0">
                <a:latin typeface="Arial"/>
                <a:cs typeface="Arial"/>
              </a:rPr>
              <a:t> </a:t>
            </a:r>
            <a:r>
              <a:rPr sz="2200" spc="-10" dirty="0">
                <a:latin typeface="Arial"/>
                <a:cs typeface="Arial"/>
              </a:rPr>
              <a:t>qualification alone.</a:t>
            </a:r>
            <a:endParaRPr sz="2200">
              <a:latin typeface="Arial"/>
              <a:cs typeface="Arial"/>
            </a:endParaRPr>
          </a:p>
        </p:txBody>
      </p:sp>
      <p:grpSp>
        <p:nvGrpSpPr>
          <p:cNvPr id="7" name="object 7"/>
          <p:cNvGrpSpPr/>
          <p:nvPr/>
        </p:nvGrpSpPr>
        <p:grpSpPr>
          <a:xfrm>
            <a:off x="1919428" y="1522222"/>
            <a:ext cx="2303145" cy="4804410"/>
            <a:chOff x="395427" y="1522222"/>
            <a:chExt cx="2303145" cy="4804410"/>
          </a:xfrm>
        </p:grpSpPr>
        <p:sp>
          <p:nvSpPr>
            <p:cNvPr id="8" name="object 8"/>
            <p:cNvSpPr/>
            <p:nvPr/>
          </p:nvSpPr>
          <p:spPr>
            <a:xfrm>
              <a:off x="408127" y="1534922"/>
              <a:ext cx="2277745" cy="4779010"/>
            </a:xfrm>
            <a:custGeom>
              <a:avLst/>
              <a:gdLst/>
              <a:ahLst/>
              <a:cxnLst/>
              <a:rect l="l" t="t" r="r" b="b"/>
              <a:pathLst>
                <a:path w="2277745" h="4779010">
                  <a:moveTo>
                    <a:pt x="1898065" y="0"/>
                  </a:moveTo>
                  <a:lnTo>
                    <a:pt x="379615" y="0"/>
                  </a:lnTo>
                  <a:lnTo>
                    <a:pt x="331998" y="2957"/>
                  </a:lnTo>
                  <a:lnTo>
                    <a:pt x="286145" y="11591"/>
                  </a:lnTo>
                  <a:lnTo>
                    <a:pt x="242413" y="25548"/>
                  </a:lnTo>
                  <a:lnTo>
                    <a:pt x="201158" y="44470"/>
                  </a:lnTo>
                  <a:lnTo>
                    <a:pt x="162734" y="68004"/>
                  </a:lnTo>
                  <a:lnTo>
                    <a:pt x="127499" y="95793"/>
                  </a:lnTo>
                  <a:lnTo>
                    <a:pt x="95807" y="127482"/>
                  </a:lnTo>
                  <a:lnTo>
                    <a:pt x="68015" y="162715"/>
                  </a:lnTo>
                  <a:lnTo>
                    <a:pt x="44478" y="201137"/>
                  </a:lnTo>
                  <a:lnTo>
                    <a:pt x="25552" y="242392"/>
                  </a:lnTo>
                  <a:lnTo>
                    <a:pt x="11594" y="286125"/>
                  </a:lnTo>
                  <a:lnTo>
                    <a:pt x="2957" y="331980"/>
                  </a:lnTo>
                  <a:lnTo>
                    <a:pt x="0" y="379602"/>
                  </a:lnTo>
                  <a:lnTo>
                    <a:pt x="0" y="4399178"/>
                  </a:lnTo>
                  <a:lnTo>
                    <a:pt x="2957" y="4446795"/>
                  </a:lnTo>
                  <a:lnTo>
                    <a:pt x="11594" y="4492648"/>
                  </a:lnTo>
                  <a:lnTo>
                    <a:pt x="25552" y="4536380"/>
                  </a:lnTo>
                  <a:lnTo>
                    <a:pt x="44478" y="4577635"/>
                  </a:lnTo>
                  <a:lnTo>
                    <a:pt x="68015" y="4616059"/>
                  </a:lnTo>
                  <a:lnTo>
                    <a:pt x="95807" y="4651294"/>
                  </a:lnTo>
                  <a:lnTo>
                    <a:pt x="127499" y="4682986"/>
                  </a:lnTo>
                  <a:lnTo>
                    <a:pt x="162734" y="4710778"/>
                  </a:lnTo>
                  <a:lnTo>
                    <a:pt x="201158" y="4734315"/>
                  </a:lnTo>
                  <a:lnTo>
                    <a:pt x="242413" y="4753241"/>
                  </a:lnTo>
                  <a:lnTo>
                    <a:pt x="286145" y="4767200"/>
                  </a:lnTo>
                  <a:lnTo>
                    <a:pt x="331998" y="4775836"/>
                  </a:lnTo>
                  <a:lnTo>
                    <a:pt x="379615" y="4778794"/>
                  </a:lnTo>
                  <a:lnTo>
                    <a:pt x="1898065" y="4778794"/>
                  </a:lnTo>
                  <a:lnTo>
                    <a:pt x="1945687" y="4775836"/>
                  </a:lnTo>
                  <a:lnTo>
                    <a:pt x="1991543" y="4767200"/>
                  </a:lnTo>
                  <a:lnTo>
                    <a:pt x="2035276" y="4753241"/>
                  </a:lnTo>
                  <a:lnTo>
                    <a:pt x="2076531" y="4734315"/>
                  </a:lnTo>
                  <a:lnTo>
                    <a:pt x="2114953" y="4710778"/>
                  </a:lnTo>
                  <a:lnTo>
                    <a:pt x="2150186" y="4682986"/>
                  </a:lnTo>
                  <a:lnTo>
                    <a:pt x="2181875" y="4651294"/>
                  </a:lnTo>
                  <a:lnTo>
                    <a:pt x="2209664" y="4616059"/>
                  </a:lnTo>
                  <a:lnTo>
                    <a:pt x="2233197" y="4577635"/>
                  </a:lnTo>
                  <a:lnTo>
                    <a:pt x="2252120" y="4536380"/>
                  </a:lnTo>
                  <a:lnTo>
                    <a:pt x="2266077" y="4492648"/>
                  </a:lnTo>
                  <a:lnTo>
                    <a:pt x="2274711" y="4446795"/>
                  </a:lnTo>
                  <a:lnTo>
                    <a:pt x="2277668" y="4399178"/>
                  </a:lnTo>
                  <a:lnTo>
                    <a:pt x="2277668" y="379602"/>
                  </a:lnTo>
                  <a:lnTo>
                    <a:pt x="2274711" y="331980"/>
                  </a:lnTo>
                  <a:lnTo>
                    <a:pt x="2266077" y="286125"/>
                  </a:lnTo>
                  <a:lnTo>
                    <a:pt x="2252120" y="242392"/>
                  </a:lnTo>
                  <a:lnTo>
                    <a:pt x="2233197" y="201137"/>
                  </a:lnTo>
                  <a:lnTo>
                    <a:pt x="2209664" y="162715"/>
                  </a:lnTo>
                  <a:lnTo>
                    <a:pt x="2181875" y="127482"/>
                  </a:lnTo>
                  <a:lnTo>
                    <a:pt x="2150186" y="95793"/>
                  </a:lnTo>
                  <a:lnTo>
                    <a:pt x="2114953" y="68004"/>
                  </a:lnTo>
                  <a:lnTo>
                    <a:pt x="2076531" y="44470"/>
                  </a:lnTo>
                  <a:lnTo>
                    <a:pt x="2035276" y="25548"/>
                  </a:lnTo>
                  <a:lnTo>
                    <a:pt x="1991543" y="11591"/>
                  </a:lnTo>
                  <a:lnTo>
                    <a:pt x="1945687" y="2957"/>
                  </a:lnTo>
                  <a:lnTo>
                    <a:pt x="1898065" y="0"/>
                  </a:lnTo>
                  <a:close/>
                </a:path>
              </a:pathLst>
            </a:custGeom>
            <a:solidFill>
              <a:srgbClr val="4F81BC"/>
            </a:solidFill>
          </p:spPr>
          <p:txBody>
            <a:bodyPr wrap="square" lIns="0" tIns="0" rIns="0" bIns="0" rtlCol="0"/>
            <a:lstStyle/>
            <a:p>
              <a:endParaRPr/>
            </a:p>
          </p:txBody>
        </p:sp>
        <p:sp>
          <p:nvSpPr>
            <p:cNvPr id="9" name="object 9"/>
            <p:cNvSpPr/>
            <p:nvPr/>
          </p:nvSpPr>
          <p:spPr>
            <a:xfrm>
              <a:off x="408127" y="1534922"/>
              <a:ext cx="2277745" cy="4779010"/>
            </a:xfrm>
            <a:custGeom>
              <a:avLst/>
              <a:gdLst/>
              <a:ahLst/>
              <a:cxnLst/>
              <a:rect l="l" t="t" r="r" b="b"/>
              <a:pathLst>
                <a:path w="2277745" h="4779010">
                  <a:moveTo>
                    <a:pt x="0" y="379602"/>
                  </a:moveTo>
                  <a:lnTo>
                    <a:pt x="2957" y="331980"/>
                  </a:lnTo>
                  <a:lnTo>
                    <a:pt x="11594" y="286125"/>
                  </a:lnTo>
                  <a:lnTo>
                    <a:pt x="25552" y="242392"/>
                  </a:lnTo>
                  <a:lnTo>
                    <a:pt x="44478" y="201137"/>
                  </a:lnTo>
                  <a:lnTo>
                    <a:pt x="68015" y="162715"/>
                  </a:lnTo>
                  <a:lnTo>
                    <a:pt x="95807" y="127482"/>
                  </a:lnTo>
                  <a:lnTo>
                    <a:pt x="127499" y="95793"/>
                  </a:lnTo>
                  <a:lnTo>
                    <a:pt x="162734" y="68004"/>
                  </a:lnTo>
                  <a:lnTo>
                    <a:pt x="201158" y="44470"/>
                  </a:lnTo>
                  <a:lnTo>
                    <a:pt x="242413" y="25548"/>
                  </a:lnTo>
                  <a:lnTo>
                    <a:pt x="286145" y="11591"/>
                  </a:lnTo>
                  <a:lnTo>
                    <a:pt x="331998" y="2957"/>
                  </a:lnTo>
                  <a:lnTo>
                    <a:pt x="379615" y="0"/>
                  </a:lnTo>
                  <a:lnTo>
                    <a:pt x="1898065" y="0"/>
                  </a:lnTo>
                  <a:lnTo>
                    <a:pt x="1945687" y="2957"/>
                  </a:lnTo>
                  <a:lnTo>
                    <a:pt x="1991543" y="11591"/>
                  </a:lnTo>
                  <a:lnTo>
                    <a:pt x="2035276" y="25548"/>
                  </a:lnTo>
                  <a:lnTo>
                    <a:pt x="2076531" y="44470"/>
                  </a:lnTo>
                  <a:lnTo>
                    <a:pt x="2114953" y="68004"/>
                  </a:lnTo>
                  <a:lnTo>
                    <a:pt x="2150186" y="95793"/>
                  </a:lnTo>
                  <a:lnTo>
                    <a:pt x="2181875" y="127482"/>
                  </a:lnTo>
                  <a:lnTo>
                    <a:pt x="2209664" y="162715"/>
                  </a:lnTo>
                  <a:lnTo>
                    <a:pt x="2233197" y="201137"/>
                  </a:lnTo>
                  <a:lnTo>
                    <a:pt x="2252120" y="242392"/>
                  </a:lnTo>
                  <a:lnTo>
                    <a:pt x="2266077" y="286125"/>
                  </a:lnTo>
                  <a:lnTo>
                    <a:pt x="2274711" y="331980"/>
                  </a:lnTo>
                  <a:lnTo>
                    <a:pt x="2277668" y="379602"/>
                  </a:lnTo>
                  <a:lnTo>
                    <a:pt x="2277668" y="4399178"/>
                  </a:lnTo>
                  <a:lnTo>
                    <a:pt x="2274711" y="4446795"/>
                  </a:lnTo>
                  <a:lnTo>
                    <a:pt x="2266077" y="4492648"/>
                  </a:lnTo>
                  <a:lnTo>
                    <a:pt x="2252120" y="4536380"/>
                  </a:lnTo>
                  <a:lnTo>
                    <a:pt x="2233197" y="4577635"/>
                  </a:lnTo>
                  <a:lnTo>
                    <a:pt x="2209664" y="4616059"/>
                  </a:lnTo>
                  <a:lnTo>
                    <a:pt x="2181875" y="4651294"/>
                  </a:lnTo>
                  <a:lnTo>
                    <a:pt x="2150186" y="4682986"/>
                  </a:lnTo>
                  <a:lnTo>
                    <a:pt x="2114953" y="4710778"/>
                  </a:lnTo>
                  <a:lnTo>
                    <a:pt x="2076531" y="4734315"/>
                  </a:lnTo>
                  <a:lnTo>
                    <a:pt x="2035276" y="4753241"/>
                  </a:lnTo>
                  <a:lnTo>
                    <a:pt x="1991543" y="4767200"/>
                  </a:lnTo>
                  <a:lnTo>
                    <a:pt x="1945687" y="4775836"/>
                  </a:lnTo>
                  <a:lnTo>
                    <a:pt x="1898065" y="4778794"/>
                  </a:lnTo>
                  <a:lnTo>
                    <a:pt x="379615" y="4778794"/>
                  </a:lnTo>
                  <a:lnTo>
                    <a:pt x="331998" y="4775836"/>
                  </a:lnTo>
                  <a:lnTo>
                    <a:pt x="286145" y="4767200"/>
                  </a:lnTo>
                  <a:lnTo>
                    <a:pt x="242413" y="4753241"/>
                  </a:lnTo>
                  <a:lnTo>
                    <a:pt x="201158" y="4734315"/>
                  </a:lnTo>
                  <a:lnTo>
                    <a:pt x="162734" y="4710778"/>
                  </a:lnTo>
                  <a:lnTo>
                    <a:pt x="127499" y="4682986"/>
                  </a:lnTo>
                  <a:lnTo>
                    <a:pt x="95807" y="4651294"/>
                  </a:lnTo>
                  <a:lnTo>
                    <a:pt x="68015" y="4616059"/>
                  </a:lnTo>
                  <a:lnTo>
                    <a:pt x="44478" y="4577635"/>
                  </a:lnTo>
                  <a:lnTo>
                    <a:pt x="25552" y="4536380"/>
                  </a:lnTo>
                  <a:lnTo>
                    <a:pt x="11594" y="4492648"/>
                  </a:lnTo>
                  <a:lnTo>
                    <a:pt x="2957" y="4446795"/>
                  </a:lnTo>
                  <a:lnTo>
                    <a:pt x="0" y="4399178"/>
                  </a:lnTo>
                  <a:lnTo>
                    <a:pt x="0" y="379602"/>
                  </a:lnTo>
                  <a:close/>
                </a:path>
              </a:pathLst>
            </a:custGeom>
            <a:ln w="25400">
              <a:solidFill>
                <a:srgbClr val="FFFFFF"/>
              </a:solidFill>
            </a:ln>
          </p:spPr>
          <p:txBody>
            <a:bodyPr wrap="square" lIns="0" tIns="0" rIns="0" bIns="0" rtlCol="0"/>
            <a:lstStyle/>
            <a:p>
              <a:endParaRPr/>
            </a:p>
          </p:txBody>
        </p:sp>
      </p:grpSp>
      <p:sp>
        <p:nvSpPr>
          <p:cNvPr id="10" name="object 10"/>
          <p:cNvSpPr txBox="1"/>
          <p:nvPr/>
        </p:nvSpPr>
        <p:spPr>
          <a:xfrm>
            <a:off x="2133397" y="2212594"/>
            <a:ext cx="1873885" cy="3364865"/>
          </a:xfrm>
          <a:prstGeom prst="rect">
            <a:avLst/>
          </a:prstGeom>
        </p:spPr>
        <p:txBody>
          <a:bodyPr vert="horz" wrap="square" lIns="0" tIns="66040" rIns="0" bIns="0" rtlCol="0">
            <a:spAutoFit/>
          </a:bodyPr>
          <a:lstStyle/>
          <a:p>
            <a:pPr marL="88900" marR="82550" indent="2540" algn="ctr">
              <a:lnSpc>
                <a:spcPts val="2590"/>
              </a:lnSpc>
              <a:spcBef>
                <a:spcPts val="520"/>
              </a:spcBef>
            </a:pPr>
            <a:r>
              <a:rPr sz="2500" b="1" spc="-10" dirty="0">
                <a:solidFill>
                  <a:srgbClr val="FFFFFF"/>
                </a:solidFill>
                <a:latin typeface="Arial"/>
                <a:cs typeface="Arial"/>
              </a:rPr>
              <a:t>ISO/IEC 17024:2012</a:t>
            </a:r>
            <a:endParaRPr sz="2500">
              <a:latin typeface="Arial"/>
              <a:cs typeface="Arial"/>
            </a:endParaRPr>
          </a:p>
          <a:p>
            <a:pPr marL="91440" marR="84455" indent="2540" algn="ctr">
              <a:lnSpc>
                <a:spcPts val="2580"/>
              </a:lnSpc>
              <a:spcBef>
                <a:spcPts val="15"/>
              </a:spcBef>
            </a:pPr>
            <a:r>
              <a:rPr sz="2500" i="1" spc="-10" dirty="0">
                <a:solidFill>
                  <a:srgbClr val="FFFFFF"/>
                </a:solidFill>
                <a:latin typeface="Arial"/>
                <a:cs typeface="Arial"/>
              </a:rPr>
              <a:t>Conformity assessment</a:t>
            </a:r>
            <a:endParaRPr sz="2500">
              <a:latin typeface="Arial"/>
              <a:cs typeface="Arial"/>
            </a:endParaRPr>
          </a:p>
          <a:p>
            <a:pPr algn="ctr">
              <a:lnSpc>
                <a:spcPts val="2370"/>
              </a:lnSpc>
            </a:pPr>
            <a:r>
              <a:rPr sz="2500" i="1" dirty="0">
                <a:solidFill>
                  <a:srgbClr val="FFFFFF"/>
                </a:solidFill>
                <a:latin typeface="Arial"/>
                <a:cs typeface="Arial"/>
              </a:rPr>
              <a:t>-</a:t>
            </a:r>
            <a:r>
              <a:rPr sz="2500" i="1" spc="-15" dirty="0">
                <a:solidFill>
                  <a:srgbClr val="FFFFFF"/>
                </a:solidFill>
                <a:latin typeface="Arial"/>
                <a:cs typeface="Arial"/>
              </a:rPr>
              <a:t> </a:t>
            </a:r>
            <a:r>
              <a:rPr sz="2500" i="1" spc="-10" dirty="0">
                <a:solidFill>
                  <a:srgbClr val="FFFFFF"/>
                </a:solidFill>
                <a:latin typeface="Arial"/>
                <a:cs typeface="Arial"/>
              </a:rPr>
              <a:t>General</a:t>
            </a:r>
            <a:endParaRPr sz="2500">
              <a:latin typeface="Arial"/>
              <a:cs typeface="Arial"/>
            </a:endParaRPr>
          </a:p>
          <a:p>
            <a:pPr marL="12700" marR="5080" algn="ctr">
              <a:lnSpc>
                <a:spcPct val="86200"/>
              </a:lnSpc>
              <a:spcBef>
                <a:spcPts val="210"/>
              </a:spcBef>
            </a:pPr>
            <a:r>
              <a:rPr sz="2500" i="1" spc="-10" dirty="0">
                <a:solidFill>
                  <a:srgbClr val="FFFFFF"/>
                </a:solidFill>
                <a:latin typeface="Arial"/>
                <a:cs typeface="Arial"/>
              </a:rPr>
              <a:t>requirements </a:t>
            </a:r>
            <a:r>
              <a:rPr sz="2500" i="1" dirty="0">
                <a:solidFill>
                  <a:srgbClr val="FFFFFF"/>
                </a:solidFill>
                <a:latin typeface="Arial"/>
                <a:cs typeface="Arial"/>
              </a:rPr>
              <a:t>for</a:t>
            </a:r>
            <a:r>
              <a:rPr sz="2500" i="1" spc="-35" dirty="0">
                <a:solidFill>
                  <a:srgbClr val="FFFFFF"/>
                </a:solidFill>
                <a:latin typeface="Arial"/>
                <a:cs typeface="Arial"/>
              </a:rPr>
              <a:t> </a:t>
            </a:r>
            <a:r>
              <a:rPr sz="2500" i="1" spc="-10" dirty="0">
                <a:solidFill>
                  <a:srgbClr val="FFFFFF"/>
                </a:solidFill>
                <a:latin typeface="Arial"/>
                <a:cs typeface="Arial"/>
              </a:rPr>
              <a:t>bodies operating certification </a:t>
            </a:r>
            <a:r>
              <a:rPr sz="2500" i="1" dirty="0">
                <a:solidFill>
                  <a:srgbClr val="FFFFFF"/>
                </a:solidFill>
                <a:latin typeface="Arial"/>
                <a:cs typeface="Arial"/>
              </a:rPr>
              <a:t>of</a:t>
            </a:r>
            <a:r>
              <a:rPr sz="2500" i="1" spc="-25" dirty="0">
                <a:solidFill>
                  <a:srgbClr val="FFFFFF"/>
                </a:solidFill>
                <a:latin typeface="Arial"/>
                <a:cs typeface="Arial"/>
              </a:rPr>
              <a:t> </a:t>
            </a:r>
            <a:r>
              <a:rPr sz="2500" i="1" spc="-10" dirty="0">
                <a:solidFill>
                  <a:srgbClr val="FFFFFF"/>
                </a:solidFill>
                <a:latin typeface="Arial"/>
                <a:cs typeface="Arial"/>
              </a:rPr>
              <a:t>persons</a:t>
            </a:r>
            <a:endParaRPr sz="2500">
              <a:latin typeface="Arial"/>
              <a:cs typeface="Arial"/>
            </a:endParaRPr>
          </a:p>
        </p:txBody>
      </p:sp>
      <p:grpSp>
        <p:nvGrpSpPr>
          <p:cNvPr id="11" name="object 11"/>
          <p:cNvGrpSpPr/>
          <p:nvPr/>
        </p:nvGrpSpPr>
        <p:grpSpPr>
          <a:xfrm>
            <a:off x="1524761" y="764"/>
            <a:ext cx="9144000" cy="845819"/>
            <a:chOff x="761" y="763"/>
            <a:chExt cx="9144000" cy="845819"/>
          </a:xfrm>
        </p:grpSpPr>
        <p:sp>
          <p:nvSpPr>
            <p:cNvPr id="12" name="object 12"/>
            <p:cNvSpPr/>
            <p:nvPr/>
          </p:nvSpPr>
          <p:spPr>
            <a:xfrm>
              <a:off x="762" y="774"/>
              <a:ext cx="9144000" cy="845819"/>
            </a:xfrm>
            <a:custGeom>
              <a:avLst/>
              <a:gdLst/>
              <a:ahLst/>
              <a:cxnLst/>
              <a:rect l="l" t="t" r="r" b="b"/>
              <a:pathLst>
                <a:path w="9144000" h="845819">
                  <a:moveTo>
                    <a:pt x="9143873" y="0"/>
                  </a:moveTo>
                  <a:lnTo>
                    <a:pt x="9134348" y="0"/>
                  </a:lnTo>
                  <a:lnTo>
                    <a:pt x="9512" y="0"/>
                  </a:lnTo>
                  <a:lnTo>
                    <a:pt x="0" y="0"/>
                  </a:lnTo>
                  <a:lnTo>
                    <a:pt x="0" y="107505"/>
                  </a:lnTo>
                  <a:lnTo>
                    <a:pt x="0" y="117284"/>
                  </a:lnTo>
                  <a:lnTo>
                    <a:pt x="571500" y="117284"/>
                  </a:lnTo>
                  <a:lnTo>
                    <a:pt x="571500" y="838885"/>
                  </a:lnTo>
                  <a:lnTo>
                    <a:pt x="571487" y="845299"/>
                  </a:lnTo>
                  <a:lnTo>
                    <a:pt x="1126096" y="845299"/>
                  </a:lnTo>
                  <a:lnTo>
                    <a:pt x="1135659" y="845299"/>
                  </a:lnTo>
                  <a:lnTo>
                    <a:pt x="1135659" y="117284"/>
                  </a:lnTo>
                  <a:lnTo>
                    <a:pt x="9134348" y="117284"/>
                  </a:lnTo>
                  <a:lnTo>
                    <a:pt x="9143873" y="117284"/>
                  </a:lnTo>
                  <a:lnTo>
                    <a:pt x="9143873" y="0"/>
                  </a:lnTo>
                  <a:close/>
                </a:path>
              </a:pathLst>
            </a:custGeom>
            <a:solidFill>
              <a:srgbClr val="FF0000"/>
            </a:solidFill>
          </p:spPr>
          <p:txBody>
            <a:bodyPr wrap="square" lIns="0" tIns="0" rIns="0" bIns="0" rtlCol="0"/>
            <a:lstStyle/>
            <a:p>
              <a:endParaRPr/>
            </a:p>
          </p:txBody>
        </p:sp>
        <p:pic>
          <p:nvPicPr>
            <p:cNvPr id="13" name="object 13"/>
            <p:cNvPicPr/>
            <p:nvPr/>
          </p:nvPicPr>
          <p:blipFill>
            <a:blip r:embed="rId2" cstate="print"/>
            <a:stretch>
              <a:fillRect/>
            </a:stretch>
          </p:blipFill>
          <p:spPr>
            <a:xfrm>
              <a:off x="610361" y="362268"/>
              <a:ext cx="502475" cy="413063"/>
            </a:xfrm>
            <a:prstGeom prst="rect">
              <a:avLst/>
            </a:prstGeom>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0C231-D797-BC78-2300-39BBFB1653C3}"/>
            </a:ext>
          </a:extLst>
        </p:cNvPr>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541C15C5-08F4-A73F-5A30-58D3FDF88E0F}"/>
              </a:ext>
            </a:extLst>
          </p:cNvPr>
          <p:cNvPicPr>
            <a:picLocks noChangeAspect="1"/>
          </p:cNvPicPr>
          <p:nvPr/>
        </p:nvPicPr>
        <p:blipFill>
          <a:blip r:embed="rId3" cstate="print"/>
          <a:srcRect/>
          <a:stretch>
            <a:fillRect/>
          </a:stretch>
        </p:blipFill>
        <p:spPr bwMode="auto">
          <a:xfrm>
            <a:off x="10736502" y="214408"/>
            <a:ext cx="1340478" cy="433825"/>
          </a:xfrm>
          <a:prstGeom prst="rect">
            <a:avLst/>
          </a:prstGeom>
          <a:noFill/>
          <a:ln w="9525">
            <a:noFill/>
            <a:miter lim="800000"/>
            <a:headEnd/>
            <a:tailEnd/>
          </a:ln>
        </p:spPr>
      </p:pic>
      <p:sp>
        <p:nvSpPr>
          <p:cNvPr id="4" name="TextBox 3">
            <a:extLst>
              <a:ext uri="{FF2B5EF4-FFF2-40B4-BE49-F238E27FC236}">
                <a16:creationId xmlns:a16="http://schemas.microsoft.com/office/drawing/2014/main" id="{FEEC4460-C84A-4379-6C04-9DBD7C792C04}"/>
              </a:ext>
            </a:extLst>
          </p:cNvPr>
          <p:cNvSpPr txBox="1"/>
          <p:nvPr/>
        </p:nvSpPr>
        <p:spPr>
          <a:xfrm>
            <a:off x="304081" y="214408"/>
            <a:ext cx="10366794" cy="1077218"/>
          </a:xfrm>
          <a:prstGeom prst="rect">
            <a:avLst/>
          </a:prstGeom>
          <a:noFill/>
        </p:spPr>
        <p:txBody>
          <a:bodyPr wrap="square">
            <a:spAutoFit/>
          </a:bodyPr>
          <a:lstStyle/>
          <a:p>
            <a:pPr marL="0" marR="0" lvl="0" indent="0" algn="ctr" defTabSz="911225" rtl="0" eaLnBrk="0" fontAlgn="auto" latinLnBrk="0" hangingPunct="0">
              <a:lnSpc>
                <a:spcPct val="100000"/>
              </a:lnSpc>
              <a:spcBef>
                <a:spcPts val="0"/>
              </a:spcBef>
              <a:spcAft>
                <a:spcPts val="0"/>
              </a:spcAft>
              <a:buClrTx/>
              <a:buSzTx/>
              <a:buFontTx/>
              <a:buNone/>
              <a:tabLst/>
              <a:defRPr/>
            </a:pPr>
            <a:r>
              <a:rPr lang="en-GB" altLang="en-US" sz="3200" b="1" dirty="0">
                <a:solidFill>
                  <a:srgbClr val="B0002D"/>
                </a:solidFill>
                <a:ea typeface="SimSun" panose="02010600030101010101" pitchFamily="2" charset="-122"/>
              </a:rPr>
              <a:t>Objects of Conformity Assessment</a:t>
            </a:r>
          </a:p>
          <a:p>
            <a:pPr marL="0" marR="0" lvl="0" indent="0" algn="ctr" defTabSz="911225" rtl="0" eaLnBrk="0" fontAlgn="auto" latinLnBrk="0" hangingPunct="0">
              <a:lnSpc>
                <a:spcPct val="100000"/>
              </a:lnSpc>
              <a:spcBef>
                <a:spcPts val="0"/>
              </a:spcBef>
              <a:spcAft>
                <a:spcPts val="0"/>
              </a:spcAft>
              <a:buClrTx/>
              <a:buSzTx/>
              <a:buFontTx/>
              <a:buNone/>
              <a:tabLst/>
              <a:defRPr/>
            </a:pPr>
            <a:r>
              <a:rPr kumimoji="0" lang="en-GB" altLang="en-US" sz="3200" b="1" i="0" u="none" strike="noStrike" kern="1200" cap="none" spc="0" normalizeH="0" baseline="0" noProof="0" dirty="0">
                <a:ln>
                  <a:noFill/>
                </a:ln>
                <a:solidFill>
                  <a:srgbClr val="B0002D"/>
                </a:solidFill>
                <a:effectLst/>
                <a:uLnTx/>
                <a:uFillTx/>
                <a:latin typeface="Arial" panose="020B0604020202020204" pitchFamily="34" charset="0"/>
                <a:ea typeface="SimSun" panose="02010600030101010101" pitchFamily="2" charset="-122"/>
                <a:cs typeface="+mn-cs"/>
              </a:rPr>
              <a:t>(Products)</a:t>
            </a:r>
          </a:p>
        </p:txBody>
      </p:sp>
      <p:sp>
        <p:nvSpPr>
          <p:cNvPr id="8" name="Rectangle 2">
            <a:extLst>
              <a:ext uri="{FF2B5EF4-FFF2-40B4-BE49-F238E27FC236}">
                <a16:creationId xmlns:a16="http://schemas.microsoft.com/office/drawing/2014/main" id="{27CC6886-5294-EEEF-6128-8000F834280D}"/>
              </a:ext>
            </a:extLst>
          </p:cNvPr>
          <p:cNvSpPr>
            <a:spLocks noChangeArrowheads="1"/>
          </p:cNvSpPr>
          <p:nvPr/>
        </p:nvSpPr>
        <p:spPr bwMode="gray">
          <a:xfrm>
            <a:off x="1835989" y="1154792"/>
            <a:ext cx="8545901"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nchor="ctr"/>
          <a:lstStyle>
            <a:lvl1pPr defTabSz="911225" eaLnBrk="0" hangingPunct="0">
              <a:defRPr sz="1600">
                <a:solidFill>
                  <a:schemeClr val="tx1"/>
                </a:solidFill>
                <a:latin typeface="Arial" panose="020B0604020202020204" pitchFamily="34" charset="0"/>
              </a:defRPr>
            </a:lvl1pPr>
            <a:lvl2pPr marL="742950" indent="-285750" defTabSz="911225" eaLnBrk="0" hangingPunct="0">
              <a:defRPr sz="1600">
                <a:solidFill>
                  <a:schemeClr val="tx1"/>
                </a:solidFill>
                <a:latin typeface="Arial" panose="020B0604020202020204" pitchFamily="34" charset="0"/>
              </a:defRPr>
            </a:lvl2pPr>
            <a:lvl3pPr marL="1143000" indent="-228600" defTabSz="911225" eaLnBrk="0" hangingPunct="0">
              <a:defRPr sz="1600">
                <a:solidFill>
                  <a:schemeClr val="tx1"/>
                </a:solidFill>
                <a:latin typeface="Arial" panose="020B0604020202020204" pitchFamily="34" charset="0"/>
              </a:defRPr>
            </a:lvl3pPr>
            <a:lvl4pPr marL="1600200" indent="-228600" defTabSz="911225" eaLnBrk="0" hangingPunct="0">
              <a:defRPr sz="1600">
                <a:solidFill>
                  <a:schemeClr val="tx1"/>
                </a:solidFill>
                <a:latin typeface="Arial" panose="020B0604020202020204" pitchFamily="34" charset="0"/>
              </a:defRPr>
            </a:lvl4pPr>
            <a:lvl5pPr marL="2057400" indent="-228600" defTabSz="911225" eaLnBrk="0" hangingPunct="0">
              <a:defRPr sz="1600">
                <a:solidFill>
                  <a:schemeClr val="tx1"/>
                </a:solidFill>
                <a:latin typeface="Arial" panose="020B0604020202020204" pitchFamily="34" charset="0"/>
              </a:defRPr>
            </a:lvl5pPr>
            <a:lvl6pPr marL="25146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l" defTabSz="911225" rtl="0" eaLnBrk="0" fontAlgn="auto" latinLnBrk="0" hangingPunct="0">
              <a:lnSpc>
                <a:spcPct val="100000"/>
              </a:lnSpc>
              <a:spcBef>
                <a:spcPts val="0"/>
              </a:spcBef>
              <a:spcAft>
                <a:spcPts val="0"/>
              </a:spcAft>
              <a:buClrTx/>
              <a:buSzTx/>
              <a:buFontTx/>
              <a:buNone/>
              <a:tabLst/>
              <a:defRPr/>
            </a:pPr>
            <a:endParaRPr kumimoji="0" lang="en-GB" altLang="en-US" sz="1800" b="1" i="0" u="none" strike="noStrike" kern="1200" cap="none" spc="0" normalizeH="0" baseline="0" noProof="0" dirty="0">
              <a:ln>
                <a:noFill/>
              </a:ln>
              <a:solidFill>
                <a:srgbClr val="B0002D"/>
              </a:solidFill>
              <a:effectLst/>
              <a:uLnTx/>
              <a:uFillTx/>
              <a:ea typeface="SimSun" panose="02010600030101010101" pitchFamily="2" charset="-122"/>
            </a:endParaRPr>
          </a:p>
        </p:txBody>
      </p:sp>
      <p:sp>
        <p:nvSpPr>
          <p:cNvPr id="9" name="Rectangle 2">
            <a:extLst>
              <a:ext uri="{FF2B5EF4-FFF2-40B4-BE49-F238E27FC236}">
                <a16:creationId xmlns:a16="http://schemas.microsoft.com/office/drawing/2014/main" id="{72BF0057-72C1-2BD0-87BF-C68F4ADAAA44}"/>
              </a:ext>
            </a:extLst>
          </p:cNvPr>
          <p:cNvSpPr>
            <a:spLocks noChangeArrowheads="1"/>
          </p:cNvSpPr>
          <p:nvPr/>
        </p:nvSpPr>
        <p:spPr bwMode="gray">
          <a:xfrm>
            <a:off x="448573" y="1154791"/>
            <a:ext cx="11421374" cy="492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nchor="ctr"/>
          <a:lstStyle>
            <a:lvl1pPr defTabSz="911225" eaLnBrk="0" hangingPunct="0">
              <a:defRPr sz="1600">
                <a:solidFill>
                  <a:schemeClr val="tx1"/>
                </a:solidFill>
                <a:latin typeface="Arial" panose="020B0604020202020204" pitchFamily="34" charset="0"/>
              </a:defRPr>
            </a:lvl1pPr>
            <a:lvl2pPr marL="742950" indent="-285750" defTabSz="911225" eaLnBrk="0" hangingPunct="0">
              <a:defRPr sz="1600">
                <a:solidFill>
                  <a:schemeClr val="tx1"/>
                </a:solidFill>
                <a:latin typeface="Arial" panose="020B0604020202020204" pitchFamily="34" charset="0"/>
              </a:defRPr>
            </a:lvl2pPr>
            <a:lvl3pPr marL="1143000" indent="-228600" defTabSz="911225" eaLnBrk="0" hangingPunct="0">
              <a:defRPr sz="1600">
                <a:solidFill>
                  <a:schemeClr val="tx1"/>
                </a:solidFill>
                <a:latin typeface="Arial" panose="020B0604020202020204" pitchFamily="34" charset="0"/>
              </a:defRPr>
            </a:lvl3pPr>
            <a:lvl4pPr marL="1600200" indent="-228600" defTabSz="911225" eaLnBrk="0" hangingPunct="0">
              <a:defRPr sz="1600">
                <a:solidFill>
                  <a:schemeClr val="tx1"/>
                </a:solidFill>
                <a:latin typeface="Arial" panose="020B0604020202020204" pitchFamily="34" charset="0"/>
              </a:defRPr>
            </a:lvl4pPr>
            <a:lvl5pPr marL="2057400" indent="-228600" defTabSz="911225" eaLnBrk="0" hangingPunct="0">
              <a:defRPr sz="1600">
                <a:solidFill>
                  <a:schemeClr val="tx1"/>
                </a:solidFill>
                <a:latin typeface="Arial" panose="020B0604020202020204" pitchFamily="34" charset="0"/>
              </a:defRPr>
            </a:lvl5pPr>
            <a:lvl6pPr marL="25146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lvl="0">
              <a:defRPr/>
            </a:pPr>
            <a:r>
              <a:rPr lang="en-US" dirty="0"/>
              <a:t>Suppliers can use several ways to indicate certain characteristics of their products, including:</a:t>
            </a:r>
          </a:p>
          <a:p>
            <a:pPr lvl="0">
              <a:defRPr/>
            </a:pPr>
            <a:r>
              <a:rPr lang="en-US" dirty="0"/>
              <a:t> • pictograms – often used to give advice to users, e.g. how to wash cloths;</a:t>
            </a:r>
          </a:p>
          <a:p>
            <a:pPr lvl="0">
              <a:defRPr/>
            </a:pPr>
            <a:r>
              <a:rPr lang="en-US" dirty="0"/>
              <a:t> • logos and trademarks with a certain image related to it, e.g. Coca Cola, Nike, Rolex;</a:t>
            </a:r>
          </a:p>
          <a:p>
            <a:pPr lvl="0">
              <a:defRPr/>
            </a:pPr>
            <a:r>
              <a:rPr lang="en-US" dirty="0"/>
              <a:t> • Self-declaration of Conformity providing statements about, for instance, the product’s quality;</a:t>
            </a:r>
          </a:p>
          <a:p>
            <a:pPr lvl="0">
              <a:defRPr/>
            </a:pPr>
            <a:r>
              <a:rPr lang="en-US" dirty="0"/>
              <a:t> • marks of conformity issued by third parties, e.g., NF (France), SNI (Indonesia).</a:t>
            </a:r>
          </a:p>
          <a:p>
            <a:pPr lvl="0">
              <a:defRPr/>
            </a:pPr>
            <a:endParaRPr lang="en-US" dirty="0"/>
          </a:p>
          <a:p>
            <a:pPr lvl="0">
              <a:defRPr/>
            </a:pPr>
            <a:r>
              <a:rPr lang="en-US" dirty="0"/>
              <a:t> The latter is product certification. Product certification is primarily a commercial instrument for enterprises: the choice of mark on the product can stimulate its market acceptance. Due to the expenses of testing and certification the choice of whether to certify a product or not is a commercial decision. From a commercial viewpoint, a product certificate does not necessarily mean much. In many cases, it only increases the options when making an offer. Whether this leads to a real order is dependent on, amongst other factors, the price, the delivery time and the quality perception (what the supplier offers and/or what surpasses what is expected, for example delivery to special locations, gift packaging, spread of payment, etc.). The latter factors enable an organization to distinguish itself from competitors. For reputable companies, the added value of a certificate is less important than for relatively unknown companies, who need it as a "flag to wave”. As a consequence, the added value of a certificate on a well-known product is less than for an unknown product that can use the "backup support" that a certificate can usefully provide for entering the market. Some products, e.g. medical devices such as artificial heart valves, are subject to specific laws, like the European “New Approach” Directive on Medical Devices, resulting in de facto mandatory certification.</a:t>
            </a:r>
            <a:endParaRPr lang="en-US" dirty="0">
              <a:solidFill>
                <a:srgbClr val="B0002D"/>
              </a:solidFill>
              <a:latin typeface="+mn-lt"/>
              <a:ea typeface="SimSun" panose="02010600030101010101" pitchFamily="2" charset="-122"/>
            </a:endParaRPr>
          </a:p>
        </p:txBody>
      </p:sp>
    </p:spTree>
    <p:extLst>
      <p:ext uri="{BB962C8B-B14F-4D97-AF65-F5344CB8AC3E}">
        <p14:creationId xmlns:p14="http://schemas.microsoft.com/office/powerpoint/2010/main" val="60902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fade">
                                      <p:cBhvr>
                                        <p:cTn id="35" dur="1000"/>
                                        <p:tgtEl>
                                          <p:spTgt spid="9">
                                            <p:txEl>
                                              <p:pRg st="3" end="3"/>
                                            </p:txEl>
                                          </p:spTgt>
                                        </p:tgtEl>
                                      </p:cBhvr>
                                    </p:animEffect>
                                    <p:anim calcmode="lin" valueType="num">
                                      <p:cBhvr>
                                        <p:cTn id="36"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4" end="4"/>
                                            </p:txEl>
                                          </p:spTgt>
                                        </p:tgtEl>
                                        <p:attrNameLst>
                                          <p:attrName>style.visibility</p:attrName>
                                        </p:attrNameLst>
                                      </p:cBhvr>
                                      <p:to>
                                        <p:strVal val="visible"/>
                                      </p:to>
                                    </p:set>
                                    <p:animEffect transition="in" filter="fade">
                                      <p:cBhvr>
                                        <p:cTn id="42" dur="1000"/>
                                        <p:tgtEl>
                                          <p:spTgt spid="9">
                                            <p:txEl>
                                              <p:pRg st="4" end="4"/>
                                            </p:txEl>
                                          </p:spTgt>
                                        </p:tgtEl>
                                      </p:cBhvr>
                                    </p:animEffect>
                                    <p:anim calcmode="lin" valueType="num">
                                      <p:cBhvr>
                                        <p:cTn id="43"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xEl>
                                              <p:pRg st="6" end="6"/>
                                            </p:txEl>
                                          </p:spTgt>
                                        </p:tgtEl>
                                        <p:attrNameLst>
                                          <p:attrName>style.visibility</p:attrName>
                                        </p:attrNameLst>
                                      </p:cBhvr>
                                      <p:to>
                                        <p:strVal val="visible"/>
                                      </p:to>
                                    </p:set>
                                    <p:animEffect transition="in" filter="fade">
                                      <p:cBhvr>
                                        <p:cTn id="49" dur="1000"/>
                                        <p:tgtEl>
                                          <p:spTgt spid="9">
                                            <p:txEl>
                                              <p:pRg st="6" end="6"/>
                                            </p:txEl>
                                          </p:spTgt>
                                        </p:tgtEl>
                                      </p:cBhvr>
                                    </p:animEffect>
                                    <p:anim calcmode="lin" valueType="num">
                                      <p:cBhvr>
                                        <p:cTn id="50"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723F4-1886-3737-907D-8FF3AD8BB8DF}"/>
            </a:ext>
          </a:extLst>
        </p:cNvPr>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3E2BF5EF-2BCB-56EA-C54A-03B69EDBDF5B}"/>
              </a:ext>
            </a:extLst>
          </p:cNvPr>
          <p:cNvPicPr>
            <a:picLocks noChangeAspect="1"/>
          </p:cNvPicPr>
          <p:nvPr/>
        </p:nvPicPr>
        <p:blipFill>
          <a:blip r:embed="rId3" cstate="print"/>
          <a:srcRect/>
          <a:stretch>
            <a:fillRect/>
          </a:stretch>
        </p:blipFill>
        <p:spPr bwMode="auto">
          <a:xfrm>
            <a:off x="10736502" y="214408"/>
            <a:ext cx="1340478" cy="433825"/>
          </a:xfrm>
          <a:prstGeom prst="rect">
            <a:avLst/>
          </a:prstGeom>
          <a:noFill/>
          <a:ln w="9525">
            <a:noFill/>
            <a:miter lim="800000"/>
            <a:headEnd/>
            <a:tailEnd/>
          </a:ln>
        </p:spPr>
      </p:pic>
      <p:sp>
        <p:nvSpPr>
          <p:cNvPr id="4" name="TextBox 3">
            <a:extLst>
              <a:ext uri="{FF2B5EF4-FFF2-40B4-BE49-F238E27FC236}">
                <a16:creationId xmlns:a16="http://schemas.microsoft.com/office/drawing/2014/main" id="{1A0A14A9-F397-9C26-E046-6D48028C18CA}"/>
              </a:ext>
            </a:extLst>
          </p:cNvPr>
          <p:cNvSpPr txBox="1"/>
          <p:nvPr/>
        </p:nvSpPr>
        <p:spPr>
          <a:xfrm>
            <a:off x="304081" y="214408"/>
            <a:ext cx="10366794" cy="1077218"/>
          </a:xfrm>
          <a:prstGeom prst="rect">
            <a:avLst/>
          </a:prstGeom>
          <a:noFill/>
        </p:spPr>
        <p:txBody>
          <a:bodyPr wrap="square">
            <a:spAutoFit/>
          </a:bodyPr>
          <a:lstStyle/>
          <a:p>
            <a:pPr marL="0" marR="0" lvl="0" indent="0" algn="ctr" defTabSz="911225" rtl="0" eaLnBrk="0" fontAlgn="auto" latinLnBrk="0" hangingPunct="0">
              <a:lnSpc>
                <a:spcPct val="100000"/>
              </a:lnSpc>
              <a:spcBef>
                <a:spcPts val="0"/>
              </a:spcBef>
              <a:spcAft>
                <a:spcPts val="0"/>
              </a:spcAft>
              <a:buClrTx/>
              <a:buSzTx/>
              <a:buFontTx/>
              <a:buNone/>
              <a:tabLst/>
              <a:defRPr/>
            </a:pPr>
            <a:r>
              <a:rPr lang="en-GB" altLang="en-US" sz="3200" b="1" dirty="0">
                <a:solidFill>
                  <a:srgbClr val="B0002D"/>
                </a:solidFill>
                <a:ea typeface="SimSun" panose="02010600030101010101" pitchFamily="2" charset="-122"/>
              </a:rPr>
              <a:t>Objects of Conformity Assessment</a:t>
            </a:r>
          </a:p>
          <a:p>
            <a:pPr marL="0" marR="0" lvl="0" indent="0" algn="ctr" defTabSz="911225" rtl="0" eaLnBrk="0" fontAlgn="auto" latinLnBrk="0" hangingPunct="0">
              <a:lnSpc>
                <a:spcPct val="100000"/>
              </a:lnSpc>
              <a:spcBef>
                <a:spcPts val="0"/>
              </a:spcBef>
              <a:spcAft>
                <a:spcPts val="0"/>
              </a:spcAft>
              <a:buClrTx/>
              <a:buSzTx/>
              <a:buFontTx/>
              <a:buNone/>
              <a:tabLst/>
              <a:defRPr/>
            </a:pPr>
            <a:r>
              <a:rPr kumimoji="0" lang="en-GB" altLang="en-US" sz="3200" b="1" i="0" u="none" strike="noStrike" kern="1200" cap="none" spc="0" normalizeH="0" baseline="0" noProof="0" dirty="0">
                <a:ln>
                  <a:noFill/>
                </a:ln>
                <a:solidFill>
                  <a:srgbClr val="B0002D"/>
                </a:solidFill>
                <a:effectLst/>
                <a:uLnTx/>
                <a:uFillTx/>
                <a:latin typeface="Arial" panose="020B0604020202020204" pitchFamily="34" charset="0"/>
                <a:ea typeface="SimSun" panose="02010600030101010101" pitchFamily="2" charset="-122"/>
                <a:cs typeface="+mn-cs"/>
              </a:rPr>
              <a:t>(Products)</a:t>
            </a:r>
          </a:p>
        </p:txBody>
      </p:sp>
      <p:sp>
        <p:nvSpPr>
          <p:cNvPr id="8" name="Rectangle 2">
            <a:extLst>
              <a:ext uri="{FF2B5EF4-FFF2-40B4-BE49-F238E27FC236}">
                <a16:creationId xmlns:a16="http://schemas.microsoft.com/office/drawing/2014/main" id="{1847B479-5F13-3D82-DF81-8D3E8A8F1E42}"/>
              </a:ext>
            </a:extLst>
          </p:cNvPr>
          <p:cNvSpPr>
            <a:spLocks noChangeArrowheads="1"/>
          </p:cNvSpPr>
          <p:nvPr/>
        </p:nvSpPr>
        <p:spPr bwMode="gray">
          <a:xfrm>
            <a:off x="1835989" y="1154792"/>
            <a:ext cx="8545901"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nchor="ctr"/>
          <a:lstStyle>
            <a:lvl1pPr defTabSz="911225" eaLnBrk="0" hangingPunct="0">
              <a:defRPr sz="1600">
                <a:solidFill>
                  <a:schemeClr val="tx1"/>
                </a:solidFill>
                <a:latin typeface="Arial" panose="020B0604020202020204" pitchFamily="34" charset="0"/>
              </a:defRPr>
            </a:lvl1pPr>
            <a:lvl2pPr marL="742950" indent="-285750" defTabSz="911225" eaLnBrk="0" hangingPunct="0">
              <a:defRPr sz="1600">
                <a:solidFill>
                  <a:schemeClr val="tx1"/>
                </a:solidFill>
                <a:latin typeface="Arial" panose="020B0604020202020204" pitchFamily="34" charset="0"/>
              </a:defRPr>
            </a:lvl2pPr>
            <a:lvl3pPr marL="1143000" indent="-228600" defTabSz="911225" eaLnBrk="0" hangingPunct="0">
              <a:defRPr sz="1600">
                <a:solidFill>
                  <a:schemeClr val="tx1"/>
                </a:solidFill>
                <a:latin typeface="Arial" panose="020B0604020202020204" pitchFamily="34" charset="0"/>
              </a:defRPr>
            </a:lvl3pPr>
            <a:lvl4pPr marL="1600200" indent="-228600" defTabSz="911225" eaLnBrk="0" hangingPunct="0">
              <a:defRPr sz="1600">
                <a:solidFill>
                  <a:schemeClr val="tx1"/>
                </a:solidFill>
                <a:latin typeface="Arial" panose="020B0604020202020204" pitchFamily="34" charset="0"/>
              </a:defRPr>
            </a:lvl4pPr>
            <a:lvl5pPr marL="2057400" indent="-228600" defTabSz="911225" eaLnBrk="0" hangingPunct="0">
              <a:defRPr sz="1600">
                <a:solidFill>
                  <a:schemeClr val="tx1"/>
                </a:solidFill>
                <a:latin typeface="Arial" panose="020B0604020202020204" pitchFamily="34" charset="0"/>
              </a:defRPr>
            </a:lvl5pPr>
            <a:lvl6pPr marL="25146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l" defTabSz="911225" rtl="0" eaLnBrk="0" fontAlgn="auto" latinLnBrk="0" hangingPunct="0">
              <a:lnSpc>
                <a:spcPct val="100000"/>
              </a:lnSpc>
              <a:spcBef>
                <a:spcPts val="0"/>
              </a:spcBef>
              <a:spcAft>
                <a:spcPts val="0"/>
              </a:spcAft>
              <a:buClrTx/>
              <a:buSzTx/>
              <a:buFontTx/>
              <a:buNone/>
              <a:tabLst/>
              <a:defRPr/>
            </a:pPr>
            <a:endParaRPr kumimoji="0" lang="en-GB" altLang="en-US" sz="1800" b="1" i="0" u="none" strike="noStrike" kern="1200" cap="none" spc="0" normalizeH="0" baseline="0" noProof="0" dirty="0">
              <a:ln>
                <a:noFill/>
              </a:ln>
              <a:solidFill>
                <a:srgbClr val="B0002D"/>
              </a:solidFill>
              <a:effectLst/>
              <a:uLnTx/>
              <a:uFillTx/>
              <a:ea typeface="SimSun" panose="02010600030101010101" pitchFamily="2" charset="-122"/>
            </a:endParaRPr>
          </a:p>
        </p:txBody>
      </p:sp>
      <p:sp>
        <p:nvSpPr>
          <p:cNvPr id="9" name="Rectangle 2">
            <a:extLst>
              <a:ext uri="{FF2B5EF4-FFF2-40B4-BE49-F238E27FC236}">
                <a16:creationId xmlns:a16="http://schemas.microsoft.com/office/drawing/2014/main" id="{111C0868-7032-3DC1-5C24-68EBDC660B67}"/>
              </a:ext>
            </a:extLst>
          </p:cNvPr>
          <p:cNvSpPr>
            <a:spLocks noChangeArrowheads="1"/>
          </p:cNvSpPr>
          <p:nvPr/>
        </p:nvSpPr>
        <p:spPr bwMode="gray">
          <a:xfrm>
            <a:off x="448573" y="1154791"/>
            <a:ext cx="11421374" cy="492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nchor="ctr"/>
          <a:lstStyle>
            <a:lvl1pPr defTabSz="911225" eaLnBrk="0" hangingPunct="0">
              <a:defRPr sz="1600">
                <a:solidFill>
                  <a:schemeClr val="tx1"/>
                </a:solidFill>
                <a:latin typeface="Arial" panose="020B0604020202020204" pitchFamily="34" charset="0"/>
              </a:defRPr>
            </a:lvl1pPr>
            <a:lvl2pPr marL="742950" indent="-285750" defTabSz="911225" eaLnBrk="0" hangingPunct="0">
              <a:defRPr sz="1600">
                <a:solidFill>
                  <a:schemeClr val="tx1"/>
                </a:solidFill>
                <a:latin typeface="Arial" panose="020B0604020202020204" pitchFamily="34" charset="0"/>
              </a:defRPr>
            </a:lvl2pPr>
            <a:lvl3pPr marL="1143000" indent="-228600" defTabSz="911225" eaLnBrk="0" hangingPunct="0">
              <a:defRPr sz="1600">
                <a:solidFill>
                  <a:schemeClr val="tx1"/>
                </a:solidFill>
                <a:latin typeface="Arial" panose="020B0604020202020204" pitchFamily="34" charset="0"/>
              </a:defRPr>
            </a:lvl3pPr>
            <a:lvl4pPr marL="1600200" indent="-228600" defTabSz="911225" eaLnBrk="0" hangingPunct="0">
              <a:defRPr sz="1600">
                <a:solidFill>
                  <a:schemeClr val="tx1"/>
                </a:solidFill>
                <a:latin typeface="Arial" panose="020B0604020202020204" pitchFamily="34" charset="0"/>
              </a:defRPr>
            </a:lvl4pPr>
            <a:lvl5pPr marL="2057400" indent="-228600" defTabSz="911225" eaLnBrk="0" hangingPunct="0">
              <a:defRPr sz="1600">
                <a:solidFill>
                  <a:schemeClr val="tx1"/>
                </a:solidFill>
                <a:latin typeface="Arial" panose="020B0604020202020204" pitchFamily="34" charset="0"/>
              </a:defRPr>
            </a:lvl5pPr>
            <a:lvl6pPr marL="25146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lvl="0">
              <a:defRPr/>
            </a:pPr>
            <a:endParaRPr lang="en-US" dirty="0"/>
          </a:p>
          <a:p>
            <a:pPr lvl="0">
              <a:defRPr/>
            </a:pPr>
            <a:endParaRPr lang="en-US" dirty="0"/>
          </a:p>
          <a:p>
            <a:pPr lvl="0">
              <a:defRPr/>
            </a:pPr>
            <a:endParaRPr lang="en-US" dirty="0"/>
          </a:p>
          <a:p>
            <a:pPr lvl="0">
              <a:defRPr/>
            </a:pPr>
            <a:endParaRPr lang="en-US" dirty="0"/>
          </a:p>
          <a:p>
            <a:pPr lvl="0">
              <a:defRPr/>
            </a:pPr>
            <a:endParaRPr lang="en-US" dirty="0"/>
          </a:p>
          <a:p>
            <a:pPr lvl="0">
              <a:defRPr/>
            </a:pPr>
            <a:endParaRPr lang="en-US" dirty="0"/>
          </a:p>
          <a:p>
            <a:pPr lvl="0">
              <a:defRPr/>
            </a:pPr>
            <a:r>
              <a:rPr lang="en-US" dirty="0"/>
              <a:t>Example: UL mark Product certification can relate to quality aspects, but also to safety aspects, environmental issues or to fair production circumstances. An example is the UL 8 mark issued by the American Underwriters Laboratories Inc. The UL Mark on a product means that UL has tested and evaluated representative samples of that product and has determined that they meet UL's requirements. Under a variety of their programmed, products are periodically checked by UL at the manufacturing facility to make sure they continue to meet UL requirements. These requirements are in fact the basic attributes to ensure safety and/or performance of the products</a:t>
            </a:r>
            <a:endParaRPr lang="en-US" dirty="0">
              <a:solidFill>
                <a:srgbClr val="B0002D"/>
              </a:solidFill>
              <a:latin typeface="+mn-lt"/>
              <a:ea typeface="SimSun" panose="02010600030101010101" pitchFamily="2" charset="-122"/>
            </a:endParaRPr>
          </a:p>
        </p:txBody>
      </p:sp>
      <p:pic>
        <p:nvPicPr>
          <p:cNvPr id="3" name="Picture 2">
            <a:extLst>
              <a:ext uri="{FF2B5EF4-FFF2-40B4-BE49-F238E27FC236}">
                <a16:creationId xmlns:a16="http://schemas.microsoft.com/office/drawing/2014/main" id="{F79254A9-F8B0-5E41-1004-9D44005F6D39}"/>
              </a:ext>
            </a:extLst>
          </p:cNvPr>
          <p:cNvPicPr>
            <a:picLocks noChangeAspect="1"/>
          </p:cNvPicPr>
          <p:nvPr/>
        </p:nvPicPr>
        <p:blipFill rotWithShape="1">
          <a:blip r:embed="rId4"/>
          <a:srcRect l="36015" t="42013" r="21391" b="34717"/>
          <a:stretch/>
        </p:blipFill>
        <p:spPr>
          <a:xfrm>
            <a:off x="1992702" y="1292793"/>
            <a:ext cx="6951332" cy="2136207"/>
          </a:xfrm>
          <a:prstGeom prst="rect">
            <a:avLst/>
          </a:prstGeom>
        </p:spPr>
      </p:pic>
    </p:spTree>
    <p:extLst>
      <p:ext uri="{BB962C8B-B14F-4D97-AF65-F5344CB8AC3E}">
        <p14:creationId xmlns:p14="http://schemas.microsoft.com/office/powerpoint/2010/main" val="338064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6" end="6"/>
                                            </p:txEl>
                                          </p:spTgt>
                                        </p:tgtEl>
                                        <p:attrNameLst>
                                          <p:attrName>style.visibility</p:attrName>
                                        </p:attrNameLst>
                                      </p:cBhvr>
                                      <p:to>
                                        <p:strVal val="visible"/>
                                      </p:to>
                                    </p:set>
                                    <p:animEffect transition="in" filter="fade">
                                      <p:cBhvr>
                                        <p:cTn id="14" dur="1000"/>
                                        <p:tgtEl>
                                          <p:spTgt spid="9">
                                            <p:txEl>
                                              <p:pRg st="6" end="6"/>
                                            </p:txEl>
                                          </p:spTgt>
                                        </p:tgtEl>
                                      </p:cBhvr>
                                    </p:animEffect>
                                    <p:anim calcmode="lin" valueType="num">
                                      <p:cBhvr>
                                        <p:cTn id="15"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17D5F-E6B6-D016-4305-F6A8908BDDEB}"/>
            </a:ext>
          </a:extLst>
        </p:cNvPr>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E6095EF7-7245-04D7-41C0-3BA166B66777}"/>
              </a:ext>
            </a:extLst>
          </p:cNvPr>
          <p:cNvPicPr>
            <a:picLocks noChangeAspect="1"/>
          </p:cNvPicPr>
          <p:nvPr/>
        </p:nvPicPr>
        <p:blipFill>
          <a:blip r:embed="rId3" cstate="print"/>
          <a:srcRect/>
          <a:stretch>
            <a:fillRect/>
          </a:stretch>
        </p:blipFill>
        <p:spPr bwMode="auto">
          <a:xfrm>
            <a:off x="10736502" y="214408"/>
            <a:ext cx="1340478" cy="433825"/>
          </a:xfrm>
          <a:prstGeom prst="rect">
            <a:avLst/>
          </a:prstGeom>
          <a:noFill/>
          <a:ln w="9525">
            <a:noFill/>
            <a:miter lim="800000"/>
            <a:headEnd/>
            <a:tailEnd/>
          </a:ln>
        </p:spPr>
      </p:pic>
      <p:sp>
        <p:nvSpPr>
          <p:cNvPr id="4" name="TextBox 3">
            <a:extLst>
              <a:ext uri="{FF2B5EF4-FFF2-40B4-BE49-F238E27FC236}">
                <a16:creationId xmlns:a16="http://schemas.microsoft.com/office/drawing/2014/main" id="{F2388165-CA93-5795-0D99-6FD7ADE5B7E6}"/>
              </a:ext>
            </a:extLst>
          </p:cNvPr>
          <p:cNvSpPr txBox="1"/>
          <p:nvPr/>
        </p:nvSpPr>
        <p:spPr>
          <a:xfrm>
            <a:off x="304081" y="214408"/>
            <a:ext cx="10366794" cy="1077218"/>
          </a:xfrm>
          <a:prstGeom prst="rect">
            <a:avLst/>
          </a:prstGeom>
          <a:noFill/>
        </p:spPr>
        <p:txBody>
          <a:bodyPr wrap="square">
            <a:spAutoFit/>
          </a:bodyPr>
          <a:lstStyle/>
          <a:p>
            <a:pPr marL="0" marR="0" lvl="0" indent="0" algn="ctr" defTabSz="911225" rtl="0" eaLnBrk="0" fontAlgn="auto" latinLnBrk="0" hangingPunct="0">
              <a:lnSpc>
                <a:spcPct val="100000"/>
              </a:lnSpc>
              <a:spcBef>
                <a:spcPts val="0"/>
              </a:spcBef>
              <a:spcAft>
                <a:spcPts val="0"/>
              </a:spcAft>
              <a:buClrTx/>
              <a:buSzTx/>
              <a:buFontTx/>
              <a:buNone/>
              <a:tabLst/>
              <a:defRPr/>
            </a:pPr>
            <a:r>
              <a:rPr lang="en-GB" altLang="en-US" sz="3200" b="1" dirty="0">
                <a:solidFill>
                  <a:srgbClr val="B0002D"/>
                </a:solidFill>
                <a:ea typeface="SimSun" panose="02010600030101010101" pitchFamily="2" charset="-122"/>
              </a:rPr>
              <a:t>Objects of Conformity Assessment</a:t>
            </a:r>
          </a:p>
          <a:p>
            <a:pPr marL="0" marR="0" lvl="0" indent="0" algn="ctr" defTabSz="911225" rtl="0" eaLnBrk="0" fontAlgn="auto" latinLnBrk="0" hangingPunct="0">
              <a:lnSpc>
                <a:spcPct val="100000"/>
              </a:lnSpc>
              <a:spcBef>
                <a:spcPts val="0"/>
              </a:spcBef>
              <a:spcAft>
                <a:spcPts val="0"/>
              </a:spcAft>
              <a:buClrTx/>
              <a:buSzTx/>
              <a:buFontTx/>
              <a:buNone/>
              <a:tabLst/>
              <a:defRPr/>
            </a:pPr>
            <a:r>
              <a:rPr kumimoji="0" lang="en-GB" altLang="en-US" sz="3200" b="1" i="0" u="none" strike="noStrike" kern="1200" cap="none" spc="0" normalizeH="0" baseline="0" noProof="0" dirty="0">
                <a:ln>
                  <a:noFill/>
                </a:ln>
                <a:solidFill>
                  <a:srgbClr val="B0002D"/>
                </a:solidFill>
                <a:effectLst/>
                <a:uLnTx/>
                <a:uFillTx/>
                <a:latin typeface="Arial" panose="020B0604020202020204" pitchFamily="34" charset="0"/>
                <a:ea typeface="SimSun" panose="02010600030101010101" pitchFamily="2" charset="-122"/>
                <a:cs typeface="+mn-cs"/>
              </a:rPr>
              <a:t>(</a:t>
            </a:r>
            <a:r>
              <a:rPr lang="en-GB" altLang="en-US" sz="3200" b="1" dirty="0">
                <a:solidFill>
                  <a:srgbClr val="B0002D"/>
                </a:solidFill>
                <a:latin typeface="Arial" panose="020B0604020202020204" pitchFamily="34" charset="0"/>
                <a:ea typeface="SimSun" panose="02010600030101010101" pitchFamily="2" charset="-122"/>
              </a:rPr>
              <a:t>Services</a:t>
            </a:r>
            <a:r>
              <a:rPr kumimoji="0" lang="en-GB" altLang="en-US" sz="3200" b="1" i="0" u="none" strike="noStrike" kern="1200" cap="none" spc="0" normalizeH="0" baseline="0" noProof="0" dirty="0">
                <a:ln>
                  <a:noFill/>
                </a:ln>
                <a:solidFill>
                  <a:srgbClr val="B0002D"/>
                </a:solidFill>
                <a:effectLst/>
                <a:uLnTx/>
                <a:uFillTx/>
                <a:latin typeface="Arial" panose="020B0604020202020204" pitchFamily="34" charset="0"/>
                <a:ea typeface="SimSun" panose="02010600030101010101" pitchFamily="2" charset="-122"/>
                <a:cs typeface="+mn-cs"/>
              </a:rPr>
              <a:t>)</a:t>
            </a:r>
          </a:p>
        </p:txBody>
      </p:sp>
      <p:sp>
        <p:nvSpPr>
          <p:cNvPr id="8" name="Rectangle 2">
            <a:extLst>
              <a:ext uri="{FF2B5EF4-FFF2-40B4-BE49-F238E27FC236}">
                <a16:creationId xmlns:a16="http://schemas.microsoft.com/office/drawing/2014/main" id="{E589A19F-B23D-C7FE-AE05-81892D357A22}"/>
              </a:ext>
            </a:extLst>
          </p:cNvPr>
          <p:cNvSpPr>
            <a:spLocks noChangeArrowheads="1"/>
          </p:cNvSpPr>
          <p:nvPr/>
        </p:nvSpPr>
        <p:spPr bwMode="gray">
          <a:xfrm>
            <a:off x="1835989" y="1154792"/>
            <a:ext cx="8545901"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nchor="ctr"/>
          <a:lstStyle>
            <a:lvl1pPr defTabSz="911225" eaLnBrk="0" hangingPunct="0">
              <a:defRPr sz="1600">
                <a:solidFill>
                  <a:schemeClr val="tx1"/>
                </a:solidFill>
                <a:latin typeface="Arial" panose="020B0604020202020204" pitchFamily="34" charset="0"/>
              </a:defRPr>
            </a:lvl1pPr>
            <a:lvl2pPr marL="742950" indent="-285750" defTabSz="911225" eaLnBrk="0" hangingPunct="0">
              <a:defRPr sz="1600">
                <a:solidFill>
                  <a:schemeClr val="tx1"/>
                </a:solidFill>
                <a:latin typeface="Arial" panose="020B0604020202020204" pitchFamily="34" charset="0"/>
              </a:defRPr>
            </a:lvl2pPr>
            <a:lvl3pPr marL="1143000" indent="-228600" defTabSz="911225" eaLnBrk="0" hangingPunct="0">
              <a:defRPr sz="1600">
                <a:solidFill>
                  <a:schemeClr val="tx1"/>
                </a:solidFill>
                <a:latin typeface="Arial" panose="020B0604020202020204" pitchFamily="34" charset="0"/>
              </a:defRPr>
            </a:lvl3pPr>
            <a:lvl4pPr marL="1600200" indent="-228600" defTabSz="911225" eaLnBrk="0" hangingPunct="0">
              <a:defRPr sz="1600">
                <a:solidFill>
                  <a:schemeClr val="tx1"/>
                </a:solidFill>
                <a:latin typeface="Arial" panose="020B0604020202020204" pitchFamily="34" charset="0"/>
              </a:defRPr>
            </a:lvl4pPr>
            <a:lvl5pPr marL="2057400" indent="-228600" defTabSz="911225" eaLnBrk="0" hangingPunct="0">
              <a:defRPr sz="1600">
                <a:solidFill>
                  <a:schemeClr val="tx1"/>
                </a:solidFill>
                <a:latin typeface="Arial" panose="020B0604020202020204" pitchFamily="34" charset="0"/>
              </a:defRPr>
            </a:lvl5pPr>
            <a:lvl6pPr marL="25146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l" defTabSz="911225" rtl="0" eaLnBrk="0" fontAlgn="auto" latinLnBrk="0" hangingPunct="0">
              <a:lnSpc>
                <a:spcPct val="100000"/>
              </a:lnSpc>
              <a:spcBef>
                <a:spcPts val="0"/>
              </a:spcBef>
              <a:spcAft>
                <a:spcPts val="0"/>
              </a:spcAft>
              <a:buClrTx/>
              <a:buSzTx/>
              <a:buFontTx/>
              <a:buNone/>
              <a:tabLst/>
              <a:defRPr/>
            </a:pPr>
            <a:endParaRPr kumimoji="0" lang="en-GB" altLang="en-US" sz="1800" b="1" i="0" u="none" strike="noStrike" kern="1200" cap="none" spc="0" normalizeH="0" baseline="0" noProof="0" dirty="0">
              <a:ln>
                <a:noFill/>
              </a:ln>
              <a:solidFill>
                <a:srgbClr val="B0002D"/>
              </a:solidFill>
              <a:effectLst/>
              <a:uLnTx/>
              <a:uFillTx/>
              <a:ea typeface="SimSun" panose="02010600030101010101" pitchFamily="2" charset="-122"/>
            </a:endParaRPr>
          </a:p>
        </p:txBody>
      </p:sp>
      <p:sp>
        <p:nvSpPr>
          <p:cNvPr id="9" name="Rectangle 2">
            <a:extLst>
              <a:ext uri="{FF2B5EF4-FFF2-40B4-BE49-F238E27FC236}">
                <a16:creationId xmlns:a16="http://schemas.microsoft.com/office/drawing/2014/main" id="{7729D106-D5E8-E22D-B722-3FEC779B19BF}"/>
              </a:ext>
            </a:extLst>
          </p:cNvPr>
          <p:cNvSpPr>
            <a:spLocks noChangeArrowheads="1"/>
          </p:cNvSpPr>
          <p:nvPr/>
        </p:nvSpPr>
        <p:spPr bwMode="gray">
          <a:xfrm>
            <a:off x="448573" y="1154791"/>
            <a:ext cx="11421374" cy="492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nchor="ctr"/>
          <a:lstStyle>
            <a:lvl1pPr defTabSz="911225" eaLnBrk="0" hangingPunct="0">
              <a:defRPr sz="1600">
                <a:solidFill>
                  <a:schemeClr val="tx1"/>
                </a:solidFill>
                <a:latin typeface="Arial" panose="020B0604020202020204" pitchFamily="34" charset="0"/>
              </a:defRPr>
            </a:lvl1pPr>
            <a:lvl2pPr marL="742950" indent="-285750" defTabSz="911225" eaLnBrk="0" hangingPunct="0">
              <a:defRPr sz="1600">
                <a:solidFill>
                  <a:schemeClr val="tx1"/>
                </a:solidFill>
                <a:latin typeface="Arial" panose="020B0604020202020204" pitchFamily="34" charset="0"/>
              </a:defRPr>
            </a:lvl2pPr>
            <a:lvl3pPr marL="1143000" indent="-228600" defTabSz="911225" eaLnBrk="0" hangingPunct="0">
              <a:defRPr sz="1600">
                <a:solidFill>
                  <a:schemeClr val="tx1"/>
                </a:solidFill>
                <a:latin typeface="Arial" panose="020B0604020202020204" pitchFamily="34" charset="0"/>
              </a:defRPr>
            </a:lvl3pPr>
            <a:lvl4pPr marL="1600200" indent="-228600" defTabSz="911225" eaLnBrk="0" hangingPunct="0">
              <a:defRPr sz="1600">
                <a:solidFill>
                  <a:schemeClr val="tx1"/>
                </a:solidFill>
                <a:latin typeface="Arial" panose="020B0604020202020204" pitchFamily="34" charset="0"/>
              </a:defRPr>
            </a:lvl4pPr>
            <a:lvl5pPr marL="2057400" indent="-228600" defTabSz="911225" eaLnBrk="0" hangingPunct="0">
              <a:defRPr sz="1600">
                <a:solidFill>
                  <a:schemeClr val="tx1"/>
                </a:solidFill>
                <a:latin typeface="Arial" panose="020B0604020202020204" pitchFamily="34" charset="0"/>
              </a:defRPr>
            </a:lvl5pPr>
            <a:lvl6pPr marL="25146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lvl="0">
              <a:defRPr/>
            </a:pPr>
            <a:r>
              <a:rPr lang="en-US" sz="2400" dirty="0"/>
              <a:t>In contrast to products, services are often less tangible. Nevertheless, conformity assessment applies here as well. McDonald’s, for example, has standardized its services to a large extent and has a system in place to make sure that all over the world their outlets meet the requirements the company has set for its services. Third party assessment in the form of certification is growing in service sectors as well, especially in France. For instance in the area of tourist services, the French certification activities include hotels, camping sites, restaurants, tourist offices, renting cars, congresses. Quality areas include information and communication, 10 attitude of personnel, competence of personnel, atmosphere and comfort of places, equipment used, and safety (</a:t>
            </a:r>
            <a:r>
              <a:rPr lang="en-US" sz="2400" dirty="0" err="1"/>
              <a:t>Barthet</a:t>
            </a:r>
            <a:r>
              <a:rPr lang="en-US" sz="2400" dirty="0"/>
              <a:t>, 2005).</a:t>
            </a:r>
            <a:endParaRPr lang="en-US" sz="2400" dirty="0">
              <a:solidFill>
                <a:srgbClr val="B0002D"/>
              </a:solidFill>
              <a:latin typeface="+mn-lt"/>
              <a:ea typeface="SimSun" panose="02010600030101010101" pitchFamily="2" charset="-122"/>
            </a:endParaRPr>
          </a:p>
        </p:txBody>
      </p:sp>
    </p:spTree>
    <p:extLst>
      <p:ext uri="{BB962C8B-B14F-4D97-AF65-F5344CB8AC3E}">
        <p14:creationId xmlns:p14="http://schemas.microsoft.com/office/powerpoint/2010/main" val="313547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3AC09-406F-D4E5-9AFD-BE1568E95D2C}"/>
            </a:ext>
          </a:extLst>
        </p:cNvPr>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6BF86B10-277C-84CC-0181-4BF86F70487E}"/>
              </a:ext>
            </a:extLst>
          </p:cNvPr>
          <p:cNvPicPr>
            <a:picLocks noChangeAspect="1"/>
          </p:cNvPicPr>
          <p:nvPr/>
        </p:nvPicPr>
        <p:blipFill>
          <a:blip r:embed="rId3" cstate="print"/>
          <a:srcRect/>
          <a:stretch>
            <a:fillRect/>
          </a:stretch>
        </p:blipFill>
        <p:spPr bwMode="auto">
          <a:xfrm>
            <a:off x="10736502" y="214408"/>
            <a:ext cx="1340478" cy="433825"/>
          </a:xfrm>
          <a:prstGeom prst="rect">
            <a:avLst/>
          </a:prstGeom>
          <a:noFill/>
          <a:ln w="9525">
            <a:noFill/>
            <a:miter lim="800000"/>
            <a:headEnd/>
            <a:tailEnd/>
          </a:ln>
        </p:spPr>
      </p:pic>
      <p:sp>
        <p:nvSpPr>
          <p:cNvPr id="4" name="TextBox 3">
            <a:extLst>
              <a:ext uri="{FF2B5EF4-FFF2-40B4-BE49-F238E27FC236}">
                <a16:creationId xmlns:a16="http://schemas.microsoft.com/office/drawing/2014/main" id="{2978272A-EFFC-82CD-EF63-A393A90C117D}"/>
              </a:ext>
            </a:extLst>
          </p:cNvPr>
          <p:cNvSpPr txBox="1"/>
          <p:nvPr/>
        </p:nvSpPr>
        <p:spPr>
          <a:xfrm>
            <a:off x="304081" y="214408"/>
            <a:ext cx="10366794" cy="1077218"/>
          </a:xfrm>
          <a:prstGeom prst="rect">
            <a:avLst/>
          </a:prstGeom>
          <a:noFill/>
        </p:spPr>
        <p:txBody>
          <a:bodyPr wrap="square">
            <a:spAutoFit/>
          </a:bodyPr>
          <a:lstStyle/>
          <a:p>
            <a:pPr marL="0" marR="0" lvl="0" indent="0" algn="ctr" defTabSz="911225" rtl="0" eaLnBrk="0" fontAlgn="auto" latinLnBrk="0" hangingPunct="0">
              <a:lnSpc>
                <a:spcPct val="100000"/>
              </a:lnSpc>
              <a:spcBef>
                <a:spcPts val="0"/>
              </a:spcBef>
              <a:spcAft>
                <a:spcPts val="0"/>
              </a:spcAft>
              <a:buClrTx/>
              <a:buSzTx/>
              <a:buFontTx/>
              <a:buNone/>
              <a:tabLst/>
              <a:defRPr/>
            </a:pPr>
            <a:r>
              <a:rPr lang="en-GB" altLang="en-US" sz="3200" b="1" dirty="0">
                <a:solidFill>
                  <a:srgbClr val="B0002D"/>
                </a:solidFill>
                <a:ea typeface="SimSun" panose="02010600030101010101" pitchFamily="2" charset="-122"/>
              </a:rPr>
              <a:t>Objects of Conformity Assessment</a:t>
            </a:r>
          </a:p>
          <a:p>
            <a:pPr marL="0" marR="0" lvl="0" indent="0" algn="ctr" defTabSz="911225" rtl="0" eaLnBrk="0" fontAlgn="auto" latinLnBrk="0" hangingPunct="0">
              <a:lnSpc>
                <a:spcPct val="100000"/>
              </a:lnSpc>
              <a:spcBef>
                <a:spcPts val="0"/>
              </a:spcBef>
              <a:spcAft>
                <a:spcPts val="0"/>
              </a:spcAft>
              <a:buClrTx/>
              <a:buSzTx/>
              <a:buFontTx/>
              <a:buNone/>
              <a:tabLst/>
              <a:defRPr/>
            </a:pPr>
            <a:r>
              <a:rPr kumimoji="0" lang="en-GB" altLang="en-US" sz="3200" b="1" i="0" u="none" strike="noStrike" kern="1200" cap="none" spc="0" normalizeH="0" baseline="0" noProof="0" dirty="0">
                <a:ln>
                  <a:noFill/>
                </a:ln>
                <a:solidFill>
                  <a:srgbClr val="B0002D"/>
                </a:solidFill>
                <a:effectLst/>
                <a:uLnTx/>
                <a:uFillTx/>
                <a:latin typeface="Arial" panose="020B0604020202020204" pitchFamily="34" charset="0"/>
                <a:ea typeface="SimSun" panose="02010600030101010101" pitchFamily="2" charset="-122"/>
                <a:cs typeface="+mn-cs"/>
              </a:rPr>
              <a:t>(Processes)</a:t>
            </a:r>
          </a:p>
        </p:txBody>
      </p:sp>
      <p:sp>
        <p:nvSpPr>
          <p:cNvPr id="8" name="Rectangle 2">
            <a:extLst>
              <a:ext uri="{FF2B5EF4-FFF2-40B4-BE49-F238E27FC236}">
                <a16:creationId xmlns:a16="http://schemas.microsoft.com/office/drawing/2014/main" id="{AF94E772-A118-4267-1068-EB97AFBD50DC}"/>
              </a:ext>
            </a:extLst>
          </p:cNvPr>
          <p:cNvSpPr>
            <a:spLocks noChangeArrowheads="1"/>
          </p:cNvSpPr>
          <p:nvPr/>
        </p:nvSpPr>
        <p:spPr bwMode="gray">
          <a:xfrm>
            <a:off x="1835989" y="1154792"/>
            <a:ext cx="8545901"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nchor="ctr"/>
          <a:lstStyle>
            <a:lvl1pPr defTabSz="911225" eaLnBrk="0" hangingPunct="0">
              <a:defRPr sz="1600">
                <a:solidFill>
                  <a:schemeClr val="tx1"/>
                </a:solidFill>
                <a:latin typeface="Arial" panose="020B0604020202020204" pitchFamily="34" charset="0"/>
              </a:defRPr>
            </a:lvl1pPr>
            <a:lvl2pPr marL="742950" indent="-285750" defTabSz="911225" eaLnBrk="0" hangingPunct="0">
              <a:defRPr sz="1600">
                <a:solidFill>
                  <a:schemeClr val="tx1"/>
                </a:solidFill>
                <a:latin typeface="Arial" panose="020B0604020202020204" pitchFamily="34" charset="0"/>
              </a:defRPr>
            </a:lvl2pPr>
            <a:lvl3pPr marL="1143000" indent="-228600" defTabSz="911225" eaLnBrk="0" hangingPunct="0">
              <a:defRPr sz="1600">
                <a:solidFill>
                  <a:schemeClr val="tx1"/>
                </a:solidFill>
                <a:latin typeface="Arial" panose="020B0604020202020204" pitchFamily="34" charset="0"/>
              </a:defRPr>
            </a:lvl3pPr>
            <a:lvl4pPr marL="1600200" indent="-228600" defTabSz="911225" eaLnBrk="0" hangingPunct="0">
              <a:defRPr sz="1600">
                <a:solidFill>
                  <a:schemeClr val="tx1"/>
                </a:solidFill>
                <a:latin typeface="Arial" panose="020B0604020202020204" pitchFamily="34" charset="0"/>
              </a:defRPr>
            </a:lvl4pPr>
            <a:lvl5pPr marL="2057400" indent="-228600" defTabSz="911225" eaLnBrk="0" hangingPunct="0">
              <a:defRPr sz="1600">
                <a:solidFill>
                  <a:schemeClr val="tx1"/>
                </a:solidFill>
                <a:latin typeface="Arial" panose="020B0604020202020204" pitchFamily="34" charset="0"/>
              </a:defRPr>
            </a:lvl5pPr>
            <a:lvl6pPr marL="25146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l" defTabSz="911225" rtl="0" eaLnBrk="0" fontAlgn="auto" latinLnBrk="0" hangingPunct="0">
              <a:lnSpc>
                <a:spcPct val="100000"/>
              </a:lnSpc>
              <a:spcBef>
                <a:spcPts val="0"/>
              </a:spcBef>
              <a:spcAft>
                <a:spcPts val="0"/>
              </a:spcAft>
              <a:buClrTx/>
              <a:buSzTx/>
              <a:buFontTx/>
              <a:buNone/>
              <a:tabLst/>
              <a:defRPr/>
            </a:pPr>
            <a:endParaRPr kumimoji="0" lang="en-GB" altLang="en-US" sz="1800" b="1" i="0" u="none" strike="noStrike" kern="1200" cap="none" spc="0" normalizeH="0" baseline="0" noProof="0" dirty="0">
              <a:ln>
                <a:noFill/>
              </a:ln>
              <a:solidFill>
                <a:srgbClr val="B0002D"/>
              </a:solidFill>
              <a:effectLst/>
              <a:uLnTx/>
              <a:uFillTx/>
              <a:ea typeface="SimSun" panose="02010600030101010101" pitchFamily="2" charset="-122"/>
            </a:endParaRPr>
          </a:p>
        </p:txBody>
      </p:sp>
      <p:sp>
        <p:nvSpPr>
          <p:cNvPr id="9" name="Rectangle 2">
            <a:extLst>
              <a:ext uri="{FF2B5EF4-FFF2-40B4-BE49-F238E27FC236}">
                <a16:creationId xmlns:a16="http://schemas.microsoft.com/office/drawing/2014/main" id="{9F5CFF42-5EB8-0741-8D3E-744957F374FB}"/>
              </a:ext>
            </a:extLst>
          </p:cNvPr>
          <p:cNvSpPr>
            <a:spLocks noChangeArrowheads="1"/>
          </p:cNvSpPr>
          <p:nvPr/>
        </p:nvSpPr>
        <p:spPr bwMode="gray">
          <a:xfrm>
            <a:off x="448573" y="1154791"/>
            <a:ext cx="11421374" cy="492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nchor="ctr"/>
          <a:lstStyle>
            <a:lvl1pPr defTabSz="911225" eaLnBrk="0" hangingPunct="0">
              <a:defRPr sz="1600">
                <a:solidFill>
                  <a:schemeClr val="tx1"/>
                </a:solidFill>
                <a:latin typeface="Arial" panose="020B0604020202020204" pitchFamily="34" charset="0"/>
              </a:defRPr>
            </a:lvl1pPr>
            <a:lvl2pPr marL="742950" indent="-285750" defTabSz="911225" eaLnBrk="0" hangingPunct="0">
              <a:defRPr sz="1600">
                <a:solidFill>
                  <a:schemeClr val="tx1"/>
                </a:solidFill>
                <a:latin typeface="Arial" panose="020B0604020202020204" pitchFamily="34" charset="0"/>
              </a:defRPr>
            </a:lvl2pPr>
            <a:lvl3pPr marL="1143000" indent="-228600" defTabSz="911225" eaLnBrk="0" hangingPunct="0">
              <a:defRPr sz="1600">
                <a:solidFill>
                  <a:schemeClr val="tx1"/>
                </a:solidFill>
                <a:latin typeface="Arial" panose="020B0604020202020204" pitchFamily="34" charset="0"/>
              </a:defRPr>
            </a:lvl3pPr>
            <a:lvl4pPr marL="1600200" indent="-228600" defTabSz="911225" eaLnBrk="0" hangingPunct="0">
              <a:defRPr sz="1600">
                <a:solidFill>
                  <a:schemeClr val="tx1"/>
                </a:solidFill>
                <a:latin typeface="Arial" panose="020B0604020202020204" pitchFamily="34" charset="0"/>
              </a:defRPr>
            </a:lvl4pPr>
            <a:lvl5pPr marL="2057400" indent="-228600" defTabSz="911225" eaLnBrk="0" hangingPunct="0">
              <a:defRPr sz="1600">
                <a:solidFill>
                  <a:schemeClr val="tx1"/>
                </a:solidFill>
                <a:latin typeface="Arial" panose="020B0604020202020204" pitchFamily="34" charset="0"/>
              </a:defRPr>
            </a:lvl5pPr>
            <a:lvl6pPr marL="25146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lvl="0">
              <a:defRPr/>
            </a:pPr>
            <a:r>
              <a:rPr lang="en-US" sz="1800" dirty="0"/>
              <a:t>In many cases, the way a process is executed is of crucial importance for the quality of the product it creates. In painting a car, for instance, not only the color of the paint but also a dust-free environment is of crucial importance. To enable a reliable and reproducible quality in such a case, an organization may choose to develop a detailed process description which can be used as a benchmark for this and similar production processes. In case of assessment by an independent third party, process certification may apply. Examples of process certification can be found in the food industry where, for example, hormones or animal living space cannot be detected in the final product (De Graaff, 1995). Another example of process standardization and related certification concerns the process of developing software, based on the CMM (Capability Maturity Model) standard. This standard was developed by the Software Engineering Institute, USA, for huge software development projects. The standard distinguishes between five levels of ‘maturity’. The ranking is based on the company’s standardization of processes in certain subject areas (Humphrey, 1989). Only a few software companies, most of these in India, have managed to get a certificate demonstrating that they have achieved the highest CMM levels, 4 and 5.</a:t>
            </a:r>
            <a:endParaRPr lang="en-US" sz="1800" dirty="0">
              <a:solidFill>
                <a:srgbClr val="B0002D"/>
              </a:solidFill>
              <a:latin typeface="+mn-lt"/>
              <a:ea typeface="SimSun" panose="02010600030101010101" pitchFamily="2" charset="-122"/>
            </a:endParaRPr>
          </a:p>
        </p:txBody>
      </p:sp>
    </p:spTree>
    <p:extLst>
      <p:ext uri="{BB962C8B-B14F-4D97-AF65-F5344CB8AC3E}">
        <p14:creationId xmlns:p14="http://schemas.microsoft.com/office/powerpoint/2010/main" val="273707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3D44D-B48B-7297-EB43-8FB6956E9979}"/>
            </a:ext>
          </a:extLst>
        </p:cNvPr>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D9DED675-8CCA-B6E7-FF0C-0BB29392DCB6}"/>
              </a:ext>
            </a:extLst>
          </p:cNvPr>
          <p:cNvPicPr>
            <a:picLocks noChangeAspect="1"/>
          </p:cNvPicPr>
          <p:nvPr/>
        </p:nvPicPr>
        <p:blipFill>
          <a:blip r:embed="rId3" cstate="print"/>
          <a:srcRect/>
          <a:stretch>
            <a:fillRect/>
          </a:stretch>
        </p:blipFill>
        <p:spPr bwMode="auto">
          <a:xfrm>
            <a:off x="10736502" y="214408"/>
            <a:ext cx="1340478" cy="433825"/>
          </a:xfrm>
          <a:prstGeom prst="rect">
            <a:avLst/>
          </a:prstGeom>
          <a:noFill/>
          <a:ln w="9525">
            <a:noFill/>
            <a:miter lim="800000"/>
            <a:headEnd/>
            <a:tailEnd/>
          </a:ln>
        </p:spPr>
      </p:pic>
      <p:sp>
        <p:nvSpPr>
          <p:cNvPr id="4" name="TextBox 3">
            <a:extLst>
              <a:ext uri="{FF2B5EF4-FFF2-40B4-BE49-F238E27FC236}">
                <a16:creationId xmlns:a16="http://schemas.microsoft.com/office/drawing/2014/main" id="{A507339F-FDE6-8E11-72FE-C6F0053DAF03}"/>
              </a:ext>
            </a:extLst>
          </p:cNvPr>
          <p:cNvSpPr txBox="1"/>
          <p:nvPr/>
        </p:nvSpPr>
        <p:spPr>
          <a:xfrm>
            <a:off x="304081" y="214408"/>
            <a:ext cx="10366794" cy="1077218"/>
          </a:xfrm>
          <a:prstGeom prst="rect">
            <a:avLst/>
          </a:prstGeom>
          <a:noFill/>
        </p:spPr>
        <p:txBody>
          <a:bodyPr wrap="square">
            <a:spAutoFit/>
          </a:bodyPr>
          <a:lstStyle/>
          <a:p>
            <a:pPr marL="0" marR="0" lvl="0" indent="0" algn="ctr" defTabSz="911225" rtl="0" eaLnBrk="0" fontAlgn="auto" latinLnBrk="0" hangingPunct="0">
              <a:lnSpc>
                <a:spcPct val="100000"/>
              </a:lnSpc>
              <a:spcBef>
                <a:spcPts val="0"/>
              </a:spcBef>
              <a:spcAft>
                <a:spcPts val="0"/>
              </a:spcAft>
              <a:buClrTx/>
              <a:buSzTx/>
              <a:buFontTx/>
              <a:buNone/>
              <a:tabLst/>
              <a:defRPr/>
            </a:pPr>
            <a:r>
              <a:rPr lang="en-GB" altLang="en-US" sz="3200" b="1" dirty="0">
                <a:solidFill>
                  <a:srgbClr val="B0002D"/>
                </a:solidFill>
                <a:ea typeface="SimSun" panose="02010600030101010101" pitchFamily="2" charset="-122"/>
              </a:rPr>
              <a:t>Objects of Conformity Assessment</a:t>
            </a:r>
          </a:p>
          <a:p>
            <a:pPr marL="0" marR="0" lvl="0" indent="0" algn="ctr" defTabSz="911225" rtl="0" eaLnBrk="0" fontAlgn="auto" latinLnBrk="0" hangingPunct="0">
              <a:lnSpc>
                <a:spcPct val="100000"/>
              </a:lnSpc>
              <a:spcBef>
                <a:spcPts val="0"/>
              </a:spcBef>
              <a:spcAft>
                <a:spcPts val="0"/>
              </a:spcAft>
              <a:buClrTx/>
              <a:buSzTx/>
              <a:buFontTx/>
              <a:buNone/>
              <a:tabLst/>
              <a:defRPr/>
            </a:pPr>
            <a:r>
              <a:rPr kumimoji="0" lang="en-GB" altLang="en-US" sz="3200" b="1" i="0" u="none" strike="noStrike" kern="1200" cap="none" spc="0" normalizeH="0" baseline="0" noProof="0" dirty="0">
                <a:ln>
                  <a:noFill/>
                </a:ln>
                <a:solidFill>
                  <a:srgbClr val="B0002D"/>
                </a:solidFill>
                <a:effectLst/>
                <a:uLnTx/>
                <a:uFillTx/>
                <a:latin typeface="Arial" panose="020B0604020202020204" pitchFamily="34" charset="0"/>
                <a:ea typeface="SimSun" panose="02010600030101010101" pitchFamily="2" charset="-122"/>
                <a:cs typeface="+mn-cs"/>
              </a:rPr>
              <a:t>(</a:t>
            </a:r>
            <a:r>
              <a:rPr lang="en-GB" altLang="en-US" sz="3200" b="1" dirty="0">
                <a:solidFill>
                  <a:srgbClr val="B0002D"/>
                </a:solidFill>
                <a:latin typeface="Arial" panose="020B0604020202020204" pitchFamily="34" charset="0"/>
                <a:ea typeface="SimSun" panose="02010600030101010101" pitchFamily="2" charset="-122"/>
              </a:rPr>
              <a:t>Management systems</a:t>
            </a:r>
            <a:r>
              <a:rPr kumimoji="0" lang="en-GB" altLang="en-US" sz="3200" b="1" i="0" u="none" strike="noStrike" kern="1200" cap="none" spc="0" normalizeH="0" baseline="0" noProof="0" dirty="0">
                <a:ln>
                  <a:noFill/>
                </a:ln>
                <a:solidFill>
                  <a:srgbClr val="B0002D"/>
                </a:solidFill>
                <a:effectLst/>
                <a:uLnTx/>
                <a:uFillTx/>
                <a:latin typeface="Arial" panose="020B0604020202020204" pitchFamily="34" charset="0"/>
                <a:ea typeface="SimSun" panose="02010600030101010101" pitchFamily="2" charset="-122"/>
                <a:cs typeface="+mn-cs"/>
              </a:rPr>
              <a:t>)</a:t>
            </a:r>
          </a:p>
        </p:txBody>
      </p:sp>
      <p:sp>
        <p:nvSpPr>
          <p:cNvPr id="8" name="Rectangle 2">
            <a:extLst>
              <a:ext uri="{FF2B5EF4-FFF2-40B4-BE49-F238E27FC236}">
                <a16:creationId xmlns:a16="http://schemas.microsoft.com/office/drawing/2014/main" id="{243BDC4F-5D31-19F6-2D4F-56BEFC8714C4}"/>
              </a:ext>
            </a:extLst>
          </p:cNvPr>
          <p:cNvSpPr>
            <a:spLocks noChangeArrowheads="1"/>
          </p:cNvSpPr>
          <p:nvPr/>
        </p:nvSpPr>
        <p:spPr bwMode="gray">
          <a:xfrm>
            <a:off x="1835989" y="1154792"/>
            <a:ext cx="8545901"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nchor="ctr"/>
          <a:lstStyle>
            <a:lvl1pPr defTabSz="911225" eaLnBrk="0" hangingPunct="0">
              <a:defRPr sz="1600">
                <a:solidFill>
                  <a:schemeClr val="tx1"/>
                </a:solidFill>
                <a:latin typeface="Arial" panose="020B0604020202020204" pitchFamily="34" charset="0"/>
              </a:defRPr>
            </a:lvl1pPr>
            <a:lvl2pPr marL="742950" indent="-285750" defTabSz="911225" eaLnBrk="0" hangingPunct="0">
              <a:defRPr sz="1600">
                <a:solidFill>
                  <a:schemeClr val="tx1"/>
                </a:solidFill>
                <a:latin typeface="Arial" panose="020B0604020202020204" pitchFamily="34" charset="0"/>
              </a:defRPr>
            </a:lvl2pPr>
            <a:lvl3pPr marL="1143000" indent="-228600" defTabSz="911225" eaLnBrk="0" hangingPunct="0">
              <a:defRPr sz="1600">
                <a:solidFill>
                  <a:schemeClr val="tx1"/>
                </a:solidFill>
                <a:latin typeface="Arial" panose="020B0604020202020204" pitchFamily="34" charset="0"/>
              </a:defRPr>
            </a:lvl3pPr>
            <a:lvl4pPr marL="1600200" indent="-228600" defTabSz="911225" eaLnBrk="0" hangingPunct="0">
              <a:defRPr sz="1600">
                <a:solidFill>
                  <a:schemeClr val="tx1"/>
                </a:solidFill>
                <a:latin typeface="Arial" panose="020B0604020202020204" pitchFamily="34" charset="0"/>
              </a:defRPr>
            </a:lvl4pPr>
            <a:lvl5pPr marL="2057400" indent="-228600" defTabSz="911225" eaLnBrk="0" hangingPunct="0">
              <a:defRPr sz="1600">
                <a:solidFill>
                  <a:schemeClr val="tx1"/>
                </a:solidFill>
                <a:latin typeface="Arial" panose="020B0604020202020204" pitchFamily="34" charset="0"/>
              </a:defRPr>
            </a:lvl5pPr>
            <a:lvl6pPr marL="25146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l" defTabSz="911225" rtl="0" eaLnBrk="0" fontAlgn="auto" latinLnBrk="0" hangingPunct="0">
              <a:lnSpc>
                <a:spcPct val="100000"/>
              </a:lnSpc>
              <a:spcBef>
                <a:spcPts val="0"/>
              </a:spcBef>
              <a:spcAft>
                <a:spcPts val="0"/>
              </a:spcAft>
              <a:buClrTx/>
              <a:buSzTx/>
              <a:buFontTx/>
              <a:buNone/>
              <a:tabLst/>
              <a:defRPr/>
            </a:pPr>
            <a:endParaRPr kumimoji="0" lang="en-GB" altLang="en-US" sz="1800" b="1" i="0" u="none" strike="noStrike" kern="1200" cap="none" spc="0" normalizeH="0" baseline="0" noProof="0" dirty="0">
              <a:ln>
                <a:noFill/>
              </a:ln>
              <a:solidFill>
                <a:srgbClr val="B0002D"/>
              </a:solidFill>
              <a:effectLst/>
              <a:uLnTx/>
              <a:uFillTx/>
              <a:ea typeface="SimSun" panose="02010600030101010101" pitchFamily="2" charset="-122"/>
            </a:endParaRPr>
          </a:p>
        </p:txBody>
      </p:sp>
      <p:sp>
        <p:nvSpPr>
          <p:cNvPr id="9" name="Rectangle 2">
            <a:extLst>
              <a:ext uri="{FF2B5EF4-FFF2-40B4-BE49-F238E27FC236}">
                <a16:creationId xmlns:a16="http://schemas.microsoft.com/office/drawing/2014/main" id="{4FB96E0D-E61C-B0AC-2EC3-BC585CBB0242}"/>
              </a:ext>
            </a:extLst>
          </p:cNvPr>
          <p:cNvSpPr>
            <a:spLocks noChangeArrowheads="1"/>
          </p:cNvSpPr>
          <p:nvPr/>
        </p:nvSpPr>
        <p:spPr bwMode="gray">
          <a:xfrm>
            <a:off x="448573" y="1154791"/>
            <a:ext cx="11421374" cy="492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nchor="ctr"/>
          <a:lstStyle>
            <a:lvl1pPr defTabSz="911225" eaLnBrk="0" hangingPunct="0">
              <a:defRPr sz="1600">
                <a:solidFill>
                  <a:schemeClr val="tx1"/>
                </a:solidFill>
                <a:latin typeface="Arial" panose="020B0604020202020204" pitchFamily="34" charset="0"/>
              </a:defRPr>
            </a:lvl1pPr>
            <a:lvl2pPr marL="742950" indent="-285750" defTabSz="911225" eaLnBrk="0" hangingPunct="0">
              <a:defRPr sz="1600">
                <a:solidFill>
                  <a:schemeClr val="tx1"/>
                </a:solidFill>
                <a:latin typeface="Arial" panose="020B0604020202020204" pitchFamily="34" charset="0"/>
              </a:defRPr>
            </a:lvl2pPr>
            <a:lvl3pPr marL="1143000" indent="-228600" defTabSz="911225" eaLnBrk="0" hangingPunct="0">
              <a:defRPr sz="1600">
                <a:solidFill>
                  <a:schemeClr val="tx1"/>
                </a:solidFill>
                <a:latin typeface="Arial" panose="020B0604020202020204" pitchFamily="34" charset="0"/>
              </a:defRPr>
            </a:lvl3pPr>
            <a:lvl4pPr marL="1600200" indent="-228600" defTabSz="911225" eaLnBrk="0" hangingPunct="0">
              <a:defRPr sz="1600">
                <a:solidFill>
                  <a:schemeClr val="tx1"/>
                </a:solidFill>
                <a:latin typeface="Arial" panose="020B0604020202020204" pitchFamily="34" charset="0"/>
              </a:defRPr>
            </a:lvl4pPr>
            <a:lvl5pPr marL="2057400" indent="-228600" defTabSz="911225" eaLnBrk="0" hangingPunct="0">
              <a:defRPr sz="1600">
                <a:solidFill>
                  <a:schemeClr val="tx1"/>
                </a:solidFill>
                <a:latin typeface="Arial" panose="020B0604020202020204" pitchFamily="34" charset="0"/>
              </a:defRPr>
            </a:lvl5pPr>
            <a:lvl6pPr marL="25146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lvl="0">
              <a:defRPr/>
            </a:pPr>
            <a:r>
              <a:rPr lang="en-US" sz="1800" dirty="0"/>
              <a:t>A management system is a system to establish policy and objectives and to achieve those objectives (ISO 9000:2005). Examples of management systems include quality management systems, occupational health and safety management systems, and environmental management systems. Two other modules address management systems including conformity assessment: the case studies on, respectively, ‘Quality Management Methods and ISO 9000 Quality System Certification’ and ‘Implementation of the ISO 14000 Environmental Management System’. In this module we will just pay some attention to quality management systems. The best-known standard for management systems is ISO 9001:2000. At the end of 2005, the worldwide total of certificates to the ISO 9001:2000 quality management systems standard was 776 608. Certificates had been issued in 154 countries (ISO, 2006).</a:t>
            </a:r>
            <a:endParaRPr lang="en-US" sz="1800" dirty="0">
              <a:solidFill>
                <a:srgbClr val="B0002D"/>
              </a:solidFill>
              <a:latin typeface="+mn-lt"/>
              <a:ea typeface="SimSun" panose="02010600030101010101" pitchFamily="2" charset="-122"/>
            </a:endParaRPr>
          </a:p>
        </p:txBody>
      </p:sp>
    </p:spTree>
    <p:extLst>
      <p:ext uri="{BB962C8B-B14F-4D97-AF65-F5344CB8AC3E}">
        <p14:creationId xmlns:p14="http://schemas.microsoft.com/office/powerpoint/2010/main" val="155734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BB8E4-44AB-CF36-0E89-D590111078AF}"/>
            </a:ext>
          </a:extLst>
        </p:cNvPr>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06E8E6AD-2F1D-0F98-5EE3-E9499C033B1A}"/>
              </a:ext>
            </a:extLst>
          </p:cNvPr>
          <p:cNvPicPr>
            <a:picLocks noChangeAspect="1"/>
          </p:cNvPicPr>
          <p:nvPr/>
        </p:nvPicPr>
        <p:blipFill>
          <a:blip r:embed="rId3" cstate="print"/>
          <a:srcRect/>
          <a:stretch>
            <a:fillRect/>
          </a:stretch>
        </p:blipFill>
        <p:spPr bwMode="auto">
          <a:xfrm>
            <a:off x="10736502" y="214408"/>
            <a:ext cx="1340478" cy="433825"/>
          </a:xfrm>
          <a:prstGeom prst="rect">
            <a:avLst/>
          </a:prstGeom>
          <a:noFill/>
          <a:ln w="9525">
            <a:noFill/>
            <a:miter lim="800000"/>
            <a:headEnd/>
            <a:tailEnd/>
          </a:ln>
        </p:spPr>
      </p:pic>
      <p:sp>
        <p:nvSpPr>
          <p:cNvPr id="4" name="TextBox 3">
            <a:extLst>
              <a:ext uri="{FF2B5EF4-FFF2-40B4-BE49-F238E27FC236}">
                <a16:creationId xmlns:a16="http://schemas.microsoft.com/office/drawing/2014/main" id="{03C5C4C2-042F-4A6D-E6F6-6DCA41B54202}"/>
              </a:ext>
            </a:extLst>
          </p:cNvPr>
          <p:cNvSpPr txBox="1"/>
          <p:nvPr/>
        </p:nvSpPr>
        <p:spPr>
          <a:xfrm>
            <a:off x="304081" y="214408"/>
            <a:ext cx="10366794" cy="1077218"/>
          </a:xfrm>
          <a:prstGeom prst="rect">
            <a:avLst/>
          </a:prstGeom>
          <a:noFill/>
        </p:spPr>
        <p:txBody>
          <a:bodyPr wrap="square">
            <a:spAutoFit/>
          </a:bodyPr>
          <a:lstStyle/>
          <a:p>
            <a:pPr marL="0" marR="0" lvl="0" indent="0" algn="ctr" defTabSz="911225" rtl="0" eaLnBrk="0" fontAlgn="auto" latinLnBrk="0" hangingPunct="0">
              <a:lnSpc>
                <a:spcPct val="100000"/>
              </a:lnSpc>
              <a:spcBef>
                <a:spcPts val="0"/>
              </a:spcBef>
              <a:spcAft>
                <a:spcPts val="0"/>
              </a:spcAft>
              <a:buClrTx/>
              <a:buSzTx/>
              <a:buFontTx/>
              <a:buNone/>
              <a:tabLst/>
              <a:defRPr/>
            </a:pPr>
            <a:r>
              <a:rPr lang="en-GB" altLang="en-US" sz="3200" b="1" dirty="0">
                <a:solidFill>
                  <a:srgbClr val="B0002D"/>
                </a:solidFill>
                <a:ea typeface="SimSun" panose="02010600030101010101" pitchFamily="2" charset="-122"/>
              </a:rPr>
              <a:t>Objects of Conformity Assessment</a:t>
            </a:r>
          </a:p>
          <a:p>
            <a:pPr marL="0" marR="0" lvl="0" indent="0" algn="ctr" defTabSz="911225" rtl="0" eaLnBrk="0" fontAlgn="auto" latinLnBrk="0" hangingPunct="0">
              <a:lnSpc>
                <a:spcPct val="100000"/>
              </a:lnSpc>
              <a:spcBef>
                <a:spcPts val="0"/>
              </a:spcBef>
              <a:spcAft>
                <a:spcPts val="0"/>
              </a:spcAft>
              <a:buClrTx/>
              <a:buSzTx/>
              <a:buFontTx/>
              <a:buNone/>
              <a:tabLst/>
              <a:defRPr/>
            </a:pPr>
            <a:r>
              <a:rPr kumimoji="0" lang="en-GB" altLang="en-US" sz="3200" b="1" i="0" u="none" strike="noStrike" kern="1200" cap="none" spc="0" normalizeH="0" baseline="0" noProof="0" dirty="0">
                <a:ln>
                  <a:noFill/>
                </a:ln>
                <a:solidFill>
                  <a:srgbClr val="B0002D"/>
                </a:solidFill>
                <a:effectLst/>
                <a:uLnTx/>
                <a:uFillTx/>
                <a:latin typeface="Arial" panose="020B0604020202020204" pitchFamily="34" charset="0"/>
                <a:ea typeface="SimSun" panose="02010600030101010101" pitchFamily="2" charset="-122"/>
                <a:cs typeface="+mn-cs"/>
              </a:rPr>
              <a:t>(People)</a:t>
            </a:r>
          </a:p>
        </p:txBody>
      </p:sp>
      <p:sp>
        <p:nvSpPr>
          <p:cNvPr id="8" name="Rectangle 2">
            <a:extLst>
              <a:ext uri="{FF2B5EF4-FFF2-40B4-BE49-F238E27FC236}">
                <a16:creationId xmlns:a16="http://schemas.microsoft.com/office/drawing/2014/main" id="{7F203C80-D80B-F16D-FC19-C209D0DA0BC8}"/>
              </a:ext>
            </a:extLst>
          </p:cNvPr>
          <p:cNvSpPr>
            <a:spLocks noChangeArrowheads="1"/>
          </p:cNvSpPr>
          <p:nvPr/>
        </p:nvSpPr>
        <p:spPr bwMode="gray">
          <a:xfrm>
            <a:off x="1835989" y="1154792"/>
            <a:ext cx="8545901"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nchor="ctr"/>
          <a:lstStyle>
            <a:lvl1pPr defTabSz="911225" eaLnBrk="0" hangingPunct="0">
              <a:defRPr sz="1600">
                <a:solidFill>
                  <a:schemeClr val="tx1"/>
                </a:solidFill>
                <a:latin typeface="Arial" panose="020B0604020202020204" pitchFamily="34" charset="0"/>
              </a:defRPr>
            </a:lvl1pPr>
            <a:lvl2pPr marL="742950" indent="-285750" defTabSz="911225" eaLnBrk="0" hangingPunct="0">
              <a:defRPr sz="1600">
                <a:solidFill>
                  <a:schemeClr val="tx1"/>
                </a:solidFill>
                <a:latin typeface="Arial" panose="020B0604020202020204" pitchFamily="34" charset="0"/>
              </a:defRPr>
            </a:lvl2pPr>
            <a:lvl3pPr marL="1143000" indent="-228600" defTabSz="911225" eaLnBrk="0" hangingPunct="0">
              <a:defRPr sz="1600">
                <a:solidFill>
                  <a:schemeClr val="tx1"/>
                </a:solidFill>
                <a:latin typeface="Arial" panose="020B0604020202020204" pitchFamily="34" charset="0"/>
              </a:defRPr>
            </a:lvl3pPr>
            <a:lvl4pPr marL="1600200" indent="-228600" defTabSz="911225" eaLnBrk="0" hangingPunct="0">
              <a:defRPr sz="1600">
                <a:solidFill>
                  <a:schemeClr val="tx1"/>
                </a:solidFill>
                <a:latin typeface="Arial" panose="020B0604020202020204" pitchFamily="34" charset="0"/>
              </a:defRPr>
            </a:lvl4pPr>
            <a:lvl5pPr marL="2057400" indent="-228600" defTabSz="911225" eaLnBrk="0" hangingPunct="0">
              <a:defRPr sz="1600">
                <a:solidFill>
                  <a:schemeClr val="tx1"/>
                </a:solidFill>
                <a:latin typeface="Arial" panose="020B0604020202020204" pitchFamily="34" charset="0"/>
              </a:defRPr>
            </a:lvl5pPr>
            <a:lvl6pPr marL="25146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l" defTabSz="911225" rtl="0" eaLnBrk="0" fontAlgn="auto" latinLnBrk="0" hangingPunct="0">
              <a:lnSpc>
                <a:spcPct val="100000"/>
              </a:lnSpc>
              <a:spcBef>
                <a:spcPts val="0"/>
              </a:spcBef>
              <a:spcAft>
                <a:spcPts val="0"/>
              </a:spcAft>
              <a:buClrTx/>
              <a:buSzTx/>
              <a:buFontTx/>
              <a:buNone/>
              <a:tabLst/>
              <a:defRPr/>
            </a:pPr>
            <a:endParaRPr kumimoji="0" lang="en-GB" altLang="en-US" sz="1800" b="1" i="0" u="none" strike="noStrike" kern="1200" cap="none" spc="0" normalizeH="0" baseline="0" noProof="0" dirty="0">
              <a:ln>
                <a:noFill/>
              </a:ln>
              <a:solidFill>
                <a:srgbClr val="B0002D"/>
              </a:solidFill>
              <a:effectLst/>
              <a:uLnTx/>
              <a:uFillTx/>
              <a:ea typeface="SimSun" panose="02010600030101010101" pitchFamily="2" charset="-122"/>
            </a:endParaRPr>
          </a:p>
        </p:txBody>
      </p:sp>
      <p:sp>
        <p:nvSpPr>
          <p:cNvPr id="9" name="Rectangle 2">
            <a:extLst>
              <a:ext uri="{FF2B5EF4-FFF2-40B4-BE49-F238E27FC236}">
                <a16:creationId xmlns:a16="http://schemas.microsoft.com/office/drawing/2014/main" id="{EC6A7493-58AB-5C06-7CA2-4829118CE7BC}"/>
              </a:ext>
            </a:extLst>
          </p:cNvPr>
          <p:cNvSpPr>
            <a:spLocks noChangeArrowheads="1"/>
          </p:cNvSpPr>
          <p:nvPr/>
        </p:nvSpPr>
        <p:spPr bwMode="gray">
          <a:xfrm>
            <a:off x="448573" y="1154791"/>
            <a:ext cx="11421374" cy="548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nchor="ctr"/>
          <a:lstStyle>
            <a:lvl1pPr defTabSz="911225" eaLnBrk="0" hangingPunct="0">
              <a:defRPr sz="1600">
                <a:solidFill>
                  <a:schemeClr val="tx1"/>
                </a:solidFill>
                <a:latin typeface="Arial" panose="020B0604020202020204" pitchFamily="34" charset="0"/>
              </a:defRPr>
            </a:lvl1pPr>
            <a:lvl2pPr marL="742950" indent="-285750" defTabSz="911225" eaLnBrk="0" hangingPunct="0">
              <a:defRPr sz="1600">
                <a:solidFill>
                  <a:schemeClr val="tx1"/>
                </a:solidFill>
                <a:latin typeface="Arial" panose="020B0604020202020204" pitchFamily="34" charset="0"/>
              </a:defRPr>
            </a:lvl2pPr>
            <a:lvl3pPr marL="1143000" indent="-228600" defTabSz="911225" eaLnBrk="0" hangingPunct="0">
              <a:defRPr sz="1600">
                <a:solidFill>
                  <a:schemeClr val="tx1"/>
                </a:solidFill>
                <a:latin typeface="Arial" panose="020B0604020202020204" pitchFamily="34" charset="0"/>
              </a:defRPr>
            </a:lvl3pPr>
            <a:lvl4pPr marL="1600200" indent="-228600" defTabSz="911225" eaLnBrk="0" hangingPunct="0">
              <a:defRPr sz="1600">
                <a:solidFill>
                  <a:schemeClr val="tx1"/>
                </a:solidFill>
                <a:latin typeface="Arial" panose="020B0604020202020204" pitchFamily="34" charset="0"/>
              </a:defRPr>
            </a:lvl4pPr>
            <a:lvl5pPr marL="2057400" indent="-228600" defTabSz="911225" eaLnBrk="0" hangingPunct="0">
              <a:defRPr sz="1600">
                <a:solidFill>
                  <a:schemeClr val="tx1"/>
                </a:solidFill>
                <a:latin typeface="Arial" panose="020B0604020202020204" pitchFamily="34" charset="0"/>
              </a:defRPr>
            </a:lvl5pPr>
            <a:lvl6pPr marL="25146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lvl="0">
              <a:defRPr/>
            </a:pPr>
            <a:r>
              <a:rPr lang="en-US" sz="1800" dirty="0"/>
              <a:t>The rapid advances in technological innovation and the growing specialization of personnel have led to the development of certification schemes for professional </a:t>
            </a:r>
            <a:r>
              <a:rPr lang="en-US" sz="1800" b="1" dirty="0"/>
              <a:t>human activities</a:t>
            </a:r>
            <a:r>
              <a:rPr lang="en-US" sz="1800" dirty="0"/>
              <a:t>. Certification of personnel has become important as a means of demonstrating professional ability. This is increasingly significant in the light of today's difficult global job market, where a job is no longer considered a 'job for life'. Certification of persons provides a relatively simple means by which job capability for instance for ‘pilot’ or ‘welder’ can be assessed and recognized (Irving, 2001). The certification scheme defines the profile of education, knowledge, experience and responsibility required for a specific job, and provides a professional assessment procedure. Certification is concerned with current competence rather than considering the historical attainment of a diploma as the dominant feature, because periodic renewal is required. At present, more and more people have to demonstrate an appropriate level of competence in knowledge and its application. To employ competent personnel, manufacturers should ensure e.g. that engineers, designers and technicians have demonstrated the required and relevant level of competence</a:t>
            </a:r>
          </a:p>
          <a:p>
            <a:pPr lvl="0">
              <a:defRPr/>
            </a:pPr>
            <a:endParaRPr lang="en-US" sz="1800" dirty="0"/>
          </a:p>
          <a:p>
            <a:pPr lvl="0">
              <a:defRPr/>
            </a:pPr>
            <a:r>
              <a:rPr lang="en-US" sz="1800" dirty="0"/>
              <a:t>The European Directives and standards for welding require people with welding or welding related responsibilities to be able to demonstrate that they are competent to carry out these responsibilities (EN 719 ‘Welding Coordination - Tasks and Responsibilities’) (Irving, 2001).</a:t>
            </a:r>
          </a:p>
          <a:p>
            <a:pPr lvl="0">
              <a:defRPr/>
            </a:pPr>
            <a:r>
              <a:rPr lang="en-US" sz="1800" dirty="0"/>
              <a:t> • Malaysia developed a certification scheme for quality system consultants (Aziz Mat, 1998). 13</a:t>
            </a:r>
          </a:p>
          <a:p>
            <a:pPr lvl="0">
              <a:defRPr/>
            </a:pPr>
            <a:r>
              <a:rPr lang="en-US" sz="1800" dirty="0"/>
              <a:t> • In the USA, a system of (compulsory) certification for food safety managers is in place (Almanza and Nesmith, 2004).</a:t>
            </a:r>
            <a:endParaRPr lang="en-US" sz="1800" dirty="0">
              <a:solidFill>
                <a:srgbClr val="B0002D"/>
              </a:solidFill>
              <a:latin typeface="+mn-lt"/>
              <a:ea typeface="SimSun" panose="02010600030101010101" pitchFamily="2" charset="-122"/>
            </a:endParaRPr>
          </a:p>
        </p:txBody>
      </p:sp>
    </p:spTree>
    <p:extLst>
      <p:ext uri="{BB962C8B-B14F-4D97-AF65-F5344CB8AC3E}">
        <p14:creationId xmlns:p14="http://schemas.microsoft.com/office/powerpoint/2010/main" val="173844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8BE2B-F736-3FEB-A4DD-1145733366D6}"/>
            </a:ext>
          </a:extLst>
        </p:cNvPr>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20B55F48-E168-1B76-FC56-47F4345BD0F3}"/>
              </a:ext>
            </a:extLst>
          </p:cNvPr>
          <p:cNvPicPr>
            <a:picLocks noChangeAspect="1"/>
          </p:cNvPicPr>
          <p:nvPr/>
        </p:nvPicPr>
        <p:blipFill>
          <a:blip r:embed="rId3" cstate="print"/>
          <a:srcRect/>
          <a:stretch>
            <a:fillRect/>
          </a:stretch>
        </p:blipFill>
        <p:spPr bwMode="auto">
          <a:xfrm>
            <a:off x="10736502" y="214408"/>
            <a:ext cx="1340478" cy="433825"/>
          </a:xfrm>
          <a:prstGeom prst="rect">
            <a:avLst/>
          </a:prstGeom>
          <a:noFill/>
          <a:ln w="9525">
            <a:noFill/>
            <a:miter lim="800000"/>
            <a:headEnd/>
            <a:tailEnd/>
          </a:ln>
        </p:spPr>
      </p:pic>
      <p:sp>
        <p:nvSpPr>
          <p:cNvPr id="4" name="TextBox 3">
            <a:extLst>
              <a:ext uri="{FF2B5EF4-FFF2-40B4-BE49-F238E27FC236}">
                <a16:creationId xmlns:a16="http://schemas.microsoft.com/office/drawing/2014/main" id="{7A3580C3-2C74-5A6E-45A7-B7BA0BB10D83}"/>
              </a:ext>
            </a:extLst>
          </p:cNvPr>
          <p:cNvSpPr txBox="1"/>
          <p:nvPr/>
        </p:nvSpPr>
        <p:spPr>
          <a:xfrm>
            <a:off x="304081" y="214408"/>
            <a:ext cx="10366794" cy="892552"/>
          </a:xfrm>
          <a:prstGeom prst="rect">
            <a:avLst/>
          </a:prstGeom>
          <a:noFill/>
        </p:spPr>
        <p:txBody>
          <a:bodyPr wrap="square">
            <a:spAutoFit/>
          </a:bodyPr>
          <a:lstStyle/>
          <a:p>
            <a:pPr marL="0" marR="0" lvl="0" indent="0" algn="ctr" defTabSz="911225" rtl="0" eaLnBrk="0" fontAlgn="auto" latinLnBrk="0" hangingPunct="0">
              <a:lnSpc>
                <a:spcPct val="100000"/>
              </a:lnSpc>
              <a:spcBef>
                <a:spcPts val="0"/>
              </a:spcBef>
              <a:spcAft>
                <a:spcPts val="0"/>
              </a:spcAft>
              <a:buClrTx/>
              <a:buSzTx/>
              <a:buFontTx/>
              <a:buNone/>
              <a:tabLst/>
              <a:defRPr/>
            </a:pPr>
            <a:r>
              <a:rPr lang="en-GB" altLang="en-US" sz="3200" b="1" dirty="0">
                <a:solidFill>
                  <a:srgbClr val="B0002D"/>
                </a:solidFill>
                <a:ea typeface="SimSun" panose="02010600030101010101" pitchFamily="2" charset="-122"/>
              </a:rPr>
              <a:t>Conformity Assessment &amp; International Trade</a:t>
            </a:r>
          </a:p>
          <a:p>
            <a:pPr algn="ctr" defTabSz="911225" eaLnBrk="0" hangingPunct="0">
              <a:defRPr/>
            </a:pPr>
            <a:r>
              <a:rPr lang="en-US" sz="2000" b="1" dirty="0">
                <a:solidFill>
                  <a:srgbClr val="B0002D"/>
                </a:solidFill>
                <a:ea typeface="SimSun" panose="02010600030101010101" pitchFamily="2" charset="-122"/>
              </a:rPr>
              <a:t>Mutual Recognition Agreements (MRAs)</a:t>
            </a:r>
            <a:endParaRPr lang="en-GB" altLang="en-US" sz="2000" b="1" dirty="0">
              <a:solidFill>
                <a:srgbClr val="B0002D"/>
              </a:solidFill>
              <a:ea typeface="SimSun" panose="02010600030101010101" pitchFamily="2" charset="-122"/>
            </a:endParaRPr>
          </a:p>
        </p:txBody>
      </p:sp>
      <p:sp>
        <p:nvSpPr>
          <p:cNvPr id="8" name="Rectangle 2">
            <a:extLst>
              <a:ext uri="{FF2B5EF4-FFF2-40B4-BE49-F238E27FC236}">
                <a16:creationId xmlns:a16="http://schemas.microsoft.com/office/drawing/2014/main" id="{5F06465C-C4ED-AB95-C9B2-F2731C1AB62E}"/>
              </a:ext>
            </a:extLst>
          </p:cNvPr>
          <p:cNvSpPr>
            <a:spLocks noChangeArrowheads="1"/>
          </p:cNvSpPr>
          <p:nvPr/>
        </p:nvSpPr>
        <p:spPr bwMode="gray">
          <a:xfrm>
            <a:off x="1835989" y="1154792"/>
            <a:ext cx="8545901"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nchor="ctr"/>
          <a:lstStyle>
            <a:lvl1pPr defTabSz="911225" eaLnBrk="0" hangingPunct="0">
              <a:defRPr sz="1600">
                <a:solidFill>
                  <a:schemeClr val="tx1"/>
                </a:solidFill>
                <a:latin typeface="Arial" panose="020B0604020202020204" pitchFamily="34" charset="0"/>
              </a:defRPr>
            </a:lvl1pPr>
            <a:lvl2pPr marL="742950" indent="-285750" defTabSz="911225" eaLnBrk="0" hangingPunct="0">
              <a:defRPr sz="1600">
                <a:solidFill>
                  <a:schemeClr val="tx1"/>
                </a:solidFill>
                <a:latin typeface="Arial" panose="020B0604020202020204" pitchFamily="34" charset="0"/>
              </a:defRPr>
            </a:lvl2pPr>
            <a:lvl3pPr marL="1143000" indent="-228600" defTabSz="911225" eaLnBrk="0" hangingPunct="0">
              <a:defRPr sz="1600">
                <a:solidFill>
                  <a:schemeClr val="tx1"/>
                </a:solidFill>
                <a:latin typeface="Arial" panose="020B0604020202020204" pitchFamily="34" charset="0"/>
              </a:defRPr>
            </a:lvl3pPr>
            <a:lvl4pPr marL="1600200" indent="-228600" defTabSz="911225" eaLnBrk="0" hangingPunct="0">
              <a:defRPr sz="1600">
                <a:solidFill>
                  <a:schemeClr val="tx1"/>
                </a:solidFill>
                <a:latin typeface="Arial" panose="020B0604020202020204" pitchFamily="34" charset="0"/>
              </a:defRPr>
            </a:lvl4pPr>
            <a:lvl5pPr marL="2057400" indent="-228600" defTabSz="911225" eaLnBrk="0" hangingPunct="0">
              <a:defRPr sz="1600">
                <a:solidFill>
                  <a:schemeClr val="tx1"/>
                </a:solidFill>
                <a:latin typeface="Arial" panose="020B0604020202020204" pitchFamily="34" charset="0"/>
              </a:defRPr>
            </a:lvl5pPr>
            <a:lvl6pPr marL="25146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l" defTabSz="911225" rtl="0" eaLnBrk="0" fontAlgn="auto" latinLnBrk="0" hangingPunct="0">
              <a:lnSpc>
                <a:spcPct val="100000"/>
              </a:lnSpc>
              <a:spcBef>
                <a:spcPts val="0"/>
              </a:spcBef>
              <a:spcAft>
                <a:spcPts val="0"/>
              </a:spcAft>
              <a:buClrTx/>
              <a:buSzTx/>
              <a:buFontTx/>
              <a:buNone/>
              <a:tabLst/>
              <a:defRPr/>
            </a:pPr>
            <a:endParaRPr kumimoji="0" lang="en-GB" altLang="en-US" sz="1800" b="1" i="0" u="none" strike="noStrike" kern="1200" cap="none" spc="0" normalizeH="0" baseline="0" noProof="0" dirty="0">
              <a:ln>
                <a:noFill/>
              </a:ln>
              <a:solidFill>
                <a:srgbClr val="B0002D"/>
              </a:solidFill>
              <a:effectLst/>
              <a:uLnTx/>
              <a:uFillTx/>
              <a:ea typeface="SimSun" panose="02010600030101010101" pitchFamily="2" charset="-122"/>
            </a:endParaRPr>
          </a:p>
        </p:txBody>
      </p:sp>
      <p:sp>
        <p:nvSpPr>
          <p:cNvPr id="9" name="Rectangle 2">
            <a:extLst>
              <a:ext uri="{FF2B5EF4-FFF2-40B4-BE49-F238E27FC236}">
                <a16:creationId xmlns:a16="http://schemas.microsoft.com/office/drawing/2014/main" id="{8ABD0F4B-B5AE-298B-2AAB-F1645D442624}"/>
              </a:ext>
            </a:extLst>
          </p:cNvPr>
          <p:cNvSpPr>
            <a:spLocks noChangeArrowheads="1"/>
          </p:cNvSpPr>
          <p:nvPr/>
        </p:nvSpPr>
        <p:spPr bwMode="gray">
          <a:xfrm>
            <a:off x="448573" y="1154791"/>
            <a:ext cx="11421374" cy="548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nchor="ctr"/>
          <a:lstStyle>
            <a:lvl1pPr defTabSz="911225" eaLnBrk="0" hangingPunct="0">
              <a:defRPr sz="1600">
                <a:solidFill>
                  <a:schemeClr val="tx1"/>
                </a:solidFill>
                <a:latin typeface="Arial" panose="020B0604020202020204" pitchFamily="34" charset="0"/>
              </a:defRPr>
            </a:lvl1pPr>
            <a:lvl2pPr marL="742950" indent="-285750" defTabSz="911225" eaLnBrk="0" hangingPunct="0">
              <a:defRPr sz="1600">
                <a:solidFill>
                  <a:schemeClr val="tx1"/>
                </a:solidFill>
                <a:latin typeface="Arial" panose="020B0604020202020204" pitchFamily="34" charset="0"/>
              </a:defRPr>
            </a:lvl2pPr>
            <a:lvl3pPr marL="1143000" indent="-228600" defTabSz="911225" eaLnBrk="0" hangingPunct="0">
              <a:defRPr sz="1600">
                <a:solidFill>
                  <a:schemeClr val="tx1"/>
                </a:solidFill>
                <a:latin typeface="Arial" panose="020B0604020202020204" pitchFamily="34" charset="0"/>
              </a:defRPr>
            </a:lvl3pPr>
            <a:lvl4pPr marL="1600200" indent="-228600" defTabSz="911225" eaLnBrk="0" hangingPunct="0">
              <a:defRPr sz="1600">
                <a:solidFill>
                  <a:schemeClr val="tx1"/>
                </a:solidFill>
                <a:latin typeface="Arial" panose="020B0604020202020204" pitchFamily="34" charset="0"/>
              </a:defRPr>
            </a:lvl4pPr>
            <a:lvl5pPr marL="2057400" indent="-228600" defTabSz="911225" eaLnBrk="0" hangingPunct="0">
              <a:defRPr sz="1600">
                <a:solidFill>
                  <a:schemeClr val="tx1"/>
                </a:solidFill>
                <a:latin typeface="Arial" panose="020B0604020202020204" pitchFamily="34" charset="0"/>
              </a:defRPr>
            </a:lvl5pPr>
            <a:lvl6pPr marL="25146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lvl="0">
              <a:defRPr/>
            </a:pPr>
            <a:r>
              <a:rPr lang="en-US" sz="1800" dirty="0"/>
              <a:t>For many companies, the market is the world market. Therefore, it would cost them a lot of money if they had to modify their product to the requirements in different national standards and if they had to demonstrate conformity to these standards by using different national certificates. The first problem is solved by replacing national standards by international standards, the second issue asks for common certificates. Then one other issue remains: preferably a certificate issued in country A is also recognized in country B. In order to achieve the latter, so-called Mutual Recognition Agreements (MRAs) have been established. An MRA is an agreement that specifies the conditions by which each party will accept or recognize results of conformity assessment procedures, produced by the other party's conformity assessment bodies or authorities, in assessing conformity to the importing party's requirements. The objective of such mutual recognition is to provide effective market access throughout the territories of the countries with regard to conformity assessment for all products covered under the agreement. If any obstacles to such access arise, consultations will promptly be held.</a:t>
            </a:r>
          </a:p>
          <a:p>
            <a:pPr lvl="0">
              <a:defRPr/>
            </a:pPr>
            <a:endParaRPr lang="en-US" sz="1800" dirty="0"/>
          </a:p>
          <a:p>
            <a:pPr lvl="0">
              <a:defRPr/>
            </a:pPr>
            <a:r>
              <a:rPr lang="en-US" sz="1800" dirty="0"/>
              <a:t>Following a three step process leads to an effective MRA. In most cases peer reviews are applied. The main purpose is to ensure that all members of the agreement maintain an appropriate level of professionalism. </a:t>
            </a:r>
          </a:p>
        </p:txBody>
      </p:sp>
    </p:spTree>
    <p:extLst>
      <p:ext uri="{BB962C8B-B14F-4D97-AF65-F5344CB8AC3E}">
        <p14:creationId xmlns:p14="http://schemas.microsoft.com/office/powerpoint/2010/main" val="285384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p:txBody>
          <a:bodyPr/>
          <a:lstStyle/>
          <a:p>
            <a:pPr eaLnBrk="1" hangingPunct="1"/>
            <a:r>
              <a:rPr lang="en-GB" altLang="en-US" dirty="0"/>
              <a:t>Learning Objectives</a:t>
            </a:r>
            <a:endParaRPr lang="en-US" altLang="en-US" dirty="0"/>
          </a:p>
        </p:txBody>
      </p:sp>
      <p:sp>
        <p:nvSpPr>
          <p:cNvPr id="14339" name="Rectangle 5"/>
          <p:cNvSpPr>
            <a:spLocks noGrp="1" noChangeArrowheads="1"/>
          </p:cNvSpPr>
          <p:nvPr>
            <p:ph idx="1"/>
          </p:nvPr>
        </p:nvSpPr>
        <p:spPr>
          <a:xfrm>
            <a:off x="1488223" y="1690688"/>
            <a:ext cx="8558213" cy="5634038"/>
          </a:xfrm>
        </p:spPr>
        <p:txBody>
          <a:bodyPr/>
          <a:lstStyle/>
          <a:p>
            <a:pPr marL="1028700" lvl="2" indent="-342900">
              <a:spcBef>
                <a:spcPts val="1800"/>
              </a:spcBef>
              <a:defRPr/>
            </a:pPr>
            <a:r>
              <a:rPr lang="en-GB" dirty="0"/>
              <a:t>Skill Development Course Not just Knowledge</a:t>
            </a:r>
          </a:p>
          <a:p>
            <a:pPr marL="1028700" lvl="2" indent="-342900">
              <a:spcBef>
                <a:spcPts val="1800"/>
              </a:spcBef>
              <a:defRPr/>
            </a:pPr>
            <a:r>
              <a:rPr lang="en-GB" b="1" dirty="0">
                <a:solidFill>
                  <a:schemeClr val="hlink"/>
                </a:solidFill>
                <a:latin typeface="+mj-lt"/>
                <a:ea typeface="+mj-ea"/>
                <a:cs typeface="+mj-cs"/>
              </a:rPr>
              <a:t>to establish Gaps or barriers in international trading </a:t>
            </a:r>
          </a:p>
          <a:p>
            <a:pPr marL="1028700" lvl="2" indent="-342900">
              <a:spcBef>
                <a:spcPts val="1800"/>
              </a:spcBef>
              <a:defRPr/>
            </a:pPr>
            <a:r>
              <a:rPr lang="en-GB" b="1" dirty="0">
                <a:solidFill>
                  <a:schemeClr val="hlink"/>
                </a:solidFill>
                <a:latin typeface="+mj-lt"/>
                <a:ea typeface="+mj-ea"/>
                <a:cs typeface="+mj-cs"/>
              </a:rPr>
              <a:t>Of yours's Choice</a:t>
            </a:r>
          </a:p>
          <a:p>
            <a:pPr marL="1028700" lvl="2" indent="-342900">
              <a:spcBef>
                <a:spcPts val="1800"/>
              </a:spcBef>
              <a:defRPr/>
            </a:pPr>
            <a:r>
              <a:rPr lang="en-GB" b="1" dirty="0">
                <a:solidFill>
                  <a:schemeClr val="hlink"/>
                </a:solidFill>
                <a:latin typeface="+mj-lt"/>
                <a:ea typeface="+mj-ea"/>
                <a:cs typeface="+mj-cs"/>
              </a:rPr>
              <a:t>How to sell product by complying with specific regional requirements</a:t>
            </a:r>
          </a:p>
          <a:p>
            <a:pPr marL="1028700" lvl="2" indent="-342900">
              <a:spcBef>
                <a:spcPts val="1800"/>
              </a:spcBef>
              <a:defRPr/>
            </a:pPr>
            <a:r>
              <a:rPr lang="en-GB" b="1" dirty="0">
                <a:solidFill>
                  <a:schemeClr val="hlink"/>
                </a:solidFill>
                <a:latin typeface="+mj-lt"/>
                <a:ea typeface="+mj-ea"/>
                <a:cs typeface="+mj-cs"/>
              </a:rPr>
              <a:t>Complete process of Conformity Assessment.</a:t>
            </a:r>
          </a:p>
          <a:p>
            <a:pPr marL="1028700" lvl="2" indent="-342900">
              <a:spcBef>
                <a:spcPts val="1800"/>
              </a:spcBef>
              <a:defRPr/>
            </a:pPr>
            <a:r>
              <a:rPr lang="en-GB" b="1" dirty="0">
                <a:solidFill>
                  <a:schemeClr val="hlink"/>
                </a:solidFill>
                <a:latin typeface="+mj-lt"/>
                <a:ea typeface="+mj-ea"/>
                <a:cs typeface="+mj-cs"/>
              </a:rPr>
              <a:t>Regional &amp; International requirements/ Directives</a:t>
            </a:r>
            <a:br>
              <a:rPr lang="en-GB" b="1" dirty="0">
                <a:solidFill>
                  <a:schemeClr val="hlink"/>
                </a:solidFill>
                <a:latin typeface="+mj-lt"/>
                <a:ea typeface="+mj-ea"/>
                <a:cs typeface="+mj-cs"/>
              </a:rPr>
            </a:br>
            <a:endParaRPr lang="en-GB" sz="2000" dirty="0"/>
          </a:p>
        </p:txBody>
      </p:sp>
      <p:pic>
        <p:nvPicPr>
          <p:cNvPr id="31746" name="Picture 2" descr="http://www.discovery-graduates.com/wp-content/uploads/2014/07/skill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88" t="5620" r="4405" b="10103"/>
          <a:stretch/>
        </p:blipFill>
        <p:spPr bwMode="auto">
          <a:xfrm>
            <a:off x="8580408" y="365125"/>
            <a:ext cx="3352800" cy="23948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177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3B493-BFFB-D6DC-615E-849FB1E6F16D}"/>
            </a:ext>
          </a:extLst>
        </p:cNvPr>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015CCBC8-1ACC-BDFA-AFF9-9FD4C6A761F9}"/>
              </a:ext>
            </a:extLst>
          </p:cNvPr>
          <p:cNvPicPr>
            <a:picLocks noChangeAspect="1"/>
          </p:cNvPicPr>
          <p:nvPr/>
        </p:nvPicPr>
        <p:blipFill>
          <a:blip r:embed="rId3" cstate="print"/>
          <a:srcRect/>
          <a:stretch>
            <a:fillRect/>
          </a:stretch>
        </p:blipFill>
        <p:spPr bwMode="auto">
          <a:xfrm>
            <a:off x="10736502" y="214408"/>
            <a:ext cx="1340478" cy="433825"/>
          </a:xfrm>
          <a:prstGeom prst="rect">
            <a:avLst/>
          </a:prstGeom>
          <a:noFill/>
          <a:ln w="9525">
            <a:noFill/>
            <a:miter lim="800000"/>
            <a:headEnd/>
            <a:tailEnd/>
          </a:ln>
        </p:spPr>
      </p:pic>
      <p:sp>
        <p:nvSpPr>
          <p:cNvPr id="4" name="TextBox 3">
            <a:extLst>
              <a:ext uri="{FF2B5EF4-FFF2-40B4-BE49-F238E27FC236}">
                <a16:creationId xmlns:a16="http://schemas.microsoft.com/office/drawing/2014/main" id="{6FF7850E-3131-FD47-A391-8B3AE8DE7968}"/>
              </a:ext>
            </a:extLst>
          </p:cNvPr>
          <p:cNvSpPr txBox="1"/>
          <p:nvPr/>
        </p:nvSpPr>
        <p:spPr>
          <a:xfrm>
            <a:off x="304081" y="214408"/>
            <a:ext cx="10366794" cy="892552"/>
          </a:xfrm>
          <a:prstGeom prst="rect">
            <a:avLst/>
          </a:prstGeom>
          <a:noFill/>
        </p:spPr>
        <p:txBody>
          <a:bodyPr wrap="square">
            <a:spAutoFit/>
          </a:bodyPr>
          <a:lstStyle/>
          <a:p>
            <a:pPr marL="0" marR="0" lvl="0" indent="0" algn="ctr" defTabSz="911225" rtl="0" eaLnBrk="0" fontAlgn="auto" latinLnBrk="0" hangingPunct="0">
              <a:lnSpc>
                <a:spcPct val="100000"/>
              </a:lnSpc>
              <a:spcBef>
                <a:spcPts val="0"/>
              </a:spcBef>
              <a:spcAft>
                <a:spcPts val="0"/>
              </a:spcAft>
              <a:buClrTx/>
              <a:buSzTx/>
              <a:buFontTx/>
              <a:buNone/>
              <a:tabLst/>
              <a:defRPr/>
            </a:pPr>
            <a:r>
              <a:rPr lang="en-GB" altLang="en-US" sz="3200" b="1" dirty="0">
                <a:solidFill>
                  <a:srgbClr val="B0002D"/>
                </a:solidFill>
                <a:ea typeface="SimSun" panose="02010600030101010101" pitchFamily="2" charset="-122"/>
              </a:rPr>
              <a:t>Conformity Assessment &amp; International Trade</a:t>
            </a:r>
          </a:p>
          <a:p>
            <a:pPr algn="ctr" defTabSz="911225" eaLnBrk="0" hangingPunct="0">
              <a:defRPr/>
            </a:pPr>
            <a:r>
              <a:rPr lang="en-US" sz="2000" b="1" dirty="0">
                <a:solidFill>
                  <a:srgbClr val="B0002D"/>
                </a:solidFill>
                <a:ea typeface="SimSun" panose="02010600030101010101" pitchFamily="2" charset="-122"/>
              </a:rPr>
              <a:t>Mutual Recognition Agreements (MRAs) </a:t>
            </a:r>
            <a:r>
              <a:rPr lang="en-US" sz="2000" b="1" dirty="0" err="1">
                <a:solidFill>
                  <a:srgbClr val="B0002D"/>
                </a:solidFill>
                <a:ea typeface="SimSun" panose="02010600030101010101" pitchFamily="2" charset="-122"/>
              </a:rPr>
              <a:t>cont</a:t>
            </a:r>
            <a:r>
              <a:rPr lang="en-US" sz="2000" b="1" dirty="0">
                <a:solidFill>
                  <a:srgbClr val="B0002D"/>
                </a:solidFill>
                <a:ea typeface="SimSun" panose="02010600030101010101" pitchFamily="2" charset="-122"/>
              </a:rPr>
              <a:t>…</a:t>
            </a:r>
            <a:endParaRPr lang="en-GB" altLang="en-US" sz="2000" b="1" dirty="0">
              <a:solidFill>
                <a:srgbClr val="B0002D"/>
              </a:solidFill>
              <a:ea typeface="SimSun" panose="02010600030101010101" pitchFamily="2" charset="-122"/>
            </a:endParaRPr>
          </a:p>
        </p:txBody>
      </p:sp>
      <p:sp>
        <p:nvSpPr>
          <p:cNvPr id="8" name="Rectangle 2">
            <a:extLst>
              <a:ext uri="{FF2B5EF4-FFF2-40B4-BE49-F238E27FC236}">
                <a16:creationId xmlns:a16="http://schemas.microsoft.com/office/drawing/2014/main" id="{1CE431CC-7F33-1DC7-2C40-D5733A197934}"/>
              </a:ext>
            </a:extLst>
          </p:cNvPr>
          <p:cNvSpPr>
            <a:spLocks noChangeArrowheads="1"/>
          </p:cNvSpPr>
          <p:nvPr/>
        </p:nvSpPr>
        <p:spPr bwMode="gray">
          <a:xfrm>
            <a:off x="1835989" y="1154792"/>
            <a:ext cx="8545901"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nchor="ctr"/>
          <a:lstStyle>
            <a:lvl1pPr defTabSz="911225" eaLnBrk="0" hangingPunct="0">
              <a:defRPr sz="1600">
                <a:solidFill>
                  <a:schemeClr val="tx1"/>
                </a:solidFill>
                <a:latin typeface="Arial" panose="020B0604020202020204" pitchFamily="34" charset="0"/>
              </a:defRPr>
            </a:lvl1pPr>
            <a:lvl2pPr marL="742950" indent="-285750" defTabSz="911225" eaLnBrk="0" hangingPunct="0">
              <a:defRPr sz="1600">
                <a:solidFill>
                  <a:schemeClr val="tx1"/>
                </a:solidFill>
                <a:latin typeface="Arial" panose="020B0604020202020204" pitchFamily="34" charset="0"/>
              </a:defRPr>
            </a:lvl2pPr>
            <a:lvl3pPr marL="1143000" indent="-228600" defTabSz="911225" eaLnBrk="0" hangingPunct="0">
              <a:defRPr sz="1600">
                <a:solidFill>
                  <a:schemeClr val="tx1"/>
                </a:solidFill>
                <a:latin typeface="Arial" panose="020B0604020202020204" pitchFamily="34" charset="0"/>
              </a:defRPr>
            </a:lvl3pPr>
            <a:lvl4pPr marL="1600200" indent="-228600" defTabSz="911225" eaLnBrk="0" hangingPunct="0">
              <a:defRPr sz="1600">
                <a:solidFill>
                  <a:schemeClr val="tx1"/>
                </a:solidFill>
                <a:latin typeface="Arial" panose="020B0604020202020204" pitchFamily="34" charset="0"/>
              </a:defRPr>
            </a:lvl4pPr>
            <a:lvl5pPr marL="2057400" indent="-228600" defTabSz="911225" eaLnBrk="0" hangingPunct="0">
              <a:defRPr sz="1600">
                <a:solidFill>
                  <a:schemeClr val="tx1"/>
                </a:solidFill>
                <a:latin typeface="Arial" panose="020B0604020202020204" pitchFamily="34" charset="0"/>
              </a:defRPr>
            </a:lvl5pPr>
            <a:lvl6pPr marL="25146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l" defTabSz="911225" rtl="0" eaLnBrk="0" fontAlgn="auto" latinLnBrk="0" hangingPunct="0">
              <a:lnSpc>
                <a:spcPct val="100000"/>
              </a:lnSpc>
              <a:spcBef>
                <a:spcPts val="0"/>
              </a:spcBef>
              <a:spcAft>
                <a:spcPts val="0"/>
              </a:spcAft>
              <a:buClrTx/>
              <a:buSzTx/>
              <a:buFontTx/>
              <a:buNone/>
              <a:tabLst/>
              <a:defRPr/>
            </a:pPr>
            <a:endParaRPr kumimoji="0" lang="en-GB" altLang="en-US" sz="1800" b="1" i="0" u="none" strike="noStrike" kern="1200" cap="none" spc="0" normalizeH="0" baseline="0" noProof="0" dirty="0">
              <a:ln>
                <a:noFill/>
              </a:ln>
              <a:solidFill>
                <a:srgbClr val="B0002D"/>
              </a:solidFill>
              <a:effectLst/>
              <a:uLnTx/>
              <a:uFillTx/>
              <a:ea typeface="SimSun" panose="02010600030101010101" pitchFamily="2" charset="-122"/>
            </a:endParaRPr>
          </a:p>
        </p:txBody>
      </p:sp>
      <p:sp>
        <p:nvSpPr>
          <p:cNvPr id="9" name="Rectangle 2">
            <a:extLst>
              <a:ext uri="{FF2B5EF4-FFF2-40B4-BE49-F238E27FC236}">
                <a16:creationId xmlns:a16="http://schemas.microsoft.com/office/drawing/2014/main" id="{97F3D934-523A-D927-6488-76D90F4A4DE8}"/>
              </a:ext>
            </a:extLst>
          </p:cNvPr>
          <p:cNvSpPr>
            <a:spLocks noChangeArrowheads="1"/>
          </p:cNvSpPr>
          <p:nvPr/>
        </p:nvSpPr>
        <p:spPr bwMode="gray">
          <a:xfrm>
            <a:off x="448573" y="1154791"/>
            <a:ext cx="11421374" cy="548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nchor="ctr"/>
          <a:lstStyle>
            <a:lvl1pPr defTabSz="911225" eaLnBrk="0" hangingPunct="0">
              <a:defRPr sz="1600">
                <a:solidFill>
                  <a:schemeClr val="tx1"/>
                </a:solidFill>
                <a:latin typeface="Arial" panose="020B0604020202020204" pitchFamily="34" charset="0"/>
              </a:defRPr>
            </a:lvl1pPr>
            <a:lvl2pPr marL="742950" indent="-285750" defTabSz="911225" eaLnBrk="0" hangingPunct="0">
              <a:defRPr sz="1600">
                <a:solidFill>
                  <a:schemeClr val="tx1"/>
                </a:solidFill>
                <a:latin typeface="Arial" panose="020B0604020202020204" pitchFamily="34" charset="0"/>
              </a:defRPr>
            </a:lvl2pPr>
            <a:lvl3pPr marL="1143000" indent="-228600" defTabSz="911225" eaLnBrk="0" hangingPunct="0">
              <a:defRPr sz="1600">
                <a:solidFill>
                  <a:schemeClr val="tx1"/>
                </a:solidFill>
                <a:latin typeface="Arial" panose="020B0604020202020204" pitchFamily="34" charset="0"/>
              </a:defRPr>
            </a:lvl3pPr>
            <a:lvl4pPr marL="1600200" indent="-228600" defTabSz="911225" eaLnBrk="0" hangingPunct="0">
              <a:defRPr sz="1600">
                <a:solidFill>
                  <a:schemeClr val="tx1"/>
                </a:solidFill>
                <a:latin typeface="Arial" panose="020B0604020202020204" pitchFamily="34" charset="0"/>
              </a:defRPr>
            </a:lvl4pPr>
            <a:lvl5pPr marL="2057400" indent="-228600" defTabSz="911225" eaLnBrk="0" hangingPunct="0">
              <a:defRPr sz="1600">
                <a:solidFill>
                  <a:schemeClr val="tx1"/>
                </a:solidFill>
                <a:latin typeface="Arial" panose="020B0604020202020204" pitchFamily="34" charset="0"/>
              </a:defRPr>
            </a:lvl5pPr>
            <a:lvl6pPr marL="25146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lvl="0">
              <a:defRPr/>
            </a:pPr>
            <a:r>
              <a:rPr lang="en-US" sz="2800" b="1" dirty="0"/>
              <a:t>1-Harmonization: </a:t>
            </a:r>
            <a:r>
              <a:rPr lang="en-US" sz="2000" dirty="0"/>
              <a:t>Agreement on how to assess each other (harmonization of requirements, methods, procedures, competence, integrity, impartiality) retesting, inspection, evaluation, reporting, approval, complaint handling. </a:t>
            </a:r>
          </a:p>
          <a:p>
            <a:pPr lvl="0">
              <a:defRPr/>
            </a:pPr>
            <a:r>
              <a:rPr lang="en-US" sz="2800" b="1" dirty="0"/>
              <a:t>2. Recognition: </a:t>
            </a:r>
            <a:r>
              <a:rPr lang="en-US" sz="2000" dirty="0"/>
              <a:t>Confidence between services based on technical and procedural harmonization. </a:t>
            </a:r>
          </a:p>
          <a:p>
            <a:pPr lvl="0">
              <a:defRPr/>
            </a:pPr>
            <a:r>
              <a:rPr lang="en-US" sz="2800" b="1" dirty="0"/>
              <a:t>3. Acceptance: </a:t>
            </a:r>
            <a:r>
              <a:rPr lang="en-US" sz="2000" dirty="0"/>
              <a:t>Trust in the results of the services, by operators, clients, end users, and authorities.</a:t>
            </a:r>
            <a:endParaRPr lang="en-US" sz="1800" dirty="0"/>
          </a:p>
        </p:txBody>
      </p:sp>
    </p:spTree>
    <p:extLst>
      <p:ext uri="{BB962C8B-B14F-4D97-AF65-F5344CB8AC3E}">
        <p14:creationId xmlns:p14="http://schemas.microsoft.com/office/powerpoint/2010/main" val="965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8B8C1-8BF9-CFEF-FF9B-898641C7EB13}"/>
            </a:ext>
          </a:extLst>
        </p:cNvPr>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DF1786C0-2684-BF79-3E8E-05DD1EEC3571}"/>
              </a:ext>
            </a:extLst>
          </p:cNvPr>
          <p:cNvPicPr>
            <a:picLocks noChangeAspect="1"/>
          </p:cNvPicPr>
          <p:nvPr/>
        </p:nvPicPr>
        <p:blipFill>
          <a:blip r:embed="rId3" cstate="print"/>
          <a:srcRect/>
          <a:stretch>
            <a:fillRect/>
          </a:stretch>
        </p:blipFill>
        <p:spPr bwMode="auto">
          <a:xfrm>
            <a:off x="10736502" y="214408"/>
            <a:ext cx="1340478" cy="433825"/>
          </a:xfrm>
          <a:prstGeom prst="rect">
            <a:avLst/>
          </a:prstGeom>
          <a:noFill/>
          <a:ln w="9525">
            <a:noFill/>
            <a:miter lim="800000"/>
            <a:headEnd/>
            <a:tailEnd/>
          </a:ln>
        </p:spPr>
      </p:pic>
      <p:sp>
        <p:nvSpPr>
          <p:cNvPr id="4" name="TextBox 3">
            <a:extLst>
              <a:ext uri="{FF2B5EF4-FFF2-40B4-BE49-F238E27FC236}">
                <a16:creationId xmlns:a16="http://schemas.microsoft.com/office/drawing/2014/main" id="{C05B0543-BED6-915A-3F29-0C851BCF4D8D}"/>
              </a:ext>
            </a:extLst>
          </p:cNvPr>
          <p:cNvSpPr txBox="1"/>
          <p:nvPr/>
        </p:nvSpPr>
        <p:spPr>
          <a:xfrm>
            <a:off x="304081" y="214408"/>
            <a:ext cx="10366794" cy="892552"/>
          </a:xfrm>
          <a:prstGeom prst="rect">
            <a:avLst/>
          </a:prstGeom>
          <a:noFill/>
        </p:spPr>
        <p:txBody>
          <a:bodyPr wrap="square">
            <a:spAutoFit/>
          </a:bodyPr>
          <a:lstStyle/>
          <a:p>
            <a:pPr marL="0" marR="0" lvl="0" indent="0" algn="ctr" defTabSz="911225" rtl="0" eaLnBrk="0" fontAlgn="auto" latinLnBrk="0" hangingPunct="0">
              <a:lnSpc>
                <a:spcPct val="100000"/>
              </a:lnSpc>
              <a:spcBef>
                <a:spcPts val="0"/>
              </a:spcBef>
              <a:spcAft>
                <a:spcPts val="0"/>
              </a:spcAft>
              <a:buClrTx/>
              <a:buSzTx/>
              <a:buFontTx/>
              <a:buNone/>
              <a:tabLst/>
              <a:defRPr/>
            </a:pPr>
            <a:r>
              <a:rPr lang="en-GB" altLang="en-US" sz="3200" b="1" dirty="0">
                <a:solidFill>
                  <a:srgbClr val="B0002D"/>
                </a:solidFill>
                <a:ea typeface="SimSun" panose="02010600030101010101" pitchFamily="2" charset="-122"/>
              </a:rPr>
              <a:t>Conformity Assessment &amp; International Trade</a:t>
            </a:r>
          </a:p>
          <a:p>
            <a:pPr algn="ctr" defTabSz="911225" eaLnBrk="0" hangingPunct="0">
              <a:defRPr/>
            </a:pPr>
            <a:r>
              <a:rPr lang="en-US" sz="2000" b="1" dirty="0">
                <a:solidFill>
                  <a:srgbClr val="B0002D"/>
                </a:solidFill>
                <a:ea typeface="SimSun" panose="02010600030101010101" pitchFamily="2" charset="-122"/>
              </a:rPr>
              <a:t>World Trade Organization (WTO)</a:t>
            </a:r>
            <a:endParaRPr lang="en-GB" altLang="en-US" sz="2000" b="1" dirty="0">
              <a:solidFill>
                <a:srgbClr val="B0002D"/>
              </a:solidFill>
              <a:ea typeface="SimSun" panose="02010600030101010101" pitchFamily="2" charset="-122"/>
            </a:endParaRPr>
          </a:p>
        </p:txBody>
      </p:sp>
      <p:sp>
        <p:nvSpPr>
          <p:cNvPr id="8" name="Rectangle 2">
            <a:extLst>
              <a:ext uri="{FF2B5EF4-FFF2-40B4-BE49-F238E27FC236}">
                <a16:creationId xmlns:a16="http://schemas.microsoft.com/office/drawing/2014/main" id="{9E54A0EA-287B-D133-943A-2F6A68968F2E}"/>
              </a:ext>
            </a:extLst>
          </p:cNvPr>
          <p:cNvSpPr>
            <a:spLocks noChangeArrowheads="1"/>
          </p:cNvSpPr>
          <p:nvPr/>
        </p:nvSpPr>
        <p:spPr bwMode="gray">
          <a:xfrm>
            <a:off x="1835989" y="1154792"/>
            <a:ext cx="8545901"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nchor="ctr"/>
          <a:lstStyle>
            <a:lvl1pPr defTabSz="911225" eaLnBrk="0" hangingPunct="0">
              <a:defRPr sz="1600">
                <a:solidFill>
                  <a:schemeClr val="tx1"/>
                </a:solidFill>
                <a:latin typeface="Arial" panose="020B0604020202020204" pitchFamily="34" charset="0"/>
              </a:defRPr>
            </a:lvl1pPr>
            <a:lvl2pPr marL="742950" indent="-285750" defTabSz="911225" eaLnBrk="0" hangingPunct="0">
              <a:defRPr sz="1600">
                <a:solidFill>
                  <a:schemeClr val="tx1"/>
                </a:solidFill>
                <a:latin typeface="Arial" panose="020B0604020202020204" pitchFamily="34" charset="0"/>
              </a:defRPr>
            </a:lvl2pPr>
            <a:lvl3pPr marL="1143000" indent="-228600" defTabSz="911225" eaLnBrk="0" hangingPunct="0">
              <a:defRPr sz="1600">
                <a:solidFill>
                  <a:schemeClr val="tx1"/>
                </a:solidFill>
                <a:latin typeface="Arial" panose="020B0604020202020204" pitchFamily="34" charset="0"/>
              </a:defRPr>
            </a:lvl3pPr>
            <a:lvl4pPr marL="1600200" indent="-228600" defTabSz="911225" eaLnBrk="0" hangingPunct="0">
              <a:defRPr sz="1600">
                <a:solidFill>
                  <a:schemeClr val="tx1"/>
                </a:solidFill>
                <a:latin typeface="Arial" panose="020B0604020202020204" pitchFamily="34" charset="0"/>
              </a:defRPr>
            </a:lvl4pPr>
            <a:lvl5pPr marL="2057400" indent="-228600" defTabSz="911225" eaLnBrk="0" hangingPunct="0">
              <a:defRPr sz="1600">
                <a:solidFill>
                  <a:schemeClr val="tx1"/>
                </a:solidFill>
                <a:latin typeface="Arial" panose="020B0604020202020204" pitchFamily="34" charset="0"/>
              </a:defRPr>
            </a:lvl5pPr>
            <a:lvl6pPr marL="25146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l" defTabSz="911225" rtl="0" eaLnBrk="0" fontAlgn="auto" latinLnBrk="0" hangingPunct="0">
              <a:lnSpc>
                <a:spcPct val="100000"/>
              </a:lnSpc>
              <a:spcBef>
                <a:spcPts val="0"/>
              </a:spcBef>
              <a:spcAft>
                <a:spcPts val="0"/>
              </a:spcAft>
              <a:buClrTx/>
              <a:buSzTx/>
              <a:buFontTx/>
              <a:buNone/>
              <a:tabLst/>
              <a:defRPr/>
            </a:pPr>
            <a:endParaRPr kumimoji="0" lang="en-GB" altLang="en-US" sz="1800" b="1" i="0" u="none" strike="noStrike" kern="1200" cap="none" spc="0" normalizeH="0" baseline="0" noProof="0" dirty="0">
              <a:ln>
                <a:noFill/>
              </a:ln>
              <a:solidFill>
                <a:srgbClr val="B0002D"/>
              </a:solidFill>
              <a:effectLst/>
              <a:uLnTx/>
              <a:uFillTx/>
              <a:ea typeface="SimSun" panose="02010600030101010101" pitchFamily="2" charset="-122"/>
            </a:endParaRPr>
          </a:p>
        </p:txBody>
      </p:sp>
      <p:sp>
        <p:nvSpPr>
          <p:cNvPr id="9" name="Rectangle 2">
            <a:extLst>
              <a:ext uri="{FF2B5EF4-FFF2-40B4-BE49-F238E27FC236}">
                <a16:creationId xmlns:a16="http://schemas.microsoft.com/office/drawing/2014/main" id="{B7826E78-A1AD-8D18-D9C7-072FA65012E5}"/>
              </a:ext>
            </a:extLst>
          </p:cNvPr>
          <p:cNvSpPr>
            <a:spLocks noChangeArrowheads="1"/>
          </p:cNvSpPr>
          <p:nvPr/>
        </p:nvSpPr>
        <p:spPr bwMode="gray">
          <a:xfrm>
            <a:off x="448573" y="1154791"/>
            <a:ext cx="11421374" cy="3417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nchor="ctr"/>
          <a:lstStyle>
            <a:lvl1pPr defTabSz="911225" eaLnBrk="0" hangingPunct="0">
              <a:defRPr sz="1600">
                <a:solidFill>
                  <a:schemeClr val="tx1"/>
                </a:solidFill>
                <a:latin typeface="Arial" panose="020B0604020202020204" pitchFamily="34" charset="0"/>
              </a:defRPr>
            </a:lvl1pPr>
            <a:lvl2pPr marL="742950" indent="-285750" defTabSz="911225" eaLnBrk="0" hangingPunct="0">
              <a:defRPr sz="1600">
                <a:solidFill>
                  <a:schemeClr val="tx1"/>
                </a:solidFill>
                <a:latin typeface="Arial" panose="020B0604020202020204" pitchFamily="34" charset="0"/>
              </a:defRPr>
            </a:lvl2pPr>
            <a:lvl3pPr marL="1143000" indent="-228600" defTabSz="911225" eaLnBrk="0" hangingPunct="0">
              <a:defRPr sz="1600">
                <a:solidFill>
                  <a:schemeClr val="tx1"/>
                </a:solidFill>
                <a:latin typeface="Arial" panose="020B0604020202020204" pitchFamily="34" charset="0"/>
              </a:defRPr>
            </a:lvl3pPr>
            <a:lvl4pPr marL="1600200" indent="-228600" defTabSz="911225" eaLnBrk="0" hangingPunct="0">
              <a:defRPr sz="1600">
                <a:solidFill>
                  <a:schemeClr val="tx1"/>
                </a:solidFill>
                <a:latin typeface="Arial" panose="020B0604020202020204" pitchFamily="34" charset="0"/>
              </a:defRPr>
            </a:lvl4pPr>
            <a:lvl5pPr marL="2057400" indent="-228600" defTabSz="911225" eaLnBrk="0" hangingPunct="0">
              <a:defRPr sz="1600">
                <a:solidFill>
                  <a:schemeClr val="tx1"/>
                </a:solidFill>
                <a:latin typeface="Arial" panose="020B0604020202020204" pitchFamily="34" charset="0"/>
              </a:defRPr>
            </a:lvl5pPr>
            <a:lvl6pPr marL="25146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lvl="0">
              <a:defRPr/>
            </a:pPr>
            <a:r>
              <a:rPr lang="en-US" sz="2000" dirty="0"/>
              <a:t>Historically, many nations had for varying reasons developed their own regulations for the import of goods and products, for instance to maintain public health by preventing the import of diseases, or to protect national industries, etc. Nowadays these regulations are frequently perceived as technical barriers to trade (TBTs). The World Trade Organization (WTO) aims to remove these TBTs, while, at the same time, maintaining measures to prevent adverse consequences 21 of free trade with regard to health and safety and sometimes environmental effects. The WTO Agreement on Technical Barriers to Trade tries to ensure that regulations, standards, testing and certification procedures do not create unnecessary obstacles.</a:t>
            </a:r>
            <a:endParaRPr lang="en-US" sz="1200" dirty="0"/>
          </a:p>
        </p:txBody>
      </p:sp>
    </p:spTree>
    <p:extLst>
      <p:ext uri="{BB962C8B-B14F-4D97-AF65-F5344CB8AC3E}">
        <p14:creationId xmlns:p14="http://schemas.microsoft.com/office/powerpoint/2010/main" val="415642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4B12F-301C-BD96-971A-71C4D5AB0DAA}"/>
            </a:ext>
          </a:extLst>
        </p:cNvPr>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4731DADB-F6B7-F55F-8059-F9F4D63334AC}"/>
              </a:ext>
            </a:extLst>
          </p:cNvPr>
          <p:cNvPicPr>
            <a:picLocks noChangeAspect="1"/>
          </p:cNvPicPr>
          <p:nvPr/>
        </p:nvPicPr>
        <p:blipFill>
          <a:blip r:embed="rId3" cstate="print"/>
          <a:srcRect/>
          <a:stretch>
            <a:fillRect/>
          </a:stretch>
        </p:blipFill>
        <p:spPr bwMode="auto">
          <a:xfrm>
            <a:off x="10736502" y="214408"/>
            <a:ext cx="1340478" cy="433825"/>
          </a:xfrm>
          <a:prstGeom prst="rect">
            <a:avLst/>
          </a:prstGeom>
          <a:noFill/>
          <a:ln w="9525">
            <a:noFill/>
            <a:miter lim="800000"/>
            <a:headEnd/>
            <a:tailEnd/>
          </a:ln>
        </p:spPr>
      </p:pic>
      <p:sp>
        <p:nvSpPr>
          <p:cNvPr id="2" name="Rectangle 2">
            <a:extLst>
              <a:ext uri="{FF2B5EF4-FFF2-40B4-BE49-F238E27FC236}">
                <a16:creationId xmlns:a16="http://schemas.microsoft.com/office/drawing/2014/main" id="{712C19B1-3D6E-C971-3D52-5CE0B89DF1D4}"/>
              </a:ext>
            </a:extLst>
          </p:cNvPr>
          <p:cNvSpPr>
            <a:spLocks noChangeArrowheads="1"/>
          </p:cNvSpPr>
          <p:nvPr/>
        </p:nvSpPr>
        <p:spPr bwMode="gray">
          <a:xfrm>
            <a:off x="1038046" y="2774950"/>
            <a:ext cx="9554443"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nchor="ctr"/>
          <a:lstStyle>
            <a:lvl1pPr defTabSz="911225" eaLnBrk="0" hangingPunct="0">
              <a:defRPr sz="1600">
                <a:solidFill>
                  <a:schemeClr val="tx1"/>
                </a:solidFill>
                <a:latin typeface="Arial" panose="020B0604020202020204" pitchFamily="34" charset="0"/>
              </a:defRPr>
            </a:lvl1pPr>
            <a:lvl2pPr marL="742950" indent="-285750" defTabSz="911225" eaLnBrk="0" hangingPunct="0">
              <a:defRPr sz="1600">
                <a:solidFill>
                  <a:schemeClr val="tx1"/>
                </a:solidFill>
                <a:latin typeface="Arial" panose="020B0604020202020204" pitchFamily="34" charset="0"/>
              </a:defRPr>
            </a:lvl2pPr>
            <a:lvl3pPr marL="1143000" indent="-228600" defTabSz="911225" eaLnBrk="0" hangingPunct="0">
              <a:defRPr sz="1600">
                <a:solidFill>
                  <a:schemeClr val="tx1"/>
                </a:solidFill>
                <a:latin typeface="Arial" panose="020B0604020202020204" pitchFamily="34" charset="0"/>
              </a:defRPr>
            </a:lvl3pPr>
            <a:lvl4pPr marL="1600200" indent="-228600" defTabSz="911225" eaLnBrk="0" hangingPunct="0">
              <a:defRPr sz="1600">
                <a:solidFill>
                  <a:schemeClr val="tx1"/>
                </a:solidFill>
                <a:latin typeface="Arial" panose="020B0604020202020204" pitchFamily="34" charset="0"/>
              </a:defRPr>
            </a:lvl4pPr>
            <a:lvl5pPr marL="2057400" indent="-228600" defTabSz="911225" eaLnBrk="0" hangingPunct="0">
              <a:defRPr sz="1600">
                <a:solidFill>
                  <a:schemeClr val="tx1"/>
                </a:solidFill>
                <a:latin typeface="Arial" panose="020B0604020202020204" pitchFamily="34" charset="0"/>
              </a:defRPr>
            </a:lvl5pPr>
            <a:lvl6pPr marL="25146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l" defTabSz="911225" rtl="0" eaLnBrk="0" fontAlgn="auto" latinLnBrk="0" hangingPunct="0">
              <a:lnSpc>
                <a:spcPct val="100000"/>
              </a:lnSpc>
              <a:spcBef>
                <a:spcPts val="0"/>
              </a:spcBef>
              <a:spcAft>
                <a:spcPts val="0"/>
              </a:spcAft>
              <a:buClrTx/>
              <a:buSzTx/>
              <a:buFontTx/>
              <a:buNone/>
              <a:tabLst/>
              <a:defRPr/>
            </a:pPr>
            <a:r>
              <a:rPr lang="en-GB" altLang="en-US" sz="2400" b="1" dirty="0">
                <a:solidFill>
                  <a:srgbClr val="B0002D"/>
                </a:solidFill>
                <a:ea typeface="SimSun" panose="02010600030101010101" pitchFamily="2" charset="-122"/>
              </a:rPr>
              <a:t>European &amp; Gulf Conformity Assessment Programs / Directives   </a:t>
            </a:r>
            <a:endParaRPr kumimoji="0" lang="en-GB" altLang="en-US" sz="2400" b="1" i="0" u="none" strike="noStrike" kern="1200" cap="none" spc="0" normalizeH="0" baseline="0" noProof="0" dirty="0">
              <a:ln>
                <a:noFill/>
              </a:ln>
              <a:solidFill>
                <a:srgbClr val="B0002D"/>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231935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EF9D8-DEC4-A4A5-5929-66751130C2DD}"/>
            </a:ext>
          </a:extLst>
        </p:cNvPr>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551D8E6F-D2A4-045D-802E-D1D029B2D134}"/>
              </a:ext>
            </a:extLst>
          </p:cNvPr>
          <p:cNvPicPr>
            <a:picLocks noChangeAspect="1"/>
          </p:cNvPicPr>
          <p:nvPr/>
        </p:nvPicPr>
        <p:blipFill>
          <a:blip r:embed="rId3" cstate="print"/>
          <a:srcRect/>
          <a:stretch>
            <a:fillRect/>
          </a:stretch>
        </p:blipFill>
        <p:spPr bwMode="auto">
          <a:xfrm>
            <a:off x="10736502" y="214408"/>
            <a:ext cx="1340478" cy="433825"/>
          </a:xfrm>
          <a:prstGeom prst="rect">
            <a:avLst/>
          </a:prstGeom>
          <a:noFill/>
          <a:ln w="9525">
            <a:noFill/>
            <a:miter lim="800000"/>
            <a:headEnd/>
            <a:tailEnd/>
          </a:ln>
        </p:spPr>
      </p:pic>
      <p:pic>
        <p:nvPicPr>
          <p:cNvPr id="4" name="Picture 3">
            <a:extLst>
              <a:ext uri="{FF2B5EF4-FFF2-40B4-BE49-F238E27FC236}">
                <a16:creationId xmlns:a16="http://schemas.microsoft.com/office/drawing/2014/main" id="{5277EF91-FC10-B185-1911-1E4964198FF3}"/>
              </a:ext>
            </a:extLst>
          </p:cNvPr>
          <p:cNvPicPr>
            <a:picLocks noChangeAspect="1"/>
          </p:cNvPicPr>
          <p:nvPr/>
        </p:nvPicPr>
        <p:blipFill rotWithShape="1">
          <a:blip r:embed="rId4">
            <a:extLst>
              <a:ext uri="{28A0092B-C50C-407E-A947-70E740481C1C}">
                <a14:useLocalDpi xmlns:a14="http://schemas.microsoft.com/office/drawing/2010/main" val="0"/>
              </a:ext>
            </a:extLst>
          </a:blip>
          <a:srcRect t="8428" b="9183"/>
          <a:stretch/>
        </p:blipFill>
        <p:spPr>
          <a:xfrm>
            <a:off x="471576" y="733245"/>
            <a:ext cx="10052649" cy="5650302"/>
          </a:xfrm>
          <a:prstGeom prst="rect">
            <a:avLst/>
          </a:prstGeom>
        </p:spPr>
      </p:pic>
    </p:spTree>
    <p:extLst>
      <p:ext uri="{BB962C8B-B14F-4D97-AF65-F5344CB8AC3E}">
        <p14:creationId xmlns:p14="http://schemas.microsoft.com/office/powerpoint/2010/main" val="16956564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FFF9C-9167-03D8-1BF5-BB7A1F835EDE}"/>
            </a:ext>
          </a:extLst>
        </p:cNvPr>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45FA4CAF-1FB0-88CC-C949-797A968BC80B}"/>
              </a:ext>
            </a:extLst>
          </p:cNvPr>
          <p:cNvPicPr>
            <a:picLocks noChangeAspect="1"/>
          </p:cNvPicPr>
          <p:nvPr/>
        </p:nvPicPr>
        <p:blipFill>
          <a:blip r:embed="rId3" cstate="print"/>
          <a:srcRect/>
          <a:stretch>
            <a:fillRect/>
          </a:stretch>
        </p:blipFill>
        <p:spPr bwMode="auto">
          <a:xfrm>
            <a:off x="10736502" y="214408"/>
            <a:ext cx="1340478" cy="433825"/>
          </a:xfrm>
          <a:prstGeom prst="rect">
            <a:avLst/>
          </a:prstGeom>
          <a:noFill/>
          <a:ln w="9525">
            <a:noFill/>
            <a:miter lim="800000"/>
            <a:headEnd/>
            <a:tailEnd/>
          </a:ln>
        </p:spPr>
      </p:pic>
      <p:pic>
        <p:nvPicPr>
          <p:cNvPr id="3" name="Picture 2">
            <a:extLst>
              <a:ext uri="{FF2B5EF4-FFF2-40B4-BE49-F238E27FC236}">
                <a16:creationId xmlns:a16="http://schemas.microsoft.com/office/drawing/2014/main" id="{1075CCFE-660D-C6E5-51BC-47F7626BF8B9}"/>
              </a:ext>
            </a:extLst>
          </p:cNvPr>
          <p:cNvPicPr>
            <a:picLocks noChangeAspect="1"/>
          </p:cNvPicPr>
          <p:nvPr/>
        </p:nvPicPr>
        <p:blipFill rotWithShape="1">
          <a:blip r:embed="rId4">
            <a:extLst>
              <a:ext uri="{28A0092B-C50C-407E-A947-70E740481C1C}">
                <a14:useLocalDpi xmlns:a14="http://schemas.microsoft.com/office/drawing/2010/main" val="0"/>
              </a:ext>
            </a:extLst>
          </a:blip>
          <a:srcRect t="9451" b="6416"/>
          <a:stretch/>
        </p:blipFill>
        <p:spPr>
          <a:xfrm>
            <a:off x="916766" y="431320"/>
            <a:ext cx="9819736" cy="5769821"/>
          </a:xfrm>
          <a:prstGeom prst="rect">
            <a:avLst/>
          </a:prstGeom>
        </p:spPr>
      </p:pic>
    </p:spTree>
    <p:extLst>
      <p:ext uri="{BB962C8B-B14F-4D97-AF65-F5344CB8AC3E}">
        <p14:creationId xmlns:p14="http://schemas.microsoft.com/office/powerpoint/2010/main" val="40138957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D5A8C-0446-0127-E5CB-2D9A38B1DB5C}"/>
            </a:ext>
          </a:extLst>
        </p:cNvPr>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44F86F50-852B-430A-1420-FD67C40EE89B}"/>
              </a:ext>
            </a:extLst>
          </p:cNvPr>
          <p:cNvPicPr>
            <a:picLocks noChangeAspect="1"/>
          </p:cNvPicPr>
          <p:nvPr/>
        </p:nvPicPr>
        <p:blipFill>
          <a:blip r:embed="rId3" cstate="print"/>
          <a:srcRect/>
          <a:stretch>
            <a:fillRect/>
          </a:stretch>
        </p:blipFill>
        <p:spPr bwMode="auto">
          <a:xfrm>
            <a:off x="10736502" y="214408"/>
            <a:ext cx="1340478" cy="433825"/>
          </a:xfrm>
          <a:prstGeom prst="rect">
            <a:avLst/>
          </a:prstGeom>
          <a:noFill/>
          <a:ln w="9525">
            <a:noFill/>
            <a:miter lim="800000"/>
            <a:headEnd/>
            <a:tailEnd/>
          </a:ln>
        </p:spPr>
      </p:pic>
      <p:pic>
        <p:nvPicPr>
          <p:cNvPr id="6" name="Picture 5">
            <a:extLst>
              <a:ext uri="{FF2B5EF4-FFF2-40B4-BE49-F238E27FC236}">
                <a16:creationId xmlns:a16="http://schemas.microsoft.com/office/drawing/2014/main" id="{AC30C6E0-AEC1-DA34-07E7-9221D97B3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5002" y="214408"/>
            <a:ext cx="8271474" cy="6114069"/>
          </a:xfrm>
          <a:prstGeom prst="rect">
            <a:avLst/>
          </a:prstGeom>
        </p:spPr>
      </p:pic>
    </p:spTree>
    <p:extLst>
      <p:ext uri="{BB962C8B-B14F-4D97-AF65-F5344CB8AC3E}">
        <p14:creationId xmlns:p14="http://schemas.microsoft.com/office/powerpoint/2010/main" val="23690799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54A35-908A-AA11-3C38-727780B04F65}"/>
            </a:ext>
          </a:extLst>
        </p:cNvPr>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E98682CA-8C12-5056-BF17-EC287E559E6F}"/>
              </a:ext>
            </a:extLst>
          </p:cNvPr>
          <p:cNvPicPr>
            <a:picLocks noChangeAspect="1"/>
          </p:cNvPicPr>
          <p:nvPr/>
        </p:nvPicPr>
        <p:blipFill>
          <a:blip r:embed="rId3" cstate="print"/>
          <a:srcRect/>
          <a:stretch>
            <a:fillRect/>
          </a:stretch>
        </p:blipFill>
        <p:spPr bwMode="auto">
          <a:xfrm>
            <a:off x="10736502" y="214408"/>
            <a:ext cx="1340478" cy="433825"/>
          </a:xfrm>
          <a:prstGeom prst="rect">
            <a:avLst/>
          </a:prstGeom>
          <a:noFill/>
          <a:ln w="9525">
            <a:noFill/>
            <a:miter lim="800000"/>
            <a:headEnd/>
            <a:tailEnd/>
          </a:ln>
        </p:spPr>
      </p:pic>
      <p:sp>
        <p:nvSpPr>
          <p:cNvPr id="4" name="TextBox 3">
            <a:extLst>
              <a:ext uri="{FF2B5EF4-FFF2-40B4-BE49-F238E27FC236}">
                <a16:creationId xmlns:a16="http://schemas.microsoft.com/office/drawing/2014/main" id="{D827E189-00E9-4C3C-BDDD-D9BFD9BD5662}"/>
              </a:ext>
            </a:extLst>
          </p:cNvPr>
          <p:cNvSpPr txBox="1"/>
          <p:nvPr/>
        </p:nvSpPr>
        <p:spPr>
          <a:xfrm>
            <a:off x="304081" y="214408"/>
            <a:ext cx="10366794" cy="584775"/>
          </a:xfrm>
          <a:prstGeom prst="rect">
            <a:avLst/>
          </a:prstGeom>
          <a:noFill/>
        </p:spPr>
        <p:txBody>
          <a:bodyPr wrap="square">
            <a:spAutoFit/>
          </a:bodyPr>
          <a:lstStyle/>
          <a:p>
            <a:pPr marL="0" marR="0" lvl="0" indent="0" algn="ctr" defTabSz="911225" rtl="0" eaLnBrk="0" fontAlgn="auto" latinLnBrk="0" hangingPunct="0">
              <a:lnSpc>
                <a:spcPct val="100000"/>
              </a:lnSpc>
              <a:spcBef>
                <a:spcPts val="0"/>
              </a:spcBef>
              <a:spcAft>
                <a:spcPts val="0"/>
              </a:spcAft>
              <a:buClrTx/>
              <a:buSzTx/>
              <a:buFontTx/>
              <a:buNone/>
              <a:tabLst/>
              <a:defRPr/>
            </a:pPr>
            <a:r>
              <a:rPr lang="en-GB" altLang="en-US" sz="3200" b="1" dirty="0">
                <a:solidFill>
                  <a:srgbClr val="B0002D"/>
                </a:solidFill>
                <a:ea typeface="SimSun" panose="02010600030101010101" pitchFamily="2" charset="-122"/>
              </a:rPr>
              <a:t>Gulf Conformity Assessment Programs / Directives   </a:t>
            </a:r>
            <a:endParaRPr kumimoji="0" lang="en-GB" altLang="en-US" sz="3200" b="1" i="0" u="none" strike="noStrike" kern="1200" cap="none" spc="0" normalizeH="0" baseline="0" noProof="0" dirty="0">
              <a:ln>
                <a:noFill/>
              </a:ln>
              <a:solidFill>
                <a:srgbClr val="B0002D"/>
              </a:solidFill>
              <a:effectLst/>
              <a:uLnTx/>
              <a:uFillTx/>
              <a:latin typeface="Arial" panose="020B0604020202020204" pitchFamily="34" charset="0"/>
              <a:ea typeface="SimSun" panose="02010600030101010101" pitchFamily="2" charset="-122"/>
              <a:cs typeface="+mn-cs"/>
            </a:endParaRPr>
          </a:p>
        </p:txBody>
      </p:sp>
      <p:sp>
        <p:nvSpPr>
          <p:cNvPr id="7" name="Rectangle 2">
            <a:extLst>
              <a:ext uri="{FF2B5EF4-FFF2-40B4-BE49-F238E27FC236}">
                <a16:creationId xmlns:a16="http://schemas.microsoft.com/office/drawing/2014/main" id="{4211EA81-920E-9531-0DDE-904559C798EB}"/>
              </a:ext>
            </a:extLst>
          </p:cNvPr>
          <p:cNvSpPr>
            <a:spLocks noChangeArrowheads="1"/>
          </p:cNvSpPr>
          <p:nvPr/>
        </p:nvSpPr>
        <p:spPr bwMode="gray">
          <a:xfrm>
            <a:off x="140900" y="2164451"/>
            <a:ext cx="11936080" cy="421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nchor="ctr"/>
          <a:lstStyle>
            <a:lvl1pPr defTabSz="911225" eaLnBrk="0" hangingPunct="0">
              <a:defRPr sz="1600">
                <a:solidFill>
                  <a:schemeClr val="tx1"/>
                </a:solidFill>
                <a:latin typeface="Arial" panose="020B0604020202020204" pitchFamily="34" charset="0"/>
              </a:defRPr>
            </a:lvl1pPr>
            <a:lvl2pPr marL="742950" indent="-285750" defTabSz="911225" eaLnBrk="0" hangingPunct="0">
              <a:defRPr sz="1600">
                <a:solidFill>
                  <a:schemeClr val="tx1"/>
                </a:solidFill>
                <a:latin typeface="Arial" panose="020B0604020202020204" pitchFamily="34" charset="0"/>
              </a:defRPr>
            </a:lvl2pPr>
            <a:lvl3pPr marL="1143000" indent="-228600" defTabSz="911225" eaLnBrk="0" hangingPunct="0">
              <a:defRPr sz="1600">
                <a:solidFill>
                  <a:schemeClr val="tx1"/>
                </a:solidFill>
                <a:latin typeface="Arial" panose="020B0604020202020204" pitchFamily="34" charset="0"/>
              </a:defRPr>
            </a:lvl3pPr>
            <a:lvl4pPr marL="1600200" indent="-228600" defTabSz="911225" eaLnBrk="0" hangingPunct="0">
              <a:defRPr sz="1600">
                <a:solidFill>
                  <a:schemeClr val="tx1"/>
                </a:solidFill>
                <a:latin typeface="Arial" panose="020B0604020202020204" pitchFamily="34" charset="0"/>
              </a:defRPr>
            </a:lvl4pPr>
            <a:lvl5pPr marL="2057400" indent="-228600" defTabSz="911225" eaLnBrk="0" hangingPunct="0">
              <a:defRPr sz="1600">
                <a:solidFill>
                  <a:schemeClr val="tx1"/>
                </a:solidFill>
                <a:latin typeface="Arial" panose="020B0604020202020204" pitchFamily="34" charset="0"/>
              </a:defRPr>
            </a:lvl5pPr>
            <a:lvl6pPr marL="25146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r>
              <a:rPr lang="en-US" dirty="0"/>
              <a:t>Exporters/Importers trading with the United Arab Emirates need to comply with the requirements of the UAE Emirates Conformity Assessment Scheme (ECAS) for their goods to clear UAE Customs and for placing the products in the UAE Marketplace.</a:t>
            </a:r>
          </a:p>
          <a:p>
            <a:r>
              <a:rPr lang="en-US" dirty="0"/>
              <a:t>The ECAS prescribes requirements for quality and safety for regulated products including Cosmetics, Perfumery, and Personal Care Products Electrical, Electronic, and Gas Appliances, Machinery, Automotive, Building and Construction, and Food designated for consumer use. The ECAS certificate is proof that the product has been approved by the UAE Federal Government through MOIAT.</a:t>
            </a:r>
          </a:p>
          <a:p>
            <a:r>
              <a:rPr lang="en-US" dirty="0"/>
              <a:t>The EQM is a full assessment scheme and quality mark licensing program implemented by MOIAT. The EQM is an approved mark of quality issued for products that can demonstrate compliance to the relevant UAE technical regulations and standards, regional and/or international standards, and are manufactured by an organization implementing a Quality Management System ensuring continuous compliance.</a:t>
            </a:r>
          </a:p>
          <a:p>
            <a:r>
              <a:rPr lang="en-US" dirty="0"/>
              <a:t>Intertek has been appointed in the UAE as a Notified Body for Low Voltage Equipment (LVE), Energy Efficiency Standards Labelling (EESL), lighting regulation, regulation for restriction of hazardous substances (RoHS) and equipment used in explosive atmospheres (ECAS Ex), Cosmetics, Perfumery and Personal Care Products (TR UAE GSO 1943) and is </a:t>
            </a:r>
            <a:r>
              <a:rPr lang="en-US" dirty="0" err="1"/>
              <a:t>authorised</a:t>
            </a:r>
            <a:r>
              <a:rPr lang="en-US" dirty="0"/>
              <a:t> to issue the mandatory Certificate of Conformity and/or Quality Mark on behalf of MOIAT</a:t>
            </a:r>
            <a:r>
              <a:rPr lang="en-US" sz="3200" dirty="0"/>
              <a:t>.</a:t>
            </a:r>
          </a:p>
        </p:txBody>
      </p:sp>
      <p:sp>
        <p:nvSpPr>
          <p:cNvPr id="8" name="Rectangle 2">
            <a:extLst>
              <a:ext uri="{FF2B5EF4-FFF2-40B4-BE49-F238E27FC236}">
                <a16:creationId xmlns:a16="http://schemas.microsoft.com/office/drawing/2014/main" id="{03CAF82B-FB91-084E-85BC-FC207AA8DC54}"/>
              </a:ext>
            </a:extLst>
          </p:cNvPr>
          <p:cNvSpPr>
            <a:spLocks noChangeArrowheads="1"/>
          </p:cNvSpPr>
          <p:nvPr/>
        </p:nvSpPr>
        <p:spPr bwMode="gray">
          <a:xfrm>
            <a:off x="1978324" y="1646285"/>
            <a:ext cx="8545901"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nchor="ctr"/>
          <a:lstStyle>
            <a:lvl1pPr defTabSz="911225" eaLnBrk="0" hangingPunct="0">
              <a:defRPr sz="1600">
                <a:solidFill>
                  <a:schemeClr val="tx1"/>
                </a:solidFill>
                <a:latin typeface="Arial" panose="020B0604020202020204" pitchFamily="34" charset="0"/>
              </a:defRPr>
            </a:lvl1pPr>
            <a:lvl2pPr marL="742950" indent="-285750" defTabSz="911225" eaLnBrk="0" hangingPunct="0">
              <a:defRPr sz="1600">
                <a:solidFill>
                  <a:schemeClr val="tx1"/>
                </a:solidFill>
                <a:latin typeface="Arial" panose="020B0604020202020204" pitchFamily="34" charset="0"/>
              </a:defRPr>
            </a:lvl2pPr>
            <a:lvl3pPr marL="1143000" indent="-228600" defTabSz="911225" eaLnBrk="0" hangingPunct="0">
              <a:defRPr sz="1600">
                <a:solidFill>
                  <a:schemeClr val="tx1"/>
                </a:solidFill>
                <a:latin typeface="Arial" panose="020B0604020202020204" pitchFamily="34" charset="0"/>
              </a:defRPr>
            </a:lvl3pPr>
            <a:lvl4pPr marL="1600200" indent="-228600" defTabSz="911225" eaLnBrk="0" hangingPunct="0">
              <a:defRPr sz="1600">
                <a:solidFill>
                  <a:schemeClr val="tx1"/>
                </a:solidFill>
                <a:latin typeface="Arial" panose="020B0604020202020204" pitchFamily="34" charset="0"/>
              </a:defRPr>
            </a:lvl4pPr>
            <a:lvl5pPr marL="2057400" indent="-228600" defTabSz="911225" eaLnBrk="0" hangingPunct="0">
              <a:defRPr sz="1600">
                <a:solidFill>
                  <a:schemeClr val="tx1"/>
                </a:solidFill>
                <a:latin typeface="Arial" panose="020B0604020202020204" pitchFamily="34" charset="0"/>
              </a:defRPr>
            </a:lvl5pPr>
            <a:lvl6pPr marL="25146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l" defTabSz="911225" rtl="0" eaLnBrk="0" fontAlgn="auto" latinLnBrk="0" hangingPunct="0">
              <a:lnSpc>
                <a:spcPct val="100000"/>
              </a:lnSpc>
              <a:spcBef>
                <a:spcPts val="0"/>
              </a:spcBef>
              <a:spcAft>
                <a:spcPts val="0"/>
              </a:spcAft>
              <a:buClrTx/>
              <a:buSzTx/>
              <a:buFontTx/>
              <a:buNone/>
              <a:tabLst/>
              <a:defRPr/>
            </a:pPr>
            <a:r>
              <a:rPr lang="en-GB" altLang="en-US" sz="1800" b="1" dirty="0">
                <a:solidFill>
                  <a:srgbClr val="B0002D"/>
                </a:solidFill>
                <a:ea typeface="SimSun" panose="02010600030101010101" pitchFamily="2" charset="-122"/>
              </a:rPr>
              <a:t>Emirates Conformity Assessment Scheme  (ECAS) </a:t>
            </a:r>
            <a:endParaRPr kumimoji="0" lang="en-GB" altLang="en-US" sz="1800" b="1" i="0" u="none" strike="noStrike" kern="1200" cap="none" spc="0" normalizeH="0" baseline="0" noProof="0" dirty="0">
              <a:ln>
                <a:noFill/>
              </a:ln>
              <a:solidFill>
                <a:srgbClr val="B0002D"/>
              </a:solidFill>
              <a:effectLst/>
              <a:uLnTx/>
              <a:uFillTx/>
              <a:ea typeface="SimSun" panose="02010600030101010101" pitchFamily="2" charset="-122"/>
            </a:endParaRPr>
          </a:p>
        </p:txBody>
      </p:sp>
      <p:sp>
        <p:nvSpPr>
          <p:cNvPr id="9" name="Rectangle 2">
            <a:extLst>
              <a:ext uri="{FF2B5EF4-FFF2-40B4-BE49-F238E27FC236}">
                <a16:creationId xmlns:a16="http://schemas.microsoft.com/office/drawing/2014/main" id="{8C69D863-8A9F-C9A8-A4F3-A13A86F12C49}"/>
              </a:ext>
            </a:extLst>
          </p:cNvPr>
          <p:cNvSpPr>
            <a:spLocks noChangeArrowheads="1"/>
          </p:cNvSpPr>
          <p:nvPr/>
        </p:nvSpPr>
        <p:spPr bwMode="gray">
          <a:xfrm>
            <a:off x="293299" y="1225909"/>
            <a:ext cx="5032076"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nchor="ctr"/>
          <a:lstStyle>
            <a:lvl1pPr defTabSz="911225" eaLnBrk="0" hangingPunct="0">
              <a:defRPr sz="1600">
                <a:solidFill>
                  <a:schemeClr val="tx1"/>
                </a:solidFill>
                <a:latin typeface="Arial" panose="020B0604020202020204" pitchFamily="34" charset="0"/>
              </a:defRPr>
            </a:lvl1pPr>
            <a:lvl2pPr marL="742950" indent="-285750" defTabSz="911225" eaLnBrk="0" hangingPunct="0">
              <a:defRPr sz="1600">
                <a:solidFill>
                  <a:schemeClr val="tx1"/>
                </a:solidFill>
                <a:latin typeface="Arial" panose="020B0604020202020204" pitchFamily="34" charset="0"/>
              </a:defRPr>
            </a:lvl2pPr>
            <a:lvl3pPr marL="1143000" indent="-228600" defTabSz="911225" eaLnBrk="0" hangingPunct="0">
              <a:defRPr sz="1600">
                <a:solidFill>
                  <a:schemeClr val="tx1"/>
                </a:solidFill>
                <a:latin typeface="Arial" panose="020B0604020202020204" pitchFamily="34" charset="0"/>
              </a:defRPr>
            </a:lvl3pPr>
            <a:lvl4pPr marL="1600200" indent="-228600" defTabSz="911225" eaLnBrk="0" hangingPunct="0">
              <a:defRPr sz="1600">
                <a:solidFill>
                  <a:schemeClr val="tx1"/>
                </a:solidFill>
                <a:latin typeface="Arial" panose="020B0604020202020204" pitchFamily="34" charset="0"/>
              </a:defRPr>
            </a:lvl4pPr>
            <a:lvl5pPr marL="2057400" indent="-228600" defTabSz="911225" eaLnBrk="0" hangingPunct="0">
              <a:defRPr sz="1600">
                <a:solidFill>
                  <a:schemeClr val="tx1"/>
                </a:solidFill>
                <a:latin typeface="Arial" panose="020B0604020202020204" pitchFamily="34" charset="0"/>
              </a:defRPr>
            </a:lvl5pPr>
            <a:lvl6pPr marL="25146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l" defTabSz="911225" rtl="0" eaLnBrk="0" fontAlgn="auto" latinLnBrk="0" hangingPunct="0">
              <a:lnSpc>
                <a:spcPct val="100000"/>
              </a:lnSpc>
              <a:spcBef>
                <a:spcPts val="0"/>
              </a:spcBef>
              <a:spcAft>
                <a:spcPts val="0"/>
              </a:spcAft>
              <a:buClrTx/>
              <a:buSzTx/>
              <a:buFontTx/>
              <a:buNone/>
              <a:tabLst/>
              <a:defRPr/>
            </a:pPr>
            <a:r>
              <a:rPr lang="en-GB" altLang="en-US" sz="2400" b="1" dirty="0">
                <a:solidFill>
                  <a:srgbClr val="B0002D"/>
                </a:solidFill>
                <a:ea typeface="SimSun" panose="02010600030101010101" pitchFamily="2" charset="-122"/>
              </a:rPr>
              <a:t>ECAS?????   </a:t>
            </a:r>
            <a:endParaRPr kumimoji="0" lang="en-GB" altLang="en-US" sz="2400" b="1" i="0" u="none" strike="noStrike" kern="1200" cap="none" spc="0" normalizeH="0" baseline="0" noProof="0" dirty="0">
              <a:ln>
                <a:noFill/>
              </a:ln>
              <a:solidFill>
                <a:srgbClr val="B0002D"/>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294983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fade">
                                      <p:cBhvr>
                                        <p:cTn id="26" dur="1000"/>
                                        <p:tgtEl>
                                          <p:spTgt spid="7">
                                            <p:txEl>
                                              <p:pRg st="1" end="1"/>
                                            </p:txEl>
                                          </p:spTgt>
                                        </p:tgtEl>
                                      </p:cBhvr>
                                    </p:animEffect>
                                    <p:anim calcmode="lin" valueType="num">
                                      <p:cBhvr>
                                        <p:cTn id="27"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fade">
                                      <p:cBhvr>
                                        <p:cTn id="31" dur="1000"/>
                                        <p:tgtEl>
                                          <p:spTgt spid="7">
                                            <p:txEl>
                                              <p:pRg st="2" end="2"/>
                                            </p:txEl>
                                          </p:spTgt>
                                        </p:tgtEl>
                                      </p:cBhvr>
                                    </p:animEffect>
                                    <p:anim calcmode="lin" valueType="num">
                                      <p:cBhvr>
                                        <p:cTn id="3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Effect transition="in" filter="fade">
                                      <p:cBhvr>
                                        <p:cTn id="36" dur="1000"/>
                                        <p:tgtEl>
                                          <p:spTgt spid="7">
                                            <p:txEl>
                                              <p:pRg st="3" end="3"/>
                                            </p:txEl>
                                          </p:spTgt>
                                        </p:tgtEl>
                                      </p:cBhvr>
                                    </p:animEffect>
                                    <p:anim calcmode="lin" valueType="num">
                                      <p:cBhvr>
                                        <p:cTn id="37"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BACF6-64E5-E95E-B55F-C1DC95BA7466}"/>
            </a:ext>
          </a:extLst>
        </p:cNvPr>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48D02F0B-226E-C34D-DCF5-9BA50D1528AA}"/>
              </a:ext>
            </a:extLst>
          </p:cNvPr>
          <p:cNvPicPr>
            <a:picLocks noChangeAspect="1"/>
          </p:cNvPicPr>
          <p:nvPr/>
        </p:nvPicPr>
        <p:blipFill>
          <a:blip r:embed="rId3" cstate="print"/>
          <a:srcRect/>
          <a:stretch>
            <a:fillRect/>
          </a:stretch>
        </p:blipFill>
        <p:spPr bwMode="auto">
          <a:xfrm>
            <a:off x="10736502" y="214408"/>
            <a:ext cx="1340478" cy="433825"/>
          </a:xfrm>
          <a:prstGeom prst="rect">
            <a:avLst/>
          </a:prstGeom>
          <a:noFill/>
          <a:ln w="9525">
            <a:noFill/>
            <a:miter lim="800000"/>
            <a:headEnd/>
            <a:tailEnd/>
          </a:ln>
        </p:spPr>
      </p:pic>
      <p:sp>
        <p:nvSpPr>
          <p:cNvPr id="4" name="TextBox 3">
            <a:extLst>
              <a:ext uri="{FF2B5EF4-FFF2-40B4-BE49-F238E27FC236}">
                <a16:creationId xmlns:a16="http://schemas.microsoft.com/office/drawing/2014/main" id="{015E0544-052D-B108-52EE-DB0D10027431}"/>
              </a:ext>
            </a:extLst>
          </p:cNvPr>
          <p:cNvSpPr txBox="1"/>
          <p:nvPr/>
        </p:nvSpPr>
        <p:spPr>
          <a:xfrm>
            <a:off x="304081" y="214408"/>
            <a:ext cx="10366794" cy="584775"/>
          </a:xfrm>
          <a:prstGeom prst="rect">
            <a:avLst/>
          </a:prstGeom>
          <a:noFill/>
        </p:spPr>
        <p:txBody>
          <a:bodyPr wrap="square">
            <a:spAutoFit/>
          </a:bodyPr>
          <a:lstStyle/>
          <a:p>
            <a:pPr marL="0" marR="0" lvl="0" indent="0" algn="ctr" defTabSz="911225" rtl="0" eaLnBrk="0" fontAlgn="auto" latinLnBrk="0" hangingPunct="0">
              <a:lnSpc>
                <a:spcPct val="100000"/>
              </a:lnSpc>
              <a:spcBef>
                <a:spcPts val="0"/>
              </a:spcBef>
              <a:spcAft>
                <a:spcPts val="0"/>
              </a:spcAft>
              <a:buClrTx/>
              <a:buSzTx/>
              <a:buFontTx/>
              <a:buNone/>
              <a:tabLst/>
              <a:defRPr/>
            </a:pPr>
            <a:r>
              <a:rPr lang="en-GB" altLang="en-US" sz="3200" b="1" dirty="0">
                <a:solidFill>
                  <a:srgbClr val="B0002D"/>
                </a:solidFill>
                <a:ea typeface="SimSun" panose="02010600030101010101" pitchFamily="2" charset="-122"/>
              </a:rPr>
              <a:t>Gulf Conformity Assessment Programs / Directives   </a:t>
            </a:r>
            <a:endParaRPr kumimoji="0" lang="en-GB" altLang="en-US" sz="3200" b="1" i="0" u="none" strike="noStrike" kern="1200" cap="none" spc="0" normalizeH="0" baseline="0" noProof="0" dirty="0">
              <a:ln>
                <a:noFill/>
              </a:ln>
              <a:solidFill>
                <a:srgbClr val="B0002D"/>
              </a:solidFill>
              <a:effectLst/>
              <a:uLnTx/>
              <a:uFillTx/>
              <a:latin typeface="Arial" panose="020B0604020202020204" pitchFamily="34" charset="0"/>
              <a:ea typeface="SimSun" panose="02010600030101010101" pitchFamily="2" charset="-122"/>
              <a:cs typeface="+mn-cs"/>
            </a:endParaRPr>
          </a:p>
        </p:txBody>
      </p:sp>
      <p:sp>
        <p:nvSpPr>
          <p:cNvPr id="7" name="Rectangle 2">
            <a:extLst>
              <a:ext uri="{FF2B5EF4-FFF2-40B4-BE49-F238E27FC236}">
                <a16:creationId xmlns:a16="http://schemas.microsoft.com/office/drawing/2014/main" id="{00E76D3B-E588-2096-7B14-BF87079F45B9}"/>
              </a:ext>
            </a:extLst>
          </p:cNvPr>
          <p:cNvSpPr>
            <a:spLocks noChangeArrowheads="1"/>
          </p:cNvSpPr>
          <p:nvPr/>
        </p:nvSpPr>
        <p:spPr bwMode="gray">
          <a:xfrm>
            <a:off x="127960" y="799183"/>
            <a:ext cx="11936080" cy="546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nchor="ctr"/>
          <a:lstStyle>
            <a:lvl1pPr defTabSz="911225" eaLnBrk="0" hangingPunct="0">
              <a:defRPr sz="1600">
                <a:solidFill>
                  <a:schemeClr val="tx1"/>
                </a:solidFill>
                <a:latin typeface="Arial" panose="020B0604020202020204" pitchFamily="34" charset="0"/>
              </a:defRPr>
            </a:lvl1pPr>
            <a:lvl2pPr marL="742950" indent="-285750" defTabSz="911225" eaLnBrk="0" hangingPunct="0">
              <a:defRPr sz="1600">
                <a:solidFill>
                  <a:schemeClr val="tx1"/>
                </a:solidFill>
                <a:latin typeface="Arial" panose="020B0604020202020204" pitchFamily="34" charset="0"/>
              </a:defRPr>
            </a:lvl2pPr>
            <a:lvl3pPr marL="1143000" indent="-228600" defTabSz="911225" eaLnBrk="0" hangingPunct="0">
              <a:defRPr sz="1600">
                <a:solidFill>
                  <a:schemeClr val="tx1"/>
                </a:solidFill>
                <a:latin typeface="Arial" panose="020B0604020202020204" pitchFamily="34" charset="0"/>
              </a:defRPr>
            </a:lvl3pPr>
            <a:lvl4pPr marL="1600200" indent="-228600" defTabSz="911225" eaLnBrk="0" hangingPunct="0">
              <a:defRPr sz="1600">
                <a:solidFill>
                  <a:schemeClr val="tx1"/>
                </a:solidFill>
                <a:latin typeface="Arial" panose="020B0604020202020204" pitchFamily="34" charset="0"/>
              </a:defRPr>
            </a:lvl4pPr>
            <a:lvl5pPr marL="2057400" indent="-228600" defTabSz="911225" eaLnBrk="0" hangingPunct="0">
              <a:defRPr sz="1600">
                <a:solidFill>
                  <a:schemeClr val="tx1"/>
                </a:solidFill>
                <a:latin typeface="Arial" panose="020B0604020202020204" pitchFamily="34" charset="0"/>
              </a:defRPr>
            </a:lvl5pPr>
            <a:lvl6pPr marL="25146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r>
              <a:rPr lang="en-US" dirty="0">
                <a:hlinkClick r:id="rId4" tooltip="Certificate of Inspection for Exports to Egypt"/>
              </a:rPr>
              <a:t>Certificate of Inspection for Exports to Egypt</a:t>
            </a:r>
            <a:endParaRPr lang="en-US" dirty="0"/>
          </a:p>
          <a:p>
            <a:r>
              <a:rPr lang="en-US" dirty="0">
                <a:hlinkClick r:id="rId5" tooltip="Certificate of Inspection for Exports of Food to Egypt"/>
              </a:rPr>
              <a:t>Certificate of Inspection for Exports of Food to Egypt</a:t>
            </a:r>
            <a:endParaRPr lang="en-US" dirty="0"/>
          </a:p>
          <a:p>
            <a:r>
              <a:rPr lang="en-US" dirty="0">
                <a:hlinkClick r:id="rId6" tooltip="Certificate of Conformity for Exports to Ethiopia"/>
              </a:rPr>
              <a:t>Certificate of Conformity for Exports to Ethiopia</a:t>
            </a:r>
            <a:endParaRPr lang="en-US" dirty="0"/>
          </a:p>
          <a:p>
            <a:r>
              <a:rPr lang="en-US" dirty="0">
                <a:hlinkClick r:id="rId7" tooltip="Certificate of Conformity for Exports to Gabon"/>
              </a:rPr>
              <a:t>Certificate of Conformity for Exports to Gabon</a:t>
            </a:r>
            <a:endParaRPr lang="en-US" dirty="0"/>
          </a:p>
          <a:p>
            <a:r>
              <a:rPr lang="en-US" dirty="0">
                <a:hlinkClick r:id="rId8" tooltip="Conformity Assessment Program of Export to Ghana"/>
              </a:rPr>
              <a:t>Conformity Assessment Program of Export to Ghana</a:t>
            </a:r>
            <a:endParaRPr lang="en-US" dirty="0"/>
          </a:p>
          <a:p>
            <a:r>
              <a:rPr lang="en-US" dirty="0">
                <a:hlinkClick r:id="rId9" tooltip="Certificate of Conformity for Exports to Iraq"/>
              </a:rPr>
              <a:t>Certificate of Conformity for Exports to Iraq</a:t>
            </a:r>
            <a:endParaRPr lang="en-US" dirty="0"/>
          </a:p>
          <a:p>
            <a:r>
              <a:rPr lang="en-US" dirty="0">
                <a:hlinkClick r:id="rId10" tooltip="Certificate of Conformity for Exports to Ivory Coast"/>
              </a:rPr>
              <a:t>Certificate of Conformity for Exports to Ivory Coast</a:t>
            </a:r>
            <a:endParaRPr lang="en-US" dirty="0"/>
          </a:p>
          <a:p>
            <a:r>
              <a:rPr lang="en-US" dirty="0">
                <a:hlinkClick r:id="rId11" tooltip="Certification of Products for Exports to Kazakhstan and the Customs Union"/>
              </a:rPr>
              <a:t>Certification of Products for Exports to Kazakhstan and the Customs Union</a:t>
            </a:r>
            <a:endParaRPr lang="en-US" dirty="0"/>
          </a:p>
          <a:p>
            <a:r>
              <a:rPr lang="en-US" dirty="0">
                <a:hlinkClick r:id="rId12" tooltip="Certificate of Conformity for Exports to the Kurdistan Region"/>
              </a:rPr>
              <a:t>Certificate of Conformity for Exports to the Kurdistan Region</a:t>
            </a:r>
            <a:endParaRPr lang="en-US" dirty="0"/>
          </a:p>
          <a:p>
            <a:r>
              <a:rPr lang="en-US" dirty="0">
                <a:hlinkClick r:id="rId13" tooltip="Conformity Assurance Scheme for Exports to Kuwait (KUCAS)"/>
              </a:rPr>
              <a:t>Conformity Assurance Scheme for Exports to Kuwait (KUCAS)</a:t>
            </a:r>
            <a:endParaRPr lang="en-US" dirty="0"/>
          </a:p>
          <a:p>
            <a:r>
              <a:rPr lang="en-US" dirty="0">
                <a:hlinkClick r:id="rId14" tooltip="Certificate of Conformity for Exports to Morocco"/>
              </a:rPr>
              <a:t>Certificate of Conformity for Exports to Morocco</a:t>
            </a:r>
            <a:endParaRPr lang="en-US" dirty="0"/>
          </a:p>
          <a:p>
            <a:r>
              <a:rPr lang="en-US" dirty="0">
                <a:hlinkClick r:id="rId15" tooltip="Certificate of Conformity for Exports to Mozambique"/>
              </a:rPr>
              <a:t>Certificate of Conformity for Exports to Mozambique</a:t>
            </a:r>
            <a:endParaRPr lang="en-US" dirty="0"/>
          </a:p>
          <a:p>
            <a:r>
              <a:rPr lang="en-US" dirty="0">
                <a:hlinkClick r:id="rId16" tooltip="Certificate of Conformity for Exports to Qatar"/>
              </a:rPr>
              <a:t>Certificate of Conformity for Exports to Qatar</a:t>
            </a:r>
            <a:endParaRPr lang="en-US" dirty="0"/>
          </a:p>
          <a:p>
            <a:r>
              <a:rPr lang="en-US" dirty="0">
                <a:hlinkClick r:id="rId17" tooltip="Certificate of Conformity for Exports of Food to Qatar"/>
              </a:rPr>
              <a:t>Certificate of Conformity for Exports of Food to Qatar</a:t>
            </a:r>
            <a:endParaRPr lang="en-US" dirty="0"/>
          </a:p>
          <a:p>
            <a:r>
              <a:rPr lang="en-US" dirty="0">
                <a:hlinkClick r:id="rId11" tooltip="Certification of Products for Exports to Russia and the Customs Union"/>
              </a:rPr>
              <a:t>Certification of Products for Exports to Russia and the Customs Union</a:t>
            </a:r>
            <a:endParaRPr lang="en-US" dirty="0"/>
          </a:p>
          <a:p>
            <a:r>
              <a:rPr lang="en-US" dirty="0">
                <a:hlinkClick r:id="rId18" tooltip="Saudi Product Safety Programme SALEEM SABER"/>
              </a:rPr>
              <a:t>Saudi Product Safety Programme SALEEM SABER</a:t>
            </a:r>
            <a:endParaRPr lang="en-US" dirty="0"/>
          </a:p>
          <a:p>
            <a:r>
              <a:rPr lang="en-US" dirty="0">
                <a:hlinkClick r:id="rId19" tooltip="Saudi Arabia Quality Mark - SASO"/>
              </a:rPr>
              <a:t>Saudi Arabia Quality Mark - SASO</a:t>
            </a:r>
            <a:endParaRPr lang="en-US" dirty="0"/>
          </a:p>
          <a:p>
            <a:r>
              <a:rPr lang="en-US" dirty="0">
                <a:hlinkClick r:id="rId20" tooltip="Certificate of Conformity for Exports of Cosmetics to Saudi Arabia"/>
              </a:rPr>
              <a:t>Certificate of Conformity for Exports of Cosmetics to Saudi Arabia</a:t>
            </a:r>
            <a:endParaRPr lang="en-US" dirty="0"/>
          </a:p>
          <a:p>
            <a:r>
              <a:rPr lang="en-US" dirty="0">
                <a:hlinkClick r:id="rId21" tooltip="Certificate of Conformity for Food Exports to Saudi Arabia"/>
              </a:rPr>
              <a:t>Certificate of Conformity for Food Exports to Saudi Arabia</a:t>
            </a:r>
            <a:endParaRPr lang="en-US" dirty="0"/>
          </a:p>
          <a:p>
            <a:r>
              <a:rPr lang="en-US" dirty="0">
                <a:hlinkClick r:id="rId22" tooltip="Certificate of Inspection for Used Vehicles to Saudi Arabia"/>
              </a:rPr>
              <a:t>Certificate of Inspection for Used Vehicles to Saudi Arabia</a:t>
            </a:r>
            <a:endParaRPr lang="en-US" dirty="0"/>
          </a:p>
          <a:p>
            <a:r>
              <a:rPr lang="en-US" dirty="0" err="1">
                <a:hlinkClick r:id="rId23" tooltip="PVoC (Pre-Shipment Verification of Conformity) for Exports to Tanzania"/>
              </a:rPr>
              <a:t>PVoC</a:t>
            </a:r>
            <a:r>
              <a:rPr lang="en-US" dirty="0">
                <a:hlinkClick r:id="rId23" tooltip="PVoC (Pre-Shipment Verification of Conformity) for Exports to Tanzania"/>
              </a:rPr>
              <a:t> (Pre-Shipment Verification of Conformity) for Exports to Tanzania</a:t>
            </a:r>
            <a:endParaRPr lang="en-US" dirty="0"/>
          </a:p>
          <a:p>
            <a:r>
              <a:rPr lang="en-US" dirty="0">
                <a:hlinkClick r:id="rId24" tooltip="Pre-Export Verification of Conformity for Exports to Uganda (PVoC)"/>
              </a:rPr>
              <a:t>Pre-Export Verification of Conformity for Exports to Uganda (</a:t>
            </a:r>
            <a:r>
              <a:rPr lang="en-US" dirty="0" err="1">
                <a:hlinkClick r:id="rId24" tooltip="Pre-Export Verification of Conformity for Exports to Uganda (PVoC)"/>
              </a:rPr>
              <a:t>PVoC</a:t>
            </a:r>
            <a:r>
              <a:rPr lang="en-US" dirty="0">
                <a:hlinkClick r:id="rId24" tooltip="Pre-Export Verification of Conformity for Exports to Uganda (PVoC)"/>
              </a:rPr>
              <a:t>)</a:t>
            </a:r>
            <a:endParaRPr lang="en-US" dirty="0"/>
          </a:p>
          <a:p>
            <a:endParaRPr lang="en-US" dirty="0"/>
          </a:p>
        </p:txBody>
      </p:sp>
    </p:spTree>
    <p:extLst>
      <p:ext uri="{BB962C8B-B14F-4D97-AF65-F5344CB8AC3E}">
        <p14:creationId xmlns:p14="http://schemas.microsoft.com/office/powerpoint/2010/main" val="270531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anim calcmode="lin" valueType="num">
                                      <p:cBhvr>
                                        <p:cTn id="4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Effect transition="in" filter="fade">
                                      <p:cBhvr>
                                        <p:cTn id="49" dur="1000"/>
                                        <p:tgtEl>
                                          <p:spTgt spid="7">
                                            <p:txEl>
                                              <p:pRg st="6" end="6"/>
                                            </p:txEl>
                                          </p:spTgt>
                                        </p:tgtEl>
                                      </p:cBhvr>
                                    </p:animEffect>
                                    <p:anim calcmode="lin" valueType="num">
                                      <p:cBhvr>
                                        <p:cTn id="50"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
                                            <p:txEl>
                                              <p:pRg st="7" end="7"/>
                                            </p:txEl>
                                          </p:spTgt>
                                        </p:tgtEl>
                                        <p:attrNameLst>
                                          <p:attrName>style.visibility</p:attrName>
                                        </p:attrNameLst>
                                      </p:cBhvr>
                                      <p:to>
                                        <p:strVal val="visible"/>
                                      </p:to>
                                    </p:set>
                                    <p:animEffect transition="in" filter="fade">
                                      <p:cBhvr>
                                        <p:cTn id="56" dur="1000"/>
                                        <p:tgtEl>
                                          <p:spTgt spid="7">
                                            <p:txEl>
                                              <p:pRg st="7" end="7"/>
                                            </p:txEl>
                                          </p:spTgt>
                                        </p:tgtEl>
                                      </p:cBhvr>
                                    </p:animEffect>
                                    <p:anim calcmode="lin" valueType="num">
                                      <p:cBhvr>
                                        <p:cTn id="57"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7">
                                            <p:txEl>
                                              <p:pRg st="8" end="8"/>
                                            </p:txEl>
                                          </p:spTgt>
                                        </p:tgtEl>
                                        <p:attrNameLst>
                                          <p:attrName>style.visibility</p:attrName>
                                        </p:attrNameLst>
                                      </p:cBhvr>
                                      <p:to>
                                        <p:strVal val="visible"/>
                                      </p:to>
                                    </p:set>
                                    <p:animEffect transition="in" filter="fade">
                                      <p:cBhvr>
                                        <p:cTn id="63" dur="1000"/>
                                        <p:tgtEl>
                                          <p:spTgt spid="7">
                                            <p:txEl>
                                              <p:pRg st="8" end="8"/>
                                            </p:txEl>
                                          </p:spTgt>
                                        </p:tgtEl>
                                      </p:cBhvr>
                                    </p:animEffect>
                                    <p:anim calcmode="lin" valueType="num">
                                      <p:cBhvr>
                                        <p:cTn id="64"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7">
                                            <p:txEl>
                                              <p:pRg st="9" end="9"/>
                                            </p:txEl>
                                          </p:spTgt>
                                        </p:tgtEl>
                                        <p:attrNameLst>
                                          <p:attrName>style.visibility</p:attrName>
                                        </p:attrNameLst>
                                      </p:cBhvr>
                                      <p:to>
                                        <p:strVal val="visible"/>
                                      </p:to>
                                    </p:set>
                                    <p:animEffect transition="in" filter="fade">
                                      <p:cBhvr>
                                        <p:cTn id="70" dur="1000"/>
                                        <p:tgtEl>
                                          <p:spTgt spid="7">
                                            <p:txEl>
                                              <p:pRg st="9" end="9"/>
                                            </p:txEl>
                                          </p:spTgt>
                                        </p:tgtEl>
                                      </p:cBhvr>
                                    </p:animEffect>
                                    <p:anim calcmode="lin" valueType="num">
                                      <p:cBhvr>
                                        <p:cTn id="71"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7">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7">
                                            <p:txEl>
                                              <p:pRg st="10" end="10"/>
                                            </p:txEl>
                                          </p:spTgt>
                                        </p:tgtEl>
                                        <p:attrNameLst>
                                          <p:attrName>style.visibility</p:attrName>
                                        </p:attrNameLst>
                                      </p:cBhvr>
                                      <p:to>
                                        <p:strVal val="visible"/>
                                      </p:to>
                                    </p:set>
                                    <p:animEffect transition="in" filter="fade">
                                      <p:cBhvr>
                                        <p:cTn id="77" dur="1000"/>
                                        <p:tgtEl>
                                          <p:spTgt spid="7">
                                            <p:txEl>
                                              <p:pRg st="10" end="10"/>
                                            </p:txEl>
                                          </p:spTgt>
                                        </p:tgtEl>
                                      </p:cBhvr>
                                    </p:animEffect>
                                    <p:anim calcmode="lin" valueType="num">
                                      <p:cBhvr>
                                        <p:cTn id="78" dur="1000" fill="hold"/>
                                        <p:tgtEl>
                                          <p:spTgt spid="7">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7">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7">
                                            <p:txEl>
                                              <p:pRg st="11" end="11"/>
                                            </p:txEl>
                                          </p:spTgt>
                                        </p:tgtEl>
                                        <p:attrNameLst>
                                          <p:attrName>style.visibility</p:attrName>
                                        </p:attrNameLst>
                                      </p:cBhvr>
                                      <p:to>
                                        <p:strVal val="visible"/>
                                      </p:to>
                                    </p:set>
                                    <p:animEffect transition="in" filter="fade">
                                      <p:cBhvr>
                                        <p:cTn id="84" dur="1000"/>
                                        <p:tgtEl>
                                          <p:spTgt spid="7">
                                            <p:txEl>
                                              <p:pRg st="11" end="11"/>
                                            </p:txEl>
                                          </p:spTgt>
                                        </p:tgtEl>
                                      </p:cBhvr>
                                    </p:animEffect>
                                    <p:anim calcmode="lin" valueType="num">
                                      <p:cBhvr>
                                        <p:cTn id="85" dur="1000" fill="hold"/>
                                        <p:tgtEl>
                                          <p:spTgt spid="7">
                                            <p:txEl>
                                              <p:pRg st="11" end="11"/>
                                            </p:txEl>
                                          </p:spTgt>
                                        </p:tgtEl>
                                        <p:attrNameLst>
                                          <p:attrName>ppt_x</p:attrName>
                                        </p:attrNameLst>
                                      </p:cBhvr>
                                      <p:tavLst>
                                        <p:tav tm="0">
                                          <p:val>
                                            <p:strVal val="#ppt_x"/>
                                          </p:val>
                                        </p:tav>
                                        <p:tav tm="100000">
                                          <p:val>
                                            <p:strVal val="#ppt_x"/>
                                          </p:val>
                                        </p:tav>
                                      </p:tavLst>
                                    </p:anim>
                                    <p:anim calcmode="lin" valueType="num">
                                      <p:cBhvr>
                                        <p:cTn id="86" dur="1000" fill="hold"/>
                                        <p:tgtEl>
                                          <p:spTgt spid="7">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7">
                                            <p:txEl>
                                              <p:pRg st="12" end="12"/>
                                            </p:txEl>
                                          </p:spTgt>
                                        </p:tgtEl>
                                        <p:attrNameLst>
                                          <p:attrName>style.visibility</p:attrName>
                                        </p:attrNameLst>
                                      </p:cBhvr>
                                      <p:to>
                                        <p:strVal val="visible"/>
                                      </p:to>
                                    </p:set>
                                    <p:animEffect transition="in" filter="fade">
                                      <p:cBhvr>
                                        <p:cTn id="91" dur="1000"/>
                                        <p:tgtEl>
                                          <p:spTgt spid="7">
                                            <p:txEl>
                                              <p:pRg st="12" end="12"/>
                                            </p:txEl>
                                          </p:spTgt>
                                        </p:tgtEl>
                                      </p:cBhvr>
                                    </p:animEffect>
                                    <p:anim calcmode="lin" valueType="num">
                                      <p:cBhvr>
                                        <p:cTn id="92" dur="1000" fill="hold"/>
                                        <p:tgtEl>
                                          <p:spTgt spid="7">
                                            <p:txEl>
                                              <p:pRg st="12" end="12"/>
                                            </p:txEl>
                                          </p:spTgt>
                                        </p:tgtEl>
                                        <p:attrNameLst>
                                          <p:attrName>ppt_x</p:attrName>
                                        </p:attrNameLst>
                                      </p:cBhvr>
                                      <p:tavLst>
                                        <p:tav tm="0">
                                          <p:val>
                                            <p:strVal val="#ppt_x"/>
                                          </p:val>
                                        </p:tav>
                                        <p:tav tm="100000">
                                          <p:val>
                                            <p:strVal val="#ppt_x"/>
                                          </p:val>
                                        </p:tav>
                                      </p:tavLst>
                                    </p:anim>
                                    <p:anim calcmode="lin" valueType="num">
                                      <p:cBhvr>
                                        <p:cTn id="93" dur="1000" fill="hold"/>
                                        <p:tgtEl>
                                          <p:spTgt spid="7">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7">
                                            <p:txEl>
                                              <p:pRg st="13" end="13"/>
                                            </p:txEl>
                                          </p:spTgt>
                                        </p:tgtEl>
                                        <p:attrNameLst>
                                          <p:attrName>style.visibility</p:attrName>
                                        </p:attrNameLst>
                                      </p:cBhvr>
                                      <p:to>
                                        <p:strVal val="visible"/>
                                      </p:to>
                                    </p:set>
                                    <p:animEffect transition="in" filter="fade">
                                      <p:cBhvr>
                                        <p:cTn id="98" dur="1000"/>
                                        <p:tgtEl>
                                          <p:spTgt spid="7">
                                            <p:txEl>
                                              <p:pRg st="13" end="13"/>
                                            </p:txEl>
                                          </p:spTgt>
                                        </p:tgtEl>
                                      </p:cBhvr>
                                    </p:animEffect>
                                    <p:anim calcmode="lin" valueType="num">
                                      <p:cBhvr>
                                        <p:cTn id="99" dur="1000" fill="hold"/>
                                        <p:tgtEl>
                                          <p:spTgt spid="7">
                                            <p:txEl>
                                              <p:pRg st="13" end="13"/>
                                            </p:txEl>
                                          </p:spTgt>
                                        </p:tgtEl>
                                        <p:attrNameLst>
                                          <p:attrName>ppt_x</p:attrName>
                                        </p:attrNameLst>
                                      </p:cBhvr>
                                      <p:tavLst>
                                        <p:tav tm="0">
                                          <p:val>
                                            <p:strVal val="#ppt_x"/>
                                          </p:val>
                                        </p:tav>
                                        <p:tav tm="100000">
                                          <p:val>
                                            <p:strVal val="#ppt_x"/>
                                          </p:val>
                                        </p:tav>
                                      </p:tavLst>
                                    </p:anim>
                                    <p:anim calcmode="lin" valueType="num">
                                      <p:cBhvr>
                                        <p:cTn id="100" dur="1000" fill="hold"/>
                                        <p:tgtEl>
                                          <p:spTgt spid="7">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7">
                                            <p:txEl>
                                              <p:pRg st="14" end="14"/>
                                            </p:txEl>
                                          </p:spTgt>
                                        </p:tgtEl>
                                        <p:attrNameLst>
                                          <p:attrName>style.visibility</p:attrName>
                                        </p:attrNameLst>
                                      </p:cBhvr>
                                      <p:to>
                                        <p:strVal val="visible"/>
                                      </p:to>
                                    </p:set>
                                    <p:animEffect transition="in" filter="fade">
                                      <p:cBhvr>
                                        <p:cTn id="105" dur="1000"/>
                                        <p:tgtEl>
                                          <p:spTgt spid="7">
                                            <p:txEl>
                                              <p:pRg st="14" end="14"/>
                                            </p:txEl>
                                          </p:spTgt>
                                        </p:tgtEl>
                                      </p:cBhvr>
                                    </p:animEffect>
                                    <p:anim calcmode="lin" valueType="num">
                                      <p:cBhvr>
                                        <p:cTn id="106" dur="1000" fill="hold"/>
                                        <p:tgtEl>
                                          <p:spTgt spid="7">
                                            <p:txEl>
                                              <p:pRg st="14" end="14"/>
                                            </p:txEl>
                                          </p:spTgt>
                                        </p:tgtEl>
                                        <p:attrNameLst>
                                          <p:attrName>ppt_x</p:attrName>
                                        </p:attrNameLst>
                                      </p:cBhvr>
                                      <p:tavLst>
                                        <p:tav tm="0">
                                          <p:val>
                                            <p:strVal val="#ppt_x"/>
                                          </p:val>
                                        </p:tav>
                                        <p:tav tm="100000">
                                          <p:val>
                                            <p:strVal val="#ppt_x"/>
                                          </p:val>
                                        </p:tav>
                                      </p:tavLst>
                                    </p:anim>
                                    <p:anim calcmode="lin" valueType="num">
                                      <p:cBhvr>
                                        <p:cTn id="107" dur="1000" fill="hold"/>
                                        <p:tgtEl>
                                          <p:spTgt spid="7">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7">
                                            <p:txEl>
                                              <p:pRg st="15" end="15"/>
                                            </p:txEl>
                                          </p:spTgt>
                                        </p:tgtEl>
                                        <p:attrNameLst>
                                          <p:attrName>style.visibility</p:attrName>
                                        </p:attrNameLst>
                                      </p:cBhvr>
                                      <p:to>
                                        <p:strVal val="visible"/>
                                      </p:to>
                                    </p:set>
                                    <p:animEffect transition="in" filter="fade">
                                      <p:cBhvr>
                                        <p:cTn id="112" dur="1000"/>
                                        <p:tgtEl>
                                          <p:spTgt spid="7">
                                            <p:txEl>
                                              <p:pRg st="15" end="15"/>
                                            </p:txEl>
                                          </p:spTgt>
                                        </p:tgtEl>
                                      </p:cBhvr>
                                    </p:animEffect>
                                    <p:anim calcmode="lin" valueType="num">
                                      <p:cBhvr>
                                        <p:cTn id="113" dur="1000" fill="hold"/>
                                        <p:tgtEl>
                                          <p:spTgt spid="7">
                                            <p:txEl>
                                              <p:pRg st="15" end="15"/>
                                            </p:txEl>
                                          </p:spTgt>
                                        </p:tgtEl>
                                        <p:attrNameLst>
                                          <p:attrName>ppt_x</p:attrName>
                                        </p:attrNameLst>
                                      </p:cBhvr>
                                      <p:tavLst>
                                        <p:tav tm="0">
                                          <p:val>
                                            <p:strVal val="#ppt_x"/>
                                          </p:val>
                                        </p:tav>
                                        <p:tav tm="100000">
                                          <p:val>
                                            <p:strVal val="#ppt_x"/>
                                          </p:val>
                                        </p:tav>
                                      </p:tavLst>
                                    </p:anim>
                                    <p:anim calcmode="lin" valueType="num">
                                      <p:cBhvr>
                                        <p:cTn id="114" dur="1000" fill="hold"/>
                                        <p:tgtEl>
                                          <p:spTgt spid="7">
                                            <p:txEl>
                                              <p:pRg st="15" end="15"/>
                                            </p:tx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7">
                                            <p:txEl>
                                              <p:pRg st="16" end="16"/>
                                            </p:txEl>
                                          </p:spTgt>
                                        </p:tgtEl>
                                        <p:attrNameLst>
                                          <p:attrName>style.visibility</p:attrName>
                                        </p:attrNameLst>
                                      </p:cBhvr>
                                      <p:to>
                                        <p:strVal val="visible"/>
                                      </p:to>
                                    </p:set>
                                    <p:animEffect transition="in" filter="fade">
                                      <p:cBhvr>
                                        <p:cTn id="119" dur="1000"/>
                                        <p:tgtEl>
                                          <p:spTgt spid="7">
                                            <p:txEl>
                                              <p:pRg st="16" end="16"/>
                                            </p:txEl>
                                          </p:spTgt>
                                        </p:tgtEl>
                                      </p:cBhvr>
                                    </p:animEffect>
                                    <p:anim calcmode="lin" valueType="num">
                                      <p:cBhvr>
                                        <p:cTn id="120" dur="1000" fill="hold"/>
                                        <p:tgtEl>
                                          <p:spTgt spid="7">
                                            <p:txEl>
                                              <p:pRg st="16" end="16"/>
                                            </p:txEl>
                                          </p:spTgt>
                                        </p:tgtEl>
                                        <p:attrNameLst>
                                          <p:attrName>ppt_x</p:attrName>
                                        </p:attrNameLst>
                                      </p:cBhvr>
                                      <p:tavLst>
                                        <p:tav tm="0">
                                          <p:val>
                                            <p:strVal val="#ppt_x"/>
                                          </p:val>
                                        </p:tav>
                                        <p:tav tm="100000">
                                          <p:val>
                                            <p:strVal val="#ppt_x"/>
                                          </p:val>
                                        </p:tav>
                                      </p:tavLst>
                                    </p:anim>
                                    <p:anim calcmode="lin" valueType="num">
                                      <p:cBhvr>
                                        <p:cTn id="121" dur="1000" fill="hold"/>
                                        <p:tgtEl>
                                          <p:spTgt spid="7">
                                            <p:txEl>
                                              <p:pRg st="16" end="16"/>
                                            </p:txEl>
                                          </p:spTgt>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nodeType="clickEffect">
                                  <p:stCondLst>
                                    <p:cond delay="0"/>
                                  </p:stCondLst>
                                  <p:childTnLst>
                                    <p:set>
                                      <p:cBhvr>
                                        <p:cTn id="125" dur="1" fill="hold">
                                          <p:stCondLst>
                                            <p:cond delay="0"/>
                                          </p:stCondLst>
                                        </p:cTn>
                                        <p:tgtEl>
                                          <p:spTgt spid="7">
                                            <p:txEl>
                                              <p:pRg st="17" end="17"/>
                                            </p:txEl>
                                          </p:spTgt>
                                        </p:tgtEl>
                                        <p:attrNameLst>
                                          <p:attrName>style.visibility</p:attrName>
                                        </p:attrNameLst>
                                      </p:cBhvr>
                                      <p:to>
                                        <p:strVal val="visible"/>
                                      </p:to>
                                    </p:set>
                                    <p:animEffect transition="in" filter="fade">
                                      <p:cBhvr>
                                        <p:cTn id="126" dur="1000"/>
                                        <p:tgtEl>
                                          <p:spTgt spid="7">
                                            <p:txEl>
                                              <p:pRg st="17" end="17"/>
                                            </p:txEl>
                                          </p:spTgt>
                                        </p:tgtEl>
                                      </p:cBhvr>
                                    </p:animEffect>
                                    <p:anim calcmode="lin" valueType="num">
                                      <p:cBhvr>
                                        <p:cTn id="127" dur="1000" fill="hold"/>
                                        <p:tgtEl>
                                          <p:spTgt spid="7">
                                            <p:txEl>
                                              <p:pRg st="17" end="17"/>
                                            </p:txEl>
                                          </p:spTgt>
                                        </p:tgtEl>
                                        <p:attrNameLst>
                                          <p:attrName>ppt_x</p:attrName>
                                        </p:attrNameLst>
                                      </p:cBhvr>
                                      <p:tavLst>
                                        <p:tav tm="0">
                                          <p:val>
                                            <p:strVal val="#ppt_x"/>
                                          </p:val>
                                        </p:tav>
                                        <p:tav tm="100000">
                                          <p:val>
                                            <p:strVal val="#ppt_x"/>
                                          </p:val>
                                        </p:tav>
                                      </p:tavLst>
                                    </p:anim>
                                    <p:anim calcmode="lin" valueType="num">
                                      <p:cBhvr>
                                        <p:cTn id="128" dur="1000" fill="hold"/>
                                        <p:tgtEl>
                                          <p:spTgt spid="7">
                                            <p:txEl>
                                              <p:pRg st="17" end="17"/>
                                            </p:txEl>
                                          </p:spTgt>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nodeType="clickEffect">
                                  <p:stCondLst>
                                    <p:cond delay="0"/>
                                  </p:stCondLst>
                                  <p:childTnLst>
                                    <p:set>
                                      <p:cBhvr>
                                        <p:cTn id="132" dur="1" fill="hold">
                                          <p:stCondLst>
                                            <p:cond delay="0"/>
                                          </p:stCondLst>
                                        </p:cTn>
                                        <p:tgtEl>
                                          <p:spTgt spid="7">
                                            <p:txEl>
                                              <p:pRg st="18" end="18"/>
                                            </p:txEl>
                                          </p:spTgt>
                                        </p:tgtEl>
                                        <p:attrNameLst>
                                          <p:attrName>style.visibility</p:attrName>
                                        </p:attrNameLst>
                                      </p:cBhvr>
                                      <p:to>
                                        <p:strVal val="visible"/>
                                      </p:to>
                                    </p:set>
                                    <p:animEffect transition="in" filter="fade">
                                      <p:cBhvr>
                                        <p:cTn id="133" dur="1000"/>
                                        <p:tgtEl>
                                          <p:spTgt spid="7">
                                            <p:txEl>
                                              <p:pRg st="18" end="18"/>
                                            </p:txEl>
                                          </p:spTgt>
                                        </p:tgtEl>
                                      </p:cBhvr>
                                    </p:animEffect>
                                    <p:anim calcmode="lin" valueType="num">
                                      <p:cBhvr>
                                        <p:cTn id="134" dur="1000" fill="hold"/>
                                        <p:tgtEl>
                                          <p:spTgt spid="7">
                                            <p:txEl>
                                              <p:pRg st="18" end="18"/>
                                            </p:txEl>
                                          </p:spTgt>
                                        </p:tgtEl>
                                        <p:attrNameLst>
                                          <p:attrName>ppt_x</p:attrName>
                                        </p:attrNameLst>
                                      </p:cBhvr>
                                      <p:tavLst>
                                        <p:tav tm="0">
                                          <p:val>
                                            <p:strVal val="#ppt_x"/>
                                          </p:val>
                                        </p:tav>
                                        <p:tav tm="100000">
                                          <p:val>
                                            <p:strVal val="#ppt_x"/>
                                          </p:val>
                                        </p:tav>
                                      </p:tavLst>
                                    </p:anim>
                                    <p:anim calcmode="lin" valueType="num">
                                      <p:cBhvr>
                                        <p:cTn id="135" dur="1000" fill="hold"/>
                                        <p:tgtEl>
                                          <p:spTgt spid="7">
                                            <p:txEl>
                                              <p:pRg st="18" end="18"/>
                                            </p:txEl>
                                          </p:spTgt>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nodeType="clickEffect">
                                  <p:stCondLst>
                                    <p:cond delay="0"/>
                                  </p:stCondLst>
                                  <p:childTnLst>
                                    <p:set>
                                      <p:cBhvr>
                                        <p:cTn id="139" dur="1" fill="hold">
                                          <p:stCondLst>
                                            <p:cond delay="0"/>
                                          </p:stCondLst>
                                        </p:cTn>
                                        <p:tgtEl>
                                          <p:spTgt spid="7">
                                            <p:txEl>
                                              <p:pRg st="19" end="19"/>
                                            </p:txEl>
                                          </p:spTgt>
                                        </p:tgtEl>
                                        <p:attrNameLst>
                                          <p:attrName>style.visibility</p:attrName>
                                        </p:attrNameLst>
                                      </p:cBhvr>
                                      <p:to>
                                        <p:strVal val="visible"/>
                                      </p:to>
                                    </p:set>
                                    <p:animEffect transition="in" filter="fade">
                                      <p:cBhvr>
                                        <p:cTn id="140" dur="1000"/>
                                        <p:tgtEl>
                                          <p:spTgt spid="7">
                                            <p:txEl>
                                              <p:pRg st="19" end="19"/>
                                            </p:txEl>
                                          </p:spTgt>
                                        </p:tgtEl>
                                      </p:cBhvr>
                                    </p:animEffect>
                                    <p:anim calcmode="lin" valueType="num">
                                      <p:cBhvr>
                                        <p:cTn id="141" dur="1000" fill="hold"/>
                                        <p:tgtEl>
                                          <p:spTgt spid="7">
                                            <p:txEl>
                                              <p:pRg st="19" end="19"/>
                                            </p:txEl>
                                          </p:spTgt>
                                        </p:tgtEl>
                                        <p:attrNameLst>
                                          <p:attrName>ppt_x</p:attrName>
                                        </p:attrNameLst>
                                      </p:cBhvr>
                                      <p:tavLst>
                                        <p:tav tm="0">
                                          <p:val>
                                            <p:strVal val="#ppt_x"/>
                                          </p:val>
                                        </p:tav>
                                        <p:tav tm="100000">
                                          <p:val>
                                            <p:strVal val="#ppt_x"/>
                                          </p:val>
                                        </p:tav>
                                      </p:tavLst>
                                    </p:anim>
                                    <p:anim calcmode="lin" valueType="num">
                                      <p:cBhvr>
                                        <p:cTn id="142" dur="1000" fill="hold"/>
                                        <p:tgtEl>
                                          <p:spTgt spid="7">
                                            <p:txEl>
                                              <p:pRg st="19" end="19"/>
                                            </p:txEl>
                                          </p:spTgt>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nodeType="clickEffect">
                                  <p:stCondLst>
                                    <p:cond delay="0"/>
                                  </p:stCondLst>
                                  <p:childTnLst>
                                    <p:set>
                                      <p:cBhvr>
                                        <p:cTn id="146" dur="1" fill="hold">
                                          <p:stCondLst>
                                            <p:cond delay="0"/>
                                          </p:stCondLst>
                                        </p:cTn>
                                        <p:tgtEl>
                                          <p:spTgt spid="7">
                                            <p:txEl>
                                              <p:pRg st="20" end="20"/>
                                            </p:txEl>
                                          </p:spTgt>
                                        </p:tgtEl>
                                        <p:attrNameLst>
                                          <p:attrName>style.visibility</p:attrName>
                                        </p:attrNameLst>
                                      </p:cBhvr>
                                      <p:to>
                                        <p:strVal val="visible"/>
                                      </p:to>
                                    </p:set>
                                    <p:animEffect transition="in" filter="fade">
                                      <p:cBhvr>
                                        <p:cTn id="147" dur="1000"/>
                                        <p:tgtEl>
                                          <p:spTgt spid="7">
                                            <p:txEl>
                                              <p:pRg st="20" end="20"/>
                                            </p:txEl>
                                          </p:spTgt>
                                        </p:tgtEl>
                                      </p:cBhvr>
                                    </p:animEffect>
                                    <p:anim calcmode="lin" valueType="num">
                                      <p:cBhvr>
                                        <p:cTn id="148" dur="1000" fill="hold"/>
                                        <p:tgtEl>
                                          <p:spTgt spid="7">
                                            <p:txEl>
                                              <p:pRg st="20" end="20"/>
                                            </p:txEl>
                                          </p:spTgt>
                                        </p:tgtEl>
                                        <p:attrNameLst>
                                          <p:attrName>ppt_x</p:attrName>
                                        </p:attrNameLst>
                                      </p:cBhvr>
                                      <p:tavLst>
                                        <p:tav tm="0">
                                          <p:val>
                                            <p:strVal val="#ppt_x"/>
                                          </p:val>
                                        </p:tav>
                                        <p:tav tm="100000">
                                          <p:val>
                                            <p:strVal val="#ppt_x"/>
                                          </p:val>
                                        </p:tav>
                                      </p:tavLst>
                                    </p:anim>
                                    <p:anim calcmode="lin" valueType="num">
                                      <p:cBhvr>
                                        <p:cTn id="149" dur="1000" fill="hold"/>
                                        <p:tgtEl>
                                          <p:spTgt spid="7">
                                            <p:txEl>
                                              <p:pRg st="20" end="20"/>
                                            </p:txEl>
                                          </p:spTgt>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nodeType="clickEffect">
                                  <p:stCondLst>
                                    <p:cond delay="0"/>
                                  </p:stCondLst>
                                  <p:childTnLst>
                                    <p:set>
                                      <p:cBhvr>
                                        <p:cTn id="153" dur="1" fill="hold">
                                          <p:stCondLst>
                                            <p:cond delay="0"/>
                                          </p:stCondLst>
                                        </p:cTn>
                                        <p:tgtEl>
                                          <p:spTgt spid="7">
                                            <p:txEl>
                                              <p:pRg st="21" end="21"/>
                                            </p:txEl>
                                          </p:spTgt>
                                        </p:tgtEl>
                                        <p:attrNameLst>
                                          <p:attrName>style.visibility</p:attrName>
                                        </p:attrNameLst>
                                      </p:cBhvr>
                                      <p:to>
                                        <p:strVal val="visible"/>
                                      </p:to>
                                    </p:set>
                                    <p:animEffect transition="in" filter="fade">
                                      <p:cBhvr>
                                        <p:cTn id="154" dur="1000"/>
                                        <p:tgtEl>
                                          <p:spTgt spid="7">
                                            <p:txEl>
                                              <p:pRg st="21" end="21"/>
                                            </p:txEl>
                                          </p:spTgt>
                                        </p:tgtEl>
                                      </p:cBhvr>
                                    </p:animEffect>
                                    <p:anim calcmode="lin" valueType="num">
                                      <p:cBhvr>
                                        <p:cTn id="155" dur="1000" fill="hold"/>
                                        <p:tgtEl>
                                          <p:spTgt spid="7">
                                            <p:txEl>
                                              <p:pRg st="21" end="21"/>
                                            </p:txEl>
                                          </p:spTgt>
                                        </p:tgtEl>
                                        <p:attrNameLst>
                                          <p:attrName>ppt_x</p:attrName>
                                        </p:attrNameLst>
                                      </p:cBhvr>
                                      <p:tavLst>
                                        <p:tav tm="0">
                                          <p:val>
                                            <p:strVal val="#ppt_x"/>
                                          </p:val>
                                        </p:tav>
                                        <p:tav tm="100000">
                                          <p:val>
                                            <p:strVal val="#ppt_x"/>
                                          </p:val>
                                        </p:tav>
                                      </p:tavLst>
                                    </p:anim>
                                    <p:anim calcmode="lin" valueType="num">
                                      <p:cBhvr>
                                        <p:cTn id="156" dur="1000" fill="hold"/>
                                        <p:tgtEl>
                                          <p:spTgt spid="7">
                                            <p:txEl>
                                              <p:pRg st="21" end="2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FD199-CE87-23CF-FB73-BF98AC7F4A7C}"/>
            </a:ext>
          </a:extLst>
        </p:cNvPr>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E2F91238-1783-41C5-D134-54649D14CA14}"/>
              </a:ext>
            </a:extLst>
          </p:cNvPr>
          <p:cNvPicPr>
            <a:picLocks noChangeAspect="1"/>
          </p:cNvPicPr>
          <p:nvPr/>
        </p:nvPicPr>
        <p:blipFill>
          <a:blip r:embed="rId3" cstate="print"/>
          <a:srcRect/>
          <a:stretch>
            <a:fillRect/>
          </a:stretch>
        </p:blipFill>
        <p:spPr bwMode="auto">
          <a:xfrm>
            <a:off x="10736502" y="214408"/>
            <a:ext cx="1340478" cy="433825"/>
          </a:xfrm>
          <a:prstGeom prst="rect">
            <a:avLst/>
          </a:prstGeom>
          <a:noFill/>
          <a:ln w="9525">
            <a:noFill/>
            <a:miter lim="800000"/>
            <a:headEnd/>
            <a:tailEnd/>
          </a:ln>
        </p:spPr>
      </p:pic>
      <p:sp>
        <p:nvSpPr>
          <p:cNvPr id="2" name="Rectangle 2">
            <a:extLst>
              <a:ext uri="{FF2B5EF4-FFF2-40B4-BE49-F238E27FC236}">
                <a16:creationId xmlns:a16="http://schemas.microsoft.com/office/drawing/2014/main" id="{8C702AAF-A72E-8523-6C14-123D09C37149}"/>
              </a:ext>
            </a:extLst>
          </p:cNvPr>
          <p:cNvSpPr>
            <a:spLocks noChangeArrowheads="1"/>
          </p:cNvSpPr>
          <p:nvPr/>
        </p:nvSpPr>
        <p:spPr bwMode="gray">
          <a:xfrm>
            <a:off x="115020" y="101600"/>
            <a:ext cx="9554443"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nchor="ctr"/>
          <a:lstStyle>
            <a:lvl1pPr defTabSz="911225" eaLnBrk="0" hangingPunct="0">
              <a:defRPr sz="1600">
                <a:solidFill>
                  <a:schemeClr val="tx1"/>
                </a:solidFill>
                <a:latin typeface="Arial" panose="020B0604020202020204" pitchFamily="34" charset="0"/>
              </a:defRPr>
            </a:lvl1pPr>
            <a:lvl2pPr marL="742950" indent="-285750" defTabSz="911225" eaLnBrk="0" hangingPunct="0">
              <a:defRPr sz="1600">
                <a:solidFill>
                  <a:schemeClr val="tx1"/>
                </a:solidFill>
                <a:latin typeface="Arial" panose="020B0604020202020204" pitchFamily="34" charset="0"/>
              </a:defRPr>
            </a:lvl2pPr>
            <a:lvl3pPr marL="1143000" indent="-228600" defTabSz="911225" eaLnBrk="0" hangingPunct="0">
              <a:defRPr sz="1600">
                <a:solidFill>
                  <a:schemeClr val="tx1"/>
                </a:solidFill>
                <a:latin typeface="Arial" panose="020B0604020202020204" pitchFamily="34" charset="0"/>
              </a:defRPr>
            </a:lvl3pPr>
            <a:lvl4pPr marL="1600200" indent="-228600" defTabSz="911225" eaLnBrk="0" hangingPunct="0">
              <a:defRPr sz="1600">
                <a:solidFill>
                  <a:schemeClr val="tx1"/>
                </a:solidFill>
                <a:latin typeface="Arial" panose="020B0604020202020204" pitchFamily="34" charset="0"/>
              </a:defRPr>
            </a:lvl4pPr>
            <a:lvl5pPr marL="2057400" indent="-228600" defTabSz="911225" eaLnBrk="0" hangingPunct="0">
              <a:defRPr sz="1600">
                <a:solidFill>
                  <a:schemeClr val="tx1"/>
                </a:solidFill>
                <a:latin typeface="Arial" panose="020B0604020202020204" pitchFamily="34" charset="0"/>
              </a:defRPr>
            </a:lvl5pPr>
            <a:lvl6pPr marL="25146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l" defTabSz="911225" rtl="0" eaLnBrk="0" fontAlgn="auto" latinLnBrk="0" hangingPunct="0">
              <a:lnSpc>
                <a:spcPct val="100000"/>
              </a:lnSpc>
              <a:spcBef>
                <a:spcPts val="0"/>
              </a:spcBef>
              <a:spcAft>
                <a:spcPts val="0"/>
              </a:spcAft>
              <a:buClrTx/>
              <a:buSzTx/>
              <a:buFontTx/>
              <a:buNone/>
              <a:tabLst/>
              <a:defRPr/>
            </a:pPr>
            <a:r>
              <a:rPr lang="en-GB" altLang="en-US" sz="2400" b="1" dirty="0">
                <a:solidFill>
                  <a:srgbClr val="B0002D"/>
                </a:solidFill>
                <a:ea typeface="SimSun" panose="02010600030101010101" pitchFamily="2" charset="-122"/>
              </a:rPr>
              <a:t>Conformity Assessment Process   </a:t>
            </a:r>
            <a:endParaRPr kumimoji="0" lang="en-GB" altLang="en-US" sz="2400" b="1" i="0" u="none" strike="noStrike" kern="1200" cap="none" spc="0" normalizeH="0" baseline="0" noProof="0" dirty="0">
              <a:ln>
                <a:noFill/>
              </a:ln>
              <a:solidFill>
                <a:srgbClr val="B0002D"/>
              </a:solidFill>
              <a:effectLst/>
              <a:uLnTx/>
              <a:uFillTx/>
              <a:latin typeface="Arial" panose="020B0604020202020204" pitchFamily="34" charset="0"/>
              <a:ea typeface="SimSun" panose="02010600030101010101" pitchFamily="2" charset="-122"/>
              <a:cs typeface="+mn-cs"/>
            </a:endParaRPr>
          </a:p>
        </p:txBody>
      </p:sp>
      <p:pic>
        <p:nvPicPr>
          <p:cNvPr id="4" name="Picture 3">
            <a:extLst>
              <a:ext uri="{FF2B5EF4-FFF2-40B4-BE49-F238E27FC236}">
                <a16:creationId xmlns:a16="http://schemas.microsoft.com/office/drawing/2014/main" id="{EC4CD73D-84BA-10C4-F490-BBE30108E9FD}"/>
              </a:ext>
            </a:extLst>
          </p:cNvPr>
          <p:cNvPicPr>
            <a:picLocks noChangeAspect="1"/>
          </p:cNvPicPr>
          <p:nvPr/>
        </p:nvPicPr>
        <p:blipFill rotWithShape="1">
          <a:blip r:embed="rId4">
            <a:extLst>
              <a:ext uri="{28A0092B-C50C-407E-A947-70E740481C1C}">
                <a14:useLocalDpi xmlns:a14="http://schemas.microsoft.com/office/drawing/2010/main" val="0"/>
              </a:ext>
            </a:extLst>
          </a:blip>
          <a:srcRect l="15071" t="9898" r="14811" b="9752"/>
          <a:stretch/>
        </p:blipFill>
        <p:spPr>
          <a:xfrm>
            <a:off x="115020" y="648233"/>
            <a:ext cx="11961960" cy="5721184"/>
          </a:xfrm>
          <a:prstGeom prst="rect">
            <a:avLst/>
          </a:prstGeom>
        </p:spPr>
      </p:pic>
    </p:spTree>
    <p:extLst>
      <p:ext uri="{BB962C8B-B14F-4D97-AF65-F5344CB8AC3E}">
        <p14:creationId xmlns:p14="http://schemas.microsoft.com/office/powerpoint/2010/main" val="34391694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84AA6-FA38-2ACF-3820-101461BD338A}"/>
            </a:ext>
          </a:extLst>
        </p:cNvPr>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0C49FBF0-6E35-BE98-6C05-DA0E55691B8E}"/>
              </a:ext>
            </a:extLst>
          </p:cNvPr>
          <p:cNvPicPr>
            <a:picLocks noChangeAspect="1"/>
          </p:cNvPicPr>
          <p:nvPr/>
        </p:nvPicPr>
        <p:blipFill>
          <a:blip r:embed="rId3" cstate="print"/>
          <a:srcRect/>
          <a:stretch>
            <a:fillRect/>
          </a:stretch>
        </p:blipFill>
        <p:spPr bwMode="auto">
          <a:xfrm>
            <a:off x="10736502" y="214408"/>
            <a:ext cx="1340478" cy="433825"/>
          </a:xfrm>
          <a:prstGeom prst="rect">
            <a:avLst/>
          </a:prstGeom>
          <a:noFill/>
          <a:ln w="9525">
            <a:noFill/>
            <a:miter lim="800000"/>
            <a:headEnd/>
            <a:tailEnd/>
          </a:ln>
        </p:spPr>
      </p:pic>
      <p:sp>
        <p:nvSpPr>
          <p:cNvPr id="2" name="Rectangle 2">
            <a:extLst>
              <a:ext uri="{FF2B5EF4-FFF2-40B4-BE49-F238E27FC236}">
                <a16:creationId xmlns:a16="http://schemas.microsoft.com/office/drawing/2014/main" id="{A5557DDA-2E29-672B-9CEA-31647AD1173C}"/>
              </a:ext>
            </a:extLst>
          </p:cNvPr>
          <p:cNvSpPr>
            <a:spLocks noChangeArrowheads="1"/>
          </p:cNvSpPr>
          <p:nvPr/>
        </p:nvSpPr>
        <p:spPr bwMode="gray">
          <a:xfrm>
            <a:off x="115020" y="101600"/>
            <a:ext cx="9554443"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nchor="ctr"/>
          <a:lstStyle>
            <a:lvl1pPr defTabSz="911225" eaLnBrk="0" hangingPunct="0">
              <a:defRPr sz="1600">
                <a:solidFill>
                  <a:schemeClr val="tx1"/>
                </a:solidFill>
                <a:latin typeface="Arial" panose="020B0604020202020204" pitchFamily="34" charset="0"/>
              </a:defRPr>
            </a:lvl1pPr>
            <a:lvl2pPr marL="742950" indent="-285750" defTabSz="911225" eaLnBrk="0" hangingPunct="0">
              <a:defRPr sz="1600">
                <a:solidFill>
                  <a:schemeClr val="tx1"/>
                </a:solidFill>
                <a:latin typeface="Arial" panose="020B0604020202020204" pitchFamily="34" charset="0"/>
              </a:defRPr>
            </a:lvl2pPr>
            <a:lvl3pPr marL="1143000" indent="-228600" defTabSz="911225" eaLnBrk="0" hangingPunct="0">
              <a:defRPr sz="1600">
                <a:solidFill>
                  <a:schemeClr val="tx1"/>
                </a:solidFill>
                <a:latin typeface="Arial" panose="020B0604020202020204" pitchFamily="34" charset="0"/>
              </a:defRPr>
            </a:lvl3pPr>
            <a:lvl4pPr marL="1600200" indent="-228600" defTabSz="911225" eaLnBrk="0" hangingPunct="0">
              <a:defRPr sz="1600">
                <a:solidFill>
                  <a:schemeClr val="tx1"/>
                </a:solidFill>
                <a:latin typeface="Arial" panose="020B0604020202020204" pitchFamily="34" charset="0"/>
              </a:defRPr>
            </a:lvl4pPr>
            <a:lvl5pPr marL="2057400" indent="-228600" defTabSz="911225" eaLnBrk="0" hangingPunct="0">
              <a:defRPr sz="1600">
                <a:solidFill>
                  <a:schemeClr val="tx1"/>
                </a:solidFill>
                <a:latin typeface="Arial" panose="020B0604020202020204" pitchFamily="34" charset="0"/>
              </a:defRPr>
            </a:lvl5pPr>
            <a:lvl6pPr marL="25146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l" defTabSz="911225" rtl="0" eaLnBrk="0" fontAlgn="auto" latinLnBrk="0" hangingPunct="0">
              <a:lnSpc>
                <a:spcPct val="100000"/>
              </a:lnSpc>
              <a:spcBef>
                <a:spcPts val="0"/>
              </a:spcBef>
              <a:spcAft>
                <a:spcPts val="0"/>
              </a:spcAft>
              <a:buClrTx/>
              <a:buSzTx/>
              <a:buFontTx/>
              <a:buNone/>
              <a:tabLst/>
              <a:defRPr/>
            </a:pPr>
            <a:r>
              <a:rPr lang="en-GB" altLang="en-US" sz="2400" b="1" dirty="0">
                <a:solidFill>
                  <a:srgbClr val="B0002D"/>
                </a:solidFill>
                <a:ea typeface="SimSun" panose="02010600030101010101" pitchFamily="2" charset="-122"/>
              </a:rPr>
              <a:t>Conformity Assessment Process   </a:t>
            </a:r>
            <a:endParaRPr kumimoji="0" lang="en-GB" altLang="en-US" sz="2400" b="1" i="0" u="none" strike="noStrike" kern="1200" cap="none" spc="0" normalizeH="0" baseline="0" noProof="0" dirty="0">
              <a:ln>
                <a:noFill/>
              </a:ln>
              <a:solidFill>
                <a:srgbClr val="B0002D"/>
              </a:solidFill>
              <a:effectLst/>
              <a:uLnTx/>
              <a:uFillTx/>
              <a:latin typeface="Arial" panose="020B0604020202020204" pitchFamily="34" charset="0"/>
              <a:ea typeface="SimSun" panose="02010600030101010101" pitchFamily="2" charset="-122"/>
              <a:cs typeface="+mn-cs"/>
            </a:endParaRPr>
          </a:p>
        </p:txBody>
      </p:sp>
      <p:pic>
        <p:nvPicPr>
          <p:cNvPr id="6" name="Picture 5">
            <a:extLst>
              <a:ext uri="{FF2B5EF4-FFF2-40B4-BE49-F238E27FC236}">
                <a16:creationId xmlns:a16="http://schemas.microsoft.com/office/drawing/2014/main" id="{34F92FC4-F5AF-0511-A6D4-9234C910E69C}"/>
              </a:ext>
            </a:extLst>
          </p:cNvPr>
          <p:cNvPicPr>
            <a:picLocks noChangeAspect="1"/>
          </p:cNvPicPr>
          <p:nvPr/>
        </p:nvPicPr>
        <p:blipFill rotWithShape="1">
          <a:blip r:embed="rId4"/>
          <a:srcRect l="60355" t="30692" r="33773" b="37358"/>
          <a:stretch/>
        </p:blipFill>
        <p:spPr>
          <a:xfrm>
            <a:off x="5176833" y="0"/>
            <a:ext cx="2103861" cy="6438321"/>
          </a:xfrm>
          <a:prstGeom prst="rect">
            <a:avLst/>
          </a:prstGeom>
        </p:spPr>
      </p:pic>
    </p:spTree>
    <p:extLst>
      <p:ext uri="{BB962C8B-B14F-4D97-AF65-F5344CB8AC3E}">
        <p14:creationId xmlns:p14="http://schemas.microsoft.com/office/powerpoint/2010/main" val="802588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txBox="1">
            <a:spLocks noChangeArrowheads="1"/>
          </p:cNvSpPr>
          <p:nvPr/>
        </p:nvSpPr>
        <p:spPr bwMode="auto">
          <a:xfrm>
            <a:off x="1828801" y="3238501"/>
            <a:ext cx="8404225" cy="752475"/>
          </a:xfrm>
          <a:prstGeom prst="rect">
            <a:avLst/>
          </a:prstGeom>
          <a:noFill/>
          <a:ln w="9525">
            <a:noFill/>
            <a:miter lim="800000"/>
            <a:headEnd/>
            <a:tailEnd/>
          </a:ln>
        </p:spPr>
        <p:txBody>
          <a:bodyPr anchor="ctr"/>
          <a:lstStyle/>
          <a:p>
            <a:pPr algn="ctr">
              <a:lnSpc>
                <a:spcPct val="100000"/>
              </a:lnSpc>
              <a:spcBef>
                <a:spcPct val="0"/>
              </a:spcBef>
              <a:buFontTx/>
              <a:buNone/>
            </a:pPr>
            <a:r>
              <a:rPr lang="en-GB" altLang="en-US" sz="2800" b="1" dirty="0">
                <a:solidFill>
                  <a:srgbClr val="B0002D"/>
                </a:solidFill>
                <a:ea typeface="ＭＳ Ｐゴシック" pitchFamily="1" charset="-128"/>
              </a:rPr>
              <a:t>- Accreditation &amp; Certification Process</a:t>
            </a:r>
          </a:p>
        </p:txBody>
      </p:sp>
      <p:pic>
        <p:nvPicPr>
          <p:cNvPr id="3075" name="Image 92" descr="BV_logo_SG_RVB_E-bdf.jpg"/>
          <p:cNvPicPr>
            <a:picLocks noChangeAspect="1"/>
          </p:cNvPicPr>
          <p:nvPr/>
        </p:nvPicPr>
        <p:blipFill>
          <a:blip r:embed="rId3" cstate="print"/>
          <a:srcRect/>
          <a:stretch>
            <a:fillRect/>
          </a:stretch>
        </p:blipFill>
        <p:spPr bwMode="auto">
          <a:xfrm>
            <a:off x="6824664" y="5519738"/>
            <a:ext cx="3546475" cy="1147762"/>
          </a:xfrm>
          <a:prstGeom prst="rect">
            <a:avLst/>
          </a:prstGeom>
          <a:noFill/>
          <a:ln w="9525">
            <a:noFill/>
            <a:miter lim="800000"/>
            <a:headEnd/>
            <a:tailEnd/>
          </a:ln>
        </p:spPr>
      </p:pic>
    </p:spTree>
    <p:extLst>
      <p:ext uri="{BB962C8B-B14F-4D97-AF65-F5344CB8AC3E}">
        <p14:creationId xmlns:p14="http://schemas.microsoft.com/office/powerpoint/2010/main" val="2327988628"/>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EED05-5EBC-869D-9ED7-1F2E2F063E20}"/>
            </a:ext>
          </a:extLst>
        </p:cNvPr>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D79582B4-7C82-0EBC-0886-F17B8DFAF494}"/>
              </a:ext>
            </a:extLst>
          </p:cNvPr>
          <p:cNvPicPr>
            <a:picLocks noChangeAspect="1"/>
          </p:cNvPicPr>
          <p:nvPr/>
        </p:nvPicPr>
        <p:blipFill>
          <a:blip r:embed="rId3" cstate="print"/>
          <a:srcRect/>
          <a:stretch>
            <a:fillRect/>
          </a:stretch>
        </p:blipFill>
        <p:spPr bwMode="auto">
          <a:xfrm>
            <a:off x="10736502" y="214408"/>
            <a:ext cx="1340478" cy="433825"/>
          </a:xfrm>
          <a:prstGeom prst="rect">
            <a:avLst/>
          </a:prstGeom>
          <a:noFill/>
          <a:ln w="9525">
            <a:noFill/>
            <a:miter lim="800000"/>
            <a:headEnd/>
            <a:tailEnd/>
          </a:ln>
        </p:spPr>
      </p:pic>
      <p:sp>
        <p:nvSpPr>
          <p:cNvPr id="2" name="Rectangle 2">
            <a:extLst>
              <a:ext uri="{FF2B5EF4-FFF2-40B4-BE49-F238E27FC236}">
                <a16:creationId xmlns:a16="http://schemas.microsoft.com/office/drawing/2014/main" id="{6597A24E-DED4-AB9D-E331-36A672179473}"/>
              </a:ext>
            </a:extLst>
          </p:cNvPr>
          <p:cNvSpPr>
            <a:spLocks noChangeArrowheads="1"/>
          </p:cNvSpPr>
          <p:nvPr/>
        </p:nvSpPr>
        <p:spPr bwMode="gray">
          <a:xfrm>
            <a:off x="1038046" y="2774950"/>
            <a:ext cx="9554443"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nchor="ctr"/>
          <a:lstStyle>
            <a:lvl1pPr defTabSz="911225" eaLnBrk="0" hangingPunct="0">
              <a:defRPr sz="1600">
                <a:solidFill>
                  <a:schemeClr val="tx1"/>
                </a:solidFill>
                <a:latin typeface="Arial" panose="020B0604020202020204" pitchFamily="34" charset="0"/>
              </a:defRPr>
            </a:lvl1pPr>
            <a:lvl2pPr marL="742950" indent="-285750" defTabSz="911225" eaLnBrk="0" hangingPunct="0">
              <a:defRPr sz="1600">
                <a:solidFill>
                  <a:schemeClr val="tx1"/>
                </a:solidFill>
                <a:latin typeface="Arial" panose="020B0604020202020204" pitchFamily="34" charset="0"/>
              </a:defRPr>
            </a:lvl2pPr>
            <a:lvl3pPr marL="1143000" indent="-228600" defTabSz="911225" eaLnBrk="0" hangingPunct="0">
              <a:defRPr sz="1600">
                <a:solidFill>
                  <a:schemeClr val="tx1"/>
                </a:solidFill>
                <a:latin typeface="Arial" panose="020B0604020202020204" pitchFamily="34" charset="0"/>
              </a:defRPr>
            </a:lvl3pPr>
            <a:lvl4pPr marL="1600200" indent="-228600" defTabSz="911225" eaLnBrk="0" hangingPunct="0">
              <a:defRPr sz="1600">
                <a:solidFill>
                  <a:schemeClr val="tx1"/>
                </a:solidFill>
                <a:latin typeface="Arial" panose="020B0604020202020204" pitchFamily="34" charset="0"/>
              </a:defRPr>
            </a:lvl4pPr>
            <a:lvl5pPr marL="2057400" indent="-228600" defTabSz="911225" eaLnBrk="0" hangingPunct="0">
              <a:defRPr sz="1600">
                <a:solidFill>
                  <a:schemeClr val="tx1"/>
                </a:solidFill>
                <a:latin typeface="Arial" panose="020B0604020202020204" pitchFamily="34" charset="0"/>
              </a:defRPr>
            </a:lvl5pPr>
            <a:lvl6pPr marL="25146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l" defTabSz="911225" rtl="0" eaLnBrk="0" fontAlgn="auto" latinLnBrk="0" hangingPunct="0">
              <a:lnSpc>
                <a:spcPct val="100000"/>
              </a:lnSpc>
              <a:spcBef>
                <a:spcPts val="0"/>
              </a:spcBef>
              <a:spcAft>
                <a:spcPts val="0"/>
              </a:spcAft>
              <a:buClrTx/>
              <a:buSzTx/>
              <a:buFontTx/>
              <a:buNone/>
              <a:tabLst/>
              <a:defRPr/>
            </a:pPr>
            <a:r>
              <a:rPr lang="en-GB" altLang="en-US" sz="2400" b="1" dirty="0">
                <a:solidFill>
                  <a:srgbClr val="B0002D"/>
                </a:solidFill>
                <a:ea typeface="SimSun" panose="02010600030101010101" pitchFamily="2" charset="-122"/>
              </a:rPr>
              <a:t>European Conformity Assessment Program CE Marking   </a:t>
            </a:r>
            <a:endParaRPr kumimoji="0" lang="en-GB" altLang="en-US" sz="2400" b="1" i="0" u="none" strike="noStrike" kern="1200" cap="none" spc="0" normalizeH="0" baseline="0" noProof="0" dirty="0">
              <a:ln>
                <a:noFill/>
              </a:ln>
              <a:solidFill>
                <a:srgbClr val="B0002D"/>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428475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ChangeArrowheads="1"/>
          </p:cNvSpPr>
          <p:nvPr/>
        </p:nvSpPr>
        <p:spPr bwMode="gray">
          <a:xfrm>
            <a:off x="1776413" y="101600"/>
            <a:ext cx="78930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nchor="ctr"/>
          <a:lstStyle>
            <a:lvl1pPr defTabSz="911225" eaLnBrk="0" hangingPunct="0">
              <a:defRPr sz="1600">
                <a:solidFill>
                  <a:schemeClr val="tx1"/>
                </a:solidFill>
                <a:latin typeface="Arial" panose="020B0604020202020204" pitchFamily="34" charset="0"/>
              </a:defRPr>
            </a:lvl1pPr>
            <a:lvl2pPr marL="742950" indent="-285750" defTabSz="911225" eaLnBrk="0" hangingPunct="0">
              <a:defRPr sz="1600">
                <a:solidFill>
                  <a:schemeClr val="tx1"/>
                </a:solidFill>
                <a:latin typeface="Arial" panose="020B0604020202020204" pitchFamily="34" charset="0"/>
              </a:defRPr>
            </a:lvl2pPr>
            <a:lvl3pPr marL="1143000" indent="-228600" defTabSz="911225" eaLnBrk="0" hangingPunct="0">
              <a:defRPr sz="1600">
                <a:solidFill>
                  <a:schemeClr val="tx1"/>
                </a:solidFill>
                <a:latin typeface="Arial" panose="020B0604020202020204" pitchFamily="34" charset="0"/>
              </a:defRPr>
            </a:lvl3pPr>
            <a:lvl4pPr marL="1600200" indent="-228600" defTabSz="911225" eaLnBrk="0" hangingPunct="0">
              <a:defRPr sz="1600">
                <a:solidFill>
                  <a:schemeClr val="tx1"/>
                </a:solidFill>
                <a:latin typeface="Arial" panose="020B0604020202020204" pitchFamily="34" charset="0"/>
              </a:defRPr>
            </a:lvl4pPr>
            <a:lvl5pPr marL="2057400" indent="-228600" defTabSz="911225" eaLnBrk="0" hangingPunct="0">
              <a:defRPr sz="1600">
                <a:solidFill>
                  <a:schemeClr val="tx1"/>
                </a:solidFill>
                <a:latin typeface="Arial" panose="020B0604020202020204" pitchFamily="34" charset="0"/>
              </a:defRPr>
            </a:lvl5pPr>
            <a:lvl6pPr marL="25146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6pPr>
            <a:lvl7pPr marL="29718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7pPr>
            <a:lvl8pPr marL="34290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8pPr>
            <a:lvl9pPr marL="3886200" indent="-228600" defTabSz="911225" eaLnBrk="0" fontAlgn="base" hangingPunct="0">
              <a:lnSpc>
                <a:spcPct val="90000"/>
              </a:lnSpc>
              <a:spcBef>
                <a:spcPct val="70000"/>
              </a:spcBef>
              <a:spcAft>
                <a:spcPct val="0"/>
              </a:spcAft>
              <a:buChar char="•"/>
              <a:defRPr sz="1600">
                <a:solidFill>
                  <a:schemeClr val="tx1"/>
                </a:solidFill>
                <a:latin typeface="Arial" panose="020B0604020202020204" pitchFamily="34" charset="0"/>
              </a:defRPr>
            </a:lvl9pPr>
          </a:lstStyle>
          <a:p>
            <a:pPr marL="0" marR="0" lvl="0" indent="0" algn="l" defTabSz="911225" rtl="0" eaLnBrk="0" fontAlgn="auto" latinLnBrk="0" hangingPunct="0">
              <a:lnSpc>
                <a:spcPct val="100000"/>
              </a:lnSpc>
              <a:spcBef>
                <a:spcPts val="0"/>
              </a:spcBef>
              <a:spcAft>
                <a:spcPts val="0"/>
              </a:spcAft>
              <a:buClrTx/>
              <a:buSzTx/>
              <a:buFontTx/>
              <a:buNone/>
              <a:tabLst/>
              <a:defRPr/>
            </a:pPr>
            <a:r>
              <a:rPr lang="en-GB" altLang="en-US" sz="2400" b="1" dirty="0">
                <a:solidFill>
                  <a:srgbClr val="B0002D"/>
                </a:solidFill>
                <a:ea typeface="SimSun" panose="02010600030101010101" pitchFamily="2" charset="-122"/>
              </a:rPr>
              <a:t>What is Conformity Assessment  </a:t>
            </a:r>
            <a:endParaRPr kumimoji="0" lang="en-GB" altLang="en-US" sz="2400" b="1" i="0" u="none" strike="noStrike" kern="1200" cap="none" spc="0" normalizeH="0" baseline="0" noProof="0" dirty="0">
              <a:ln>
                <a:noFill/>
              </a:ln>
              <a:solidFill>
                <a:srgbClr val="B0002D"/>
              </a:solidFill>
              <a:effectLst/>
              <a:uLnTx/>
              <a:uFillTx/>
              <a:latin typeface="Arial" panose="020B0604020202020204" pitchFamily="34" charset="0"/>
              <a:ea typeface="SimSun" panose="02010600030101010101" pitchFamily="2" charset="-122"/>
              <a:cs typeface="+mn-cs"/>
            </a:endParaRPr>
          </a:p>
        </p:txBody>
      </p:sp>
      <p:pic>
        <p:nvPicPr>
          <p:cNvPr id="2" name="Image 92" descr="BV_logo_SG_RVB_E-bdf.jpg">
            <a:extLst>
              <a:ext uri="{FF2B5EF4-FFF2-40B4-BE49-F238E27FC236}">
                <a16:creationId xmlns:a16="http://schemas.microsoft.com/office/drawing/2014/main" id="{A3BEE7BA-C2DD-6745-8CA0-34DA54E67A5C}"/>
              </a:ext>
            </a:extLst>
          </p:cNvPr>
          <p:cNvPicPr>
            <a:picLocks noChangeAspect="1"/>
          </p:cNvPicPr>
          <p:nvPr/>
        </p:nvPicPr>
        <p:blipFill>
          <a:blip r:embed="rId3" cstate="print"/>
          <a:srcRect/>
          <a:stretch>
            <a:fillRect/>
          </a:stretch>
        </p:blipFill>
        <p:spPr bwMode="auto">
          <a:xfrm>
            <a:off x="10667999" y="103390"/>
            <a:ext cx="1340478" cy="433825"/>
          </a:xfrm>
          <a:prstGeom prst="rect">
            <a:avLst/>
          </a:prstGeom>
          <a:noFill/>
          <a:ln w="9525">
            <a:noFill/>
            <a:miter lim="800000"/>
            <a:headEnd/>
            <a:tailEnd/>
          </a:ln>
        </p:spPr>
      </p:pic>
      <p:pic>
        <p:nvPicPr>
          <p:cNvPr id="4" name="Picture 3">
            <a:extLst>
              <a:ext uri="{FF2B5EF4-FFF2-40B4-BE49-F238E27FC236}">
                <a16:creationId xmlns:a16="http://schemas.microsoft.com/office/drawing/2014/main" id="{53EB7C06-40F1-F985-8C8E-0230ED834D91}"/>
              </a:ext>
            </a:extLst>
          </p:cNvPr>
          <p:cNvPicPr>
            <a:picLocks noChangeAspect="1"/>
          </p:cNvPicPr>
          <p:nvPr/>
        </p:nvPicPr>
        <p:blipFill rotWithShape="1">
          <a:blip r:embed="rId4">
            <a:extLst>
              <a:ext uri="{28A0092B-C50C-407E-A947-70E740481C1C}">
                <a14:useLocalDpi xmlns:a14="http://schemas.microsoft.com/office/drawing/2010/main" val="0"/>
              </a:ext>
            </a:extLst>
          </a:blip>
          <a:srcRect t="9309" b="5987"/>
          <a:stretch/>
        </p:blipFill>
        <p:spPr>
          <a:xfrm>
            <a:off x="644106" y="755651"/>
            <a:ext cx="9491932" cy="5809052"/>
          </a:xfrm>
          <a:prstGeom prst="rect">
            <a:avLst/>
          </a:prstGeom>
        </p:spPr>
      </p:pic>
    </p:spTree>
    <p:extLst>
      <p:ext uri="{BB962C8B-B14F-4D97-AF65-F5344CB8AC3E}">
        <p14:creationId xmlns:p14="http://schemas.microsoft.com/office/powerpoint/2010/main" val="27821025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 92" descr="BV_logo_SG_RVB_E-bdf.jpg">
            <a:extLst>
              <a:ext uri="{FF2B5EF4-FFF2-40B4-BE49-F238E27FC236}">
                <a16:creationId xmlns:a16="http://schemas.microsoft.com/office/drawing/2014/main" id="{B15D2993-F71C-7E68-9314-0495BFAD01E5}"/>
              </a:ext>
            </a:extLst>
          </p:cNvPr>
          <p:cNvPicPr>
            <a:picLocks noChangeAspect="1"/>
          </p:cNvPicPr>
          <p:nvPr/>
        </p:nvPicPr>
        <p:blipFill>
          <a:blip r:embed="rId3" cstate="print"/>
          <a:srcRect/>
          <a:stretch>
            <a:fillRect/>
          </a:stretch>
        </p:blipFill>
        <p:spPr bwMode="auto">
          <a:xfrm>
            <a:off x="10727876" y="75133"/>
            <a:ext cx="1340478" cy="433825"/>
          </a:xfrm>
          <a:prstGeom prst="rect">
            <a:avLst/>
          </a:prstGeom>
          <a:noFill/>
          <a:ln w="9525">
            <a:noFill/>
            <a:miter lim="800000"/>
            <a:headEnd/>
            <a:tailEnd/>
          </a:ln>
        </p:spPr>
      </p:pic>
      <p:pic>
        <p:nvPicPr>
          <p:cNvPr id="4" name="Picture 3">
            <a:extLst>
              <a:ext uri="{FF2B5EF4-FFF2-40B4-BE49-F238E27FC236}">
                <a16:creationId xmlns:a16="http://schemas.microsoft.com/office/drawing/2014/main" id="{C0BC4E28-E52F-48D5-AC09-ACB9E79D44D5}"/>
              </a:ext>
            </a:extLst>
          </p:cNvPr>
          <p:cNvPicPr>
            <a:picLocks noChangeAspect="1"/>
          </p:cNvPicPr>
          <p:nvPr/>
        </p:nvPicPr>
        <p:blipFill rotWithShape="1">
          <a:blip r:embed="rId4">
            <a:extLst>
              <a:ext uri="{28A0092B-C50C-407E-A947-70E740481C1C}">
                <a14:useLocalDpi xmlns:a14="http://schemas.microsoft.com/office/drawing/2010/main" val="0"/>
              </a:ext>
            </a:extLst>
          </a:blip>
          <a:srcRect t="7924" b="18116"/>
          <a:stretch/>
        </p:blipFill>
        <p:spPr>
          <a:xfrm>
            <a:off x="393940" y="543464"/>
            <a:ext cx="9698966" cy="5072206"/>
          </a:xfrm>
          <a:prstGeom prst="rect">
            <a:avLst/>
          </a:prstGeom>
        </p:spPr>
      </p:pic>
    </p:spTree>
    <p:extLst>
      <p:ext uri="{BB962C8B-B14F-4D97-AF65-F5344CB8AC3E}">
        <p14:creationId xmlns:p14="http://schemas.microsoft.com/office/powerpoint/2010/main" val="12524635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1B5B9BEA-6428-C37C-4D55-5728C75469EA}"/>
              </a:ext>
            </a:extLst>
          </p:cNvPr>
          <p:cNvPicPr>
            <a:picLocks noChangeAspect="1"/>
          </p:cNvPicPr>
          <p:nvPr/>
        </p:nvPicPr>
        <p:blipFill>
          <a:blip r:embed="rId3" cstate="print"/>
          <a:srcRect/>
          <a:stretch>
            <a:fillRect/>
          </a:stretch>
        </p:blipFill>
        <p:spPr bwMode="auto">
          <a:xfrm>
            <a:off x="10736502" y="214408"/>
            <a:ext cx="1340478" cy="433825"/>
          </a:xfrm>
          <a:prstGeom prst="rect">
            <a:avLst/>
          </a:prstGeom>
          <a:noFill/>
          <a:ln w="9525">
            <a:noFill/>
            <a:miter lim="800000"/>
            <a:headEnd/>
            <a:tailEnd/>
          </a:ln>
        </p:spPr>
      </p:pic>
      <p:pic>
        <p:nvPicPr>
          <p:cNvPr id="3" name="Picture 2">
            <a:extLst>
              <a:ext uri="{FF2B5EF4-FFF2-40B4-BE49-F238E27FC236}">
                <a16:creationId xmlns:a16="http://schemas.microsoft.com/office/drawing/2014/main" id="{B06D111A-5745-122B-8416-74C01FE75940}"/>
              </a:ext>
            </a:extLst>
          </p:cNvPr>
          <p:cNvPicPr>
            <a:picLocks noChangeAspect="1"/>
          </p:cNvPicPr>
          <p:nvPr/>
        </p:nvPicPr>
        <p:blipFill rotWithShape="1">
          <a:blip r:embed="rId4">
            <a:extLst>
              <a:ext uri="{28A0092B-C50C-407E-A947-70E740481C1C}">
                <a14:useLocalDpi xmlns:a14="http://schemas.microsoft.com/office/drawing/2010/main" val="0"/>
              </a:ext>
            </a:extLst>
          </a:blip>
          <a:srcRect t="9309" b="6541"/>
          <a:stretch/>
        </p:blipFill>
        <p:spPr>
          <a:xfrm>
            <a:off x="281796" y="431321"/>
            <a:ext cx="9733472" cy="5771072"/>
          </a:xfrm>
          <a:prstGeom prst="rect">
            <a:avLst/>
          </a:prstGeom>
        </p:spPr>
      </p:pic>
    </p:spTree>
    <p:extLst>
      <p:ext uri="{BB962C8B-B14F-4D97-AF65-F5344CB8AC3E}">
        <p14:creationId xmlns:p14="http://schemas.microsoft.com/office/powerpoint/2010/main" val="22841188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2D904529-E18E-5DBB-9799-A100F40CD092}"/>
              </a:ext>
            </a:extLst>
          </p:cNvPr>
          <p:cNvPicPr>
            <a:picLocks noChangeAspect="1"/>
          </p:cNvPicPr>
          <p:nvPr/>
        </p:nvPicPr>
        <p:blipFill>
          <a:blip r:embed="rId3" cstate="print"/>
          <a:srcRect/>
          <a:stretch>
            <a:fillRect/>
          </a:stretch>
        </p:blipFill>
        <p:spPr bwMode="auto">
          <a:xfrm>
            <a:off x="10632986" y="6348915"/>
            <a:ext cx="1340478" cy="433825"/>
          </a:xfrm>
          <a:prstGeom prst="rect">
            <a:avLst/>
          </a:prstGeom>
          <a:noFill/>
          <a:ln w="9525">
            <a:noFill/>
            <a:miter lim="800000"/>
            <a:headEnd/>
            <a:tailEnd/>
          </a:ln>
        </p:spPr>
      </p:pic>
      <p:pic>
        <p:nvPicPr>
          <p:cNvPr id="4" name="Picture 3">
            <a:extLst>
              <a:ext uri="{FF2B5EF4-FFF2-40B4-BE49-F238E27FC236}">
                <a16:creationId xmlns:a16="http://schemas.microsoft.com/office/drawing/2014/main" id="{865A62F2-5973-BAC4-8634-12363ADA8653}"/>
              </a:ext>
            </a:extLst>
          </p:cNvPr>
          <p:cNvPicPr>
            <a:picLocks noChangeAspect="1"/>
          </p:cNvPicPr>
          <p:nvPr/>
        </p:nvPicPr>
        <p:blipFill rotWithShape="1">
          <a:blip r:embed="rId4">
            <a:extLst>
              <a:ext uri="{28A0092B-C50C-407E-A947-70E740481C1C}">
                <a14:useLocalDpi xmlns:a14="http://schemas.microsoft.com/office/drawing/2010/main" val="0"/>
              </a:ext>
            </a:extLst>
          </a:blip>
          <a:srcRect t="10274" r="9010" b="9882"/>
          <a:stretch/>
        </p:blipFill>
        <p:spPr>
          <a:xfrm>
            <a:off x="112143" y="250166"/>
            <a:ext cx="11093570" cy="5771072"/>
          </a:xfrm>
          <a:prstGeom prst="rect">
            <a:avLst/>
          </a:prstGeom>
        </p:spPr>
      </p:pic>
    </p:spTree>
    <p:extLst>
      <p:ext uri="{BB962C8B-B14F-4D97-AF65-F5344CB8AC3E}">
        <p14:creationId xmlns:p14="http://schemas.microsoft.com/office/powerpoint/2010/main" val="3041655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F54E3088-BFFB-8E6C-F107-EBC08D25C64E}"/>
              </a:ext>
            </a:extLst>
          </p:cNvPr>
          <p:cNvPicPr>
            <a:picLocks noChangeAspect="1"/>
          </p:cNvPicPr>
          <p:nvPr/>
        </p:nvPicPr>
        <p:blipFill>
          <a:blip r:embed="rId3" cstate="print"/>
          <a:srcRect/>
          <a:stretch>
            <a:fillRect/>
          </a:stretch>
        </p:blipFill>
        <p:spPr bwMode="auto">
          <a:xfrm>
            <a:off x="10779635" y="6340289"/>
            <a:ext cx="1340478" cy="433825"/>
          </a:xfrm>
          <a:prstGeom prst="rect">
            <a:avLst/>
          </a:prstGeom>
          <a:noFill/>
          <a:ln w="9525">
            <a:noFill/>
            <a:miter lim="800000"/>
            <a:headEnd/>
            <a:tailEnd/>
          </a:ln>
        </p:spPr>
      </p:pic>
      <p:pic>
        <p:nvPicPr>
          <p:cNvPr id="3" name="Picture 2">
            <a:extLst>
              <a:ext uri="{FF2B5EF4-FFF2-40B4-BE49-F238E27FC236}">
                <a16:creationId xmlns:a16="http://schemas.microsoft.com/office/drawing/2014/main" id="{77BD5C78-90EC-A61F-71E8-037F160460FE}"/>
              </a:ext>
            </a:extLst>
          </p:cNvPr>
          <p:cNvPicPr>
            <a:picLocks noChangeAspect="1"/>
          </p:cNvPicPr>
          <p:nvPr/>
        </p:nvPicPr>
        <p:blipFill rotWithShape="1">
          <a:blip r:embed="rId4">
            <a:extLst>
              <a:ext uri="{28A0092B-C50C-407E-A947-70E740481C1C}">
                <a14:useLocalDpi xmlns:a14="http://schemas.microsoft.com/office/drawing/2010/main" val="0"/>
              </a:ext>
            </a:extLst>
          </a:blip>
          <a:srcRect t="10818" r="9858" b="10566"/>
          <a:stretch/>
        </p:blipFill>
        <p:spPr>
          <a:xfrm>
            <a:off x="189781" y="431321"/>
            <a:ext cx="10990053" cy="5391509"/>
          </a:xfrm>
          <a:prstGeom prst="rect">
            <a:avLst/>
          </a:prstGeom>
        </p:spPr>
      </p:pic>
    </p:spTree>
    <p:extLst>
      <p:ext uri="{BB962C8B-B14F-4D97-AF65-F5344CB8AC3E}">
        <p14:creationId xmlns:p14="http://schemas.microsoft.com/office/powerpoint/2010/main" val="15168859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DFAAF081-0C10-551F-6111-99073665CCEC}"/>
              </a:ext>
            </a:extLst>
          </p:cNvPr>
          <p:cNvPicPr>
            <a:picLocks noChangeAspect="1"/>
          </p:cNvPicPr>
          <p:nvPr/>
        </p:nvPicPr>
        <p:blipFill>
          <a:blip r:embed="rId3" cstate="print"/>
          <a:srcRect/>
          <a:stretch>
            <a:fillRect/>
          </a:stretch>
        </p:blipFill>
        <p:spPr bwMode="auto">
          <a:xfrm>
            <a:off x="10762382" y="6424175"/>
            <a:ext cx="1340478" cy="433825"/>
          </a:xfrm>
          <a:prstGeom prst="rect">
            <a:avLst/>
          </a:prstGeom>
          <a:noFill/>
          <a:ln w="9525">
            <a:noFill/>
            <a:miter lim="800000"/>
            <a:headEnd/>
            <a:tailEnd/>
          </a:ln>
        </p:spPr>
      </p:pic>
      <p:pic>
        <p:nvPicPr>
          <p:cNvPr id="4" name="Picture 3">
            <a:extLst>
              <a:ext uri="{FF2B5EF4-FFF2-40B4-BE49-F238E27FC236}">
                <a16:creationId xmlns:a16="http://schemas.microsoft.com/office/drawing/2014/main" id="{44951F69-EED5-8E7B-31A8-741F177C127B}"/>
              </a:ext>
            </a:extLst>
          </p:cNvPr>
          <p:cNvPicPr>
            <a:picLocks noChangeAspect="1"/>
          </p:cNvPicPr>
          <p:nvPr/>
        </p:nvPicPr>
        <p:blipFill rotWithShape="1">
          <a:blip r:embed="rId4">
            <a:extLst>
              <a:ext uri="{28A0092B-C50C-407E-A947-70E740481C1C}">
                <a14:useLocalDpi xmlns:a14="http://schemas.microsoft.com/office/drawing/2010/main" val="0"/>
              </a:ext>
            </a:extLst>
          </a:blip>
          <a:srcRect t="10818" r="10919" b="10818"/>
          <a:stretch/>
        </p:blipFill>
        <p:spPr>
          <a:xfrm>
            <a:off x="112143" y="465827"/>
            <a:ext cx="11550770" cy="5753818"/>
          </a:xfrm>
          <a:prstGeom prst="rect">
            <a:avLst/>
          </a:prstGeom>
        </p:spPr>
      </p:pic>
    </p:spTree>
    <p:extLst>
      <p:ext uri="{BB962C8B-B14F-4D97-AF65-F5344CB8AC3E}">
        <p14:creationId xmlns:p14="http://schemas.microsoft.com/office/powerpoint/2010/main" val="34100161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92" descr="BV_logo_SG_RVB_E-bdf.jpg">
            <a:extLst>
              <a:ext uri="{FF2B5EF4-FFF2-40B4-BE49-F238E27FC236}">
                <a16:creationId xmlns:a16="http://schemas.microsoft.com/office/drawing/2014/main" id="{9EF7B549-0313-39F9-3988-4A64D384D664}"/>
              </a:ext>
            </a:extLst>
          </p:cNvPr>
          <p:cNvPicPr>
            <a:picLocks noChangeAspect="1"/>
          </p:cNvPicPr>
          <p:nvPr/>
        </p:nvPicPr>
        <p:blipFill>
          <a:blip r:embed="rId3" cstate="print"/>
          <a:srcRect/>
          <a:stretch>
            <a:fillRect/>
          </a:stretch>
        </p:blipFill>
        <p:spPr bwMode="auto">
          <a:xfrm>
            <a:off x="10779635" y="6424175"/>
            <a:ext cx="1340478" cy="433825"/>
          </a:xfrm>
          <a:prstGeom prst="rect">
            <a:avLst/>
          </a:prstGeom>
          <a:noFill/>
          <a:ln w="9525">
            <a:noFill/>
            <a:miter lim="800000"/>
            <a:headEnd/>
            <a:tailEnd/>
          </a:ln>
        </p:spPr>
      </p:pic>
      <p:pic>
        <p:nvPicPr>
          <p:cNvPr id="5" name="Picture 4">
            <a:extLst>
              <a:ext uri="{FF2B5EF4-FFF2-40B4-BE49-F238E27FC236}">
                <a16:creationId xmlns:a16="http://schemas.microsoft.com/office/drawing/2014/main" id="{975CE5AA-1479-D3EE-501D-E58BAE4646A6}"/>
              </a:ext>
            </a:extLst>
          </p:cNvPr>
          <p:cNvPicPr>
            <a:picLocks noChangeAspect="1"/>
          </p:cNvPicPr>
          <p:nvPr/>
        </p:nvPicPr>
        <p:blipFill rotWithShape="1">
          <a:blip r:embed="rId4">
            <a:extLst>
              <a:ext uri="{28A0092B-C50C-407E-A947-70E740481C1C}">
                <a14:useLocalDpi xmlns:a14="http://schemas.microsoft.com/office/drawing/2010/main" val="0"/>
              </a:ext>
            </a:extLst>
          </a:blip>
          <a:srcRect t="21006" b="16730"/>
          <a:stretch/>
        </p:blipFill>
        <p:spPr>
          <a:xfrm>
            <a:off x="1316966" y="948904"/>
            <a:ext cx="9144000" cy="4270077"/>
          </a:xfrm>
          <a:prstGeom prst="rect">
            <a:avLst/>
          </a:prstGeom>
        </p:spPr>
      </p:pic>
    </p:spTree>
    <p:extLst>
      <p:ext uri="{BB962C8B-B14F-4D97-AF65-F5344CB8AC3E}">
        <p14:creationId xmlns:p14="http://schemas.microsoft.com/office/powerpoint/2010/main" val="16344957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B37651A3-B9CE-20AD-6E8A-5BACAC93C8E4}"/>
              </a:ext>
            </a:extLst>
          </p:cNvPr>
          <p:cNvPicPr>
            <a:picLocks noChangeAspect="1"/>
          </p:cNvPicPr>
          <p:nvPr/>
        </p:nvPicPr>
        <p:blipFill>
          <a:blip r:embed="rId3" cstate="print"/>
          <a:srcRect/>
          <a:stretch>
            <a:fillRect/>
          </a:stretch>
        </p:blipFill>
        <p:spPr bwMode="auto">
          <a:xfrm>
            <a:off x="10779635" y="120644"/>
            <a:ext cx="1340478" cy="433825"/>
          </a:xfrm>
          <a:prstGeom prst="rect">
            <a:avLst/>
          </a:prstGeom>
          <a:noFill/>
          <a:ln w="9525">
            <a:noFill/>
            <a:miter lim="800000"/>
            <a:headEnd/>
            <a:tailEnd/>
          </a:ln>
        </p:spPr>
      </p:pic>
      <p:pic>
        <p:nvPicPr>
          <p:cNvPr id="3" name="Picture 2">
            <a:extLst>
              <a:ext uri="{FF2B5EF4-FFF2-40B4-BE49-F238E27FC236}">
                <a16:creationId xmlns:a16="http://schemas.microsoft.com/office/drawing/2014/main" id="{F5ECF307-B11B-312A-A6A9-394D4AB51202}"/>
              </a:ext>
            </a:extLst>
          </p:cNvPr>
          <p:cNvPicPr>
            <a:picLocks noChangeAspect="1"/>
          </p:cNvPicPr>
          <p:nvPr/>
        </p:nvPicPr>
        <p:blipFill rotWithShape="1">
          <a:blip r:embed="rId4">
            <a:extLst>
              <a:ext uri="{28A0092B-C50C-407E-A947-70E740481C1C}">
                <a14:useLocalDpi xmlns:a14="http://schemas.microsoft.com/office/drawing/2010/main" val="0"/>
              </a:ext>
            </a:extLst>
          </a:blip>
          <a:srcRect t="9309" b="8553"/>
          <a:stretch/>
        </p:blipFill>
        <p:spPr>
          <a:xfrm>
            <a:off x="718360" y="767750"/>
            <a:ext cx="10061275" cy="5633050"/>
          </a:xfrm>
          <a:prstGeom prst="rect">
            <a:avLst/>
          </a:prstGeom>
        </p:spPr>
      </p:pic>
    </p:spTree>
    <p:extLst>
      <p:ext uri="{BB962C8B-B14F-4D97-AF65-F5344CB8AC3E}">
        <p14:creationId xmlns:p14="http://schemas.microsoft.com/office/powerpoint/2010/main" val="21607175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71894B39-AEC2-416A-F459-FEB00A271F86}"/>
              </a:ext>
            </a:extLst>
          </p:cNvPr>
          <p:cNvPicPr>
            <a:picLocks noChangeAspect="1"/>
          </p:cNvPicPr>
          <p:nvPr/>
        </p:nvPicPr>
        <p:blipFill>
          <a:blip r:embed="rId3" cstate="print"/>
          <a:srcRect/>
          <a:stretch>
            <a:fillRect/>
          </a:stretch>
        </p:blipFill>
        <p:spPr bwMode="auto">
          <a:xfrm>
            <a:off x="10779635" y="120644"/>
            <a:ext cx="1340478" cy="433825"/>
          </a:xfrm>
          <a:prstGeom prst="rect">
            <a:avLst/>
          </a:prstGeom>
          <a:noFill/>
          <a:ln w="9525">
            <a:noFill/>
            <a:miter lim="800000"/>
            <a:headEnd/>
            <a:tailEnd/>
          </a:ln>
        </p:spPr>
      </p:pic>
      <p:pic>
        <p:nvPicPr>
          <p:cNvPr id="6" name="Picture 5">
            <a:extLst>
              <a:ext uri="{FF2B5EF4-FFF2-40B4-BE49-F238E27FC236}">
                <a16:creationId xmlns:a16="http://schemas.microsoft.com/office/drawing/2014/main" id="{EE4D0D7A-86BB-4C9D-2179-15C99EE654CD}"/>
              </a:ext>
            </a:extLst>
          </p:cNvPr>
          <p:cNvPicPr>
            <a:picLocks noChangeAspect="1"/>
          </p:cNvPicPr>
          <p:nvPr/>
        </p:nvPicPr>
        <p:blipFill rotWithShape="1">
          <a:blip r:embed="rId4">
            <a:extLst>
              <a:ext uri="{28A0092B-C50C-407E-A947-70E740481C1C}">
                <a14:useLocalDpi xmlns:a14="http://schemas.microsoft.com/office/drawing/2010/main" val="0"/>
              </a:ext>
            </a:extLst>
          </a:blip>
          <a:srcRect t="8084" b="6290"/>
          <a:stretch/>
        </p:blipFill>
        <p:spPr>
          <a:xfrm>
            <a:off x="851140" y="726997"/>
            <a:ext cx="10044022" cy="5872211"/>
          </a:xfrm>
          <a:prstGeom prst="rect">
            <a:avLst/>
          </a:prstGeom>
        </p:spPr>
      </p:pic>
    </p:spTree>
    <p:extLst>
      <p:ext uri="{BB962C8B-B14F-4D97-AF65-F5344CB8AC3E}">
        <p14:creationId xmlns:p14="http://schemas.microsoft.com/office/powerpoint/2010/main" val="3666954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2057401" y="728663"/>
            <a:ext cx="8048625" cy="914400"/>
          </a:xfrm>
          <a:prstGeom prst="rect">
            <a:avLst/>
          </a:prstGeom>
          <a:noFill/>
          <a:ln w="9525">
            <a:noFill/>
            <a:miter lim="800000"/>
            <a:headEnd/>
            <a:tailEnd/>
          </a:ln>
        </p:spPr>
        <p:txBody>
          <a:bodyPr lIns="92075" tIns="46038" rIns="92075" bIns="46038" anchor="ctr"/>
          <a:lstStyle/>
          <a:p>
            <a:pPr algn="ctr" eaLnBrk="0" hangingPunct="0">
              <a:spcBef>
                <a:spcPct val="0"/>
              </a:spcBef>
              <a:buFontTx/>
              <a:buNone/>
            </a:pPr>
            <a:r>
              <a:rPr lang="en-GB" altLang="en-US" sz="2800" b="1" dirty="0"/>
              <a:t>Accreditation Board Function</a:t>
            </a:r>
          </a:p>
        </p:txBody>
      </p:sp>
      <p:sp>
        <p:nvSpPr>
          <p:cNvPr id="1430531" name="Rectangle 3"/>
          <p:cNvSpPr>
            <a:spLocks noChangeArrowheads="1"/>
          </p:cNvSpPr>
          <p:nvPr/>
        </p:nvSpPr>
        <p:spPr bwMode="auto">
          <a:xfrm>
            <a:off x="3822700" y="1614489"/>
            <a:ext cx="3949700" cy="877805"/>
          </a:xfrm>
          <a:prstGeom prst="rect">
            <a:avLst/>
          </a:prstGeom>
          <a:solidFill>
            <a:srgbClr val="DDDDDD"/>
          </a:solidFill>
          <a:ln w="9525">
            <a:solidFill>
              <a:srgbClr val="DDDDDD"/>
            </a:solidFill>
            <a:miter lim="800000"/>
            <a:headEnd/>
            <a:tailEnd/>
          </a:ln>
        </p:spPr>
        <p:txBody>
          <a:bodyPr lIns="92075" tIns="46038" rIns="92075" bIns="46038">
            <a:spAutoFit/>
          </a:bodyPr>
          <a:lstStyle/>
          <a:p>
            <a:pPr algn="ctr" eaLnBrk="0" hangingPunct="0">
              <a:lnSpc>
                <a:spcPct val="100000"/>
              </a:lnSpc>
              <a:spcBef>
                <a:spcPct val="50000"/>
              </a:spcBef>
              <a:buFontTx/>
              <a:buNone/>
            </a:pPr>
            <a:r>
              <a:rPr lang="en-GB" altLang="en-US" sz="2400" b="1" dirty="0">
                <a:solidFill>
                  <a:schemeClr val="hlink"/>
                </a:solidFill>
              </a:rPr>
              <a:t>Accreditation Board</a:t>
            </a:r>
            <a:endParaRPr lang="en-GB" altLang="en-US" sz="2400" b="1" dirty="0">
              <a:solidFill>
                <a:schemeClr val="accent1"/>
              </a:solidFill>
            </a:endParaRPr>
          </a:p>
          <a:p>
            <a:pPr algn="ctr" eaLnBrk="0" hangingPunct="0">
              <a:lnSpc>
                <a:spcPct val="100000"/>
              </a:lnSpc>
              <a:spcBef>
                <a:spcPct val="50000"/>
              </a:spcBef>
              <a:buFontTx/>
              <a:buNone/>
            </a:pPr>
            <a:r>
              <a:rPr lang="en-GB" altLang="en-US" b="1" dirty="0"/>
              <a:t>(e.g. ANAB, UKAS,NABCB…)</a:t>
            </a:r>
          </a:p>
        </p:txBody>
      </p:sp>
      <p:sp>
        <p:nvSpPr>
          <p:cNvPr id="1430532" name="Rectangle 4"/>
          <p:cNvSpPr>
            <a:spLocks noChangeArrowheads="1"/>
          </p:cNvSpPr>
          <p:nvPr/>
        </p:nvSpPr>
        <p:spPr bwMode="auto">
          <a:xfrm>
            <a:off x="3781425" y="3233738"/>
            <a:ext cx="4198938" cy="1244600"/>
          </a:xfrm>
          <a:prstGeom prst="rect">
            <a:avLst/>
          </a:prstGeom>
          <a:solidFill>
            <a:srgbClr val="4A8BB8"/>
          </a:solidFill>
          <a:ln w="9525">
            <a:solidFill>
              <a:srgbClr val="4A8BB8"/>
            </a:solidFill>
            <a:miter lim="800000"/>
            <a:headEnd/>
            <a:tailEnd/>
          </a:ln>
        </p:spPr>
        <p:txBody>
          <a:bodyPr lIns="92075" tIns="46038" rIns="92075" bIns="46038">
            <a:spAutoFit/>
          </a:bodyPr>
          <a:lstStyle/>
          <a:p>
            <a:pPr algn="ctr" eaLnBrk="0" hangingPunct="0">
              <a:lnSpc>
                <a:spcPct val="100000"/>
              </a:lnSpc>
              <a:spcBef>
                <a:spcPct val="50000"/>
              </a:spcBef>
              <a:buFontTx/>
              <a:buNone/>
            </a:pPr>
            <a:r>
              <a:rPr lang="en-GB" altLang="en-US" sz="2400" b="1" dirty="0">
                <a:solidFill>
                  <a:srgbClr val="050A0F"/>
                </a:solidFill>
              </a:rPr>
              <a:t>Certification/Registration Body (CB)</a:t>
            </a:r>
          </a:p>
          <a:p>
            <a:pPr algn="ctr" eaLnBrk="0" hangingPunct="0">
              <a:lnSpc>
                <a:spcPct val="100000"/>
              </a:lnSpc>
              <a:spcBef>
                <a:spcPct val="50000"/>
              </a:spcBef>
              <a:buFontTx/>
              <a:buNone/>
            </a:pPr>
            <a:r>
              <a:rPr lang="en-GB" altLang="en-US" b="1" dirty="0">
                <a:solidFill>
                  <a:srgbClr val="050A0F"/>
                </a:solidFill>
              </a:rPr>
              <a:t>(e.g. Bureau </a:t>
            </a:r>
            <a:r>
              <a:rPr lang="en-GB" altLang="en-US" b="1" dirty="0" err="1">
                <a:solidFill>
                  <a:srgbClr val="050A0F"/>
                </a:solidFill>
              </a:rPr>
              <a:t>Veritas</a:t>
            </a:r>
            <a:r>
              <a:rPr lang="en-GB" altLang="en-US" b="1" dirty="0">
                <a:solidFill>
                  <a:srgbClr val="050A0F"/>
                </a:solidFill>
              </a:rPr>
              <a:t> Certification)</a:t>
            </a:r>
          </a:p>
        </p:txBody>
      </p:sp>
      <p:sp>
        <p:nvSpPr>
          <p:cNvPr id="5125" name="Rectangle 5"/>
          <p:cNvSpPr>
            <a:spLocks noChangeArrowheads="1"/>
          </p:cNvSpPr>
          <p:nvPr/>
        </p:nvSpPr>
        <p:spPr bwMode="auto">
          <a:xfrm>
            <a:off x="7553325" y="2405064"/>
            <a:ext cx="2376488" cy="1016305"/>
          </a:xfrm>
          <a:prstGeom prst="rect">
            <a:avLst/>
          </a:prstGeom>
          <a:noFill/>
          <a:ln w="9525">
            <a:noFill/>
            <a:miter lim="800000"/>
            <a:headEnd/>
            <a:tailEnd/>
          </a:ln>
        </p:spPr>
        <p:txBody>
          <a:bodyPr lIns="92075" tIns="46038" rIns="92075" bIns="46038">
            <a:spAutoFit/>
          </a:bodyPr>
          <a:lstStyle/>
          <a:p>
            <a:pPr algn="ctr" eaLnBrk="0" hangingPunct="0">
              <a:lnSpc>
                <a:spcPct val="100000"/>
              </a:lnSpc>
              <a:spcBef>
                <a:spcPct val="50000"/>
              </a:spcBef>
              <a:buFontTx/>
              <a:buNone/>
            </a:pPr>
            <a:r>
              <a:rPr lang="en-GB" altLang="en-US" sz="2000" b="1">
                <a:solidFill>
                  <a:srgbClr val="050A0F"/>
                </a:solidFill>
              </a:rPr>
              <a:t>ISO /IEC 17021 and IAF Guidelines</a:t>
            </a:r>
          </a:p>
        </p:txBody>
      </p:sp>
      <p:sp>
        <p:nvSpPr>
          <p:cNvPr id="5126" name="Rectangle 6"/>
          <p:cNvSpPr>
            <a:spLocks noChangeArrowheads="1"/>
          </p:cNvSpPr>
          <p:nvPr/>
        </p:nvSpPr>
        <p:spPr bwMode="auto">
          <a:xfrm>
            <a:off x="7637463" y="4700588"/>
            <a:ext cx="2836862" cy="400752"/>
          </a:xfrm>
          <a:prstGeom prst="rect">
            <a:avLst/>
          </a:prstGeom>
          <a:noFill/>
          <a:ln w="9525">
            <a:noFill/>
            <a:miter lim="800000"/>
            <a:headEnd/>
            <a:tailEnd/>
          </a:ln>
        </p:spPr>
        <p:txBody>
          <a:bodyPr lIns="92075" tIns="46038" rIns="92075" bIns="46038">
            <a:spAutoFit/>
          </a:bodyPr>
          <a:lstStyle/>
          <a:p>
            <a:pPr algn="ctr" eaLnBrk="0" hangingPunct="0">
              <a:lnSpc>
                <a:spcPct val="100000"/>
              </a:lnSpc>
              <a:spcBef>
                <a:spcPct val="50000"/>
              </a:spcBef>
              <a:buFontTx/>
              <a:buNone/>
            </a:pPr>
            <a:r>
              <a:rPr lang="en-GB" altLang="en-US" sz="2000" b="1" dirty="0">
                <a:solidFill>
                  <a:srgbClr val="050A0F"/>
                </a:solidFill>
              </a:rPr>
              <a:t>ISO 45001 or any one</a:t>
            </a:r>
          </a:p>
        </p:txBody>
      </p:sp>
      <p:sp>
        <p:nvSpPr>
          <p:cNvPr id="1430535" name="Text Box 7"/>
          <p:cNvSpPr txBox="1">
            <a:spLocks noChangeArrowheads="1"/>
          </p:cNvSpPr>
          <p:nvPr/>
        </p:nvSpPr>
        <p:spPr bwMode="auto">
          <a:xfrm>
            <a:off x="3738563" y="5219700"/>
            <a:ext cx="4284662" cy="882650"/>
          </a:xfrm>
          <a:prstGeom prst="rect">
            <a:avLst/>
          </a:prstGeom>
          <a:solidFill>
            <a:srgbClr val="669782"/>
          </a:solidFill>
          <a:ln w="12700">
            <a:solidFill>
              <a:srgbClr val="669782"/>
            </a:solidFill>
            <a:miter lim="800000"/>
            <a:headEnd type="none" w="sm" len="sm"/>
            <a:tailEnd type="none" w="sm" len="sm"/>
          </a:ln>
        </p:spPr>
        <p:txBody>
          <a:bodyPr>
            <a:spAutoFit/>
          </a:bodyPr>
          <a:lstStyle/>
          <a:p>
            <a:pPr algn="ctr">
              <a:lnSpc>
                <a:spcPct val="100000"/>
              </a:lnSpc>
              <a:spcBef>
                <a:spcPct val="50000"/>
              </a:spcBef>
              <a:buFontTx/>
              <a:buNone/>
            </a:pPr>
            <a:r>
              <a:rPr lang="en-US" altLang="en-US" sz="2400" b="1">
                <a:solidFill>
                  <a:srgbClr val="050A0F"/>
                </a:solidFill>
              </a:rPr>
              <a:t>Organization to be certified</a:t>
            </a:r>
          </a:p>
          <a:p>
            <a:pPr algn="ctr">
              <a:lnSpc>
                <a:spcPct val="100000"/>
              </a:lnSpc>
              <a:spcBef>
                <a:spcPct val="50000"/>
              </a:spcBef>
              <a:buFontTx/>
              <a:buNone/>
            </a:pPr>
            <a:r>
              <a:rPr lang="en-US" altLang="en-US" b="1">
                <a:solidFill>
                  <a:srgbClr val="050A0F"/>
                </a:solidFill>
              </a:rPr>
              <a:t>(i.e. Client)</a:t>
            </a:r>
          </a:p>
        </p:txBody>
      </p:sp>
      <p:sp>
        <p:nvSpPr>
          <p:cNvPr id="1430536" name="AutoShape 8"/>
          <p:cNvSpPr>
            <a:spLocks noChangeArrowheads="1"/>
          </p:cNvSpPr>
          <p:nvPr/>
        </p:nvSpPr>
        <p:spPr bwMode="auto">
          <a:xfrm>
            <a:off x="5710238" y="2587625"/>
            <a:ext cx="361950" cy="514350"/>
          </a:xfrm>
          <a:prstGeom prst="downArrow">
            <a:avLst>
              <a:gd name="adj1" fmla="val 50000"/>
              <a:gd name="adj2" fmla="val 35526"/>
            </a:avLst>
          </a:prstGeom>
          <a:solidFill>
            <a:srgbClr val="F7C473"/>
          </a:solidFill>
          <a:ln w="9525">
            <a:solidFill>
              <a:schemeClr val="tx1"/>
            </a:solidFill>
            <a:miter lim="800000"/>
            <a:headEnd/>
            <a:tailEnd/>
          </a:ln>
        </p:spPr>
        <p:txBody>
          <a:bodyPr vert="eaVert" wrap="none" anchor="ctr"/>
          <a:lstStyle/>
          <a:p>
            <a:endParaRPr lang="en-US" altLang="en-US"/>
          </a:p>
        </p:txBody>
      </p:sp>
      <p:sp>
        <p:nvSpPr>
          <p:cNvPr id="1430537" name="AutoShape 9"/>
          <p:cNvSpPr>
            <a:spLocks noChangeArrowheads="1"/>
          </p:cNvSpPr>
          <p:nvPr/>
        </p:nvSpPr>
        <p:spPr bwMode="auto">
          <a:xfrm>
            <a:off x="5716588" y="4643438"/>
            <a:ext cx="361950" cy="514350"/>
          </a:xfrm>
          <a:prstGeom prst="downArrow">
            <a:avLst>
              <a:gd name="adj1" fmla="val 50000"/>
              <a:gd name="adj2" fmla="val 35526"/>
            </a:avLst>
          </a:prstGeom>
          <a:solidFill>
            <a:srgbClr val="F7C473"/>
          </a:solidFill>
          <a:ln w="9525">
            <a:solidFill>
              <a:schemeClr val="tx1"/>
            </a:solidFill>
            <a:miter lim="800000"/>
            <a:headEnd/>
            <a:tailEnd/>
          </a:ln>
        </p:spPr>
        <p:txBody>
          <a:bodyPr vert="eaVert" wrap="none" anchor="ctr"/>
          <a:lstStyle/>
          <a:p>
            <a:endParaRPr lang="en-US" altLang="en-US"/>
          </a:p>
        </p:txBody>
      </p:sp>
      <p:sp>
        <p:nvSpPr>
          <p:cNvPr id="5130" name="Text Box 10"/>
          <p:cNvSpPr txBox="1">
            <a:spLocks noChangeArrowheads="1"/>
          </p:cNvSpPr>
          <p:nvPr/>
        </p:nvSpPr>
        <p:spPr bwMode="auto">
          <a:xfrm>
            <a:off x="1524001" y="233364"/>
            <a:ext cx="5315879" cy="461665"/>
          </a:xfrm>
          <a:prstGeom prst="rect">
            <a:avLst/>
          </a:prstGeom>
          <a:noFill/>
          <a:ln w="9525">
            <a:noFill/>
            <a:miter lim="800000"/>
            <a:headEnd/>
            <a:tailEnd/>
          </a:ln>
        </p:spPr>
        <p:txBody>
          <a:bodyPr wrap="none">
            <a:spAutoFit/>
          </a:bodyPr>
          <a:lstStyle/>
          <a:p>
            <a:pPr marL="261938" indent="-261938"/>
            <a:r>
              <a:rPr lang="en-US" altLang="en-US" sz="2400" b="1">
                <a:solidFill>
                  <a:schemeClr val="hlink"/>
                </a:solidFill>
              </a:rPr>
              <a:t>Accreditation/Certification Process</a:t>
            </a:r>
          </a:p>
        </p:txBody>
      </p:sp>
      <p:pic>
        <p:nvPicPr>
          <p:cNvPr id="2" name="Image 92" descr="BV_logo_SG_RVB_E-bdf.jpg">
            <a:extLst>
              <a:ext uri="{FF2B5EF4-FFF2-40B4-BE49-F238E27FC236}">
                <a16:creationId xmlns:a16="http://schemas.microsoft.com/office/drawing/2014/main" id="{5EF0F3C3-9EAD-89A8-4309-933DD934BF5F}"/>
              </a:ext>
            </a:extLst>
          </p:cNvPr>
          <p:cNvPicPr>
            <a:picLocks noChangeAspect="1"/>
          </p:cNvPicPr>
          <p:nvPr/>
        </p:nvPicPr>
        <p:blipFill>
          <a:blip r:embed="rId3" cstate="print"/>
          <a:srcRect/>
          <a:stretch>
            <a:fillRect/>
          </a:stretch>
        </p:blipFill>
        <p:spPr bwMode="auto">
          <a:xfrm>
            <a:off x="10667999" y="103390"/>
            <a:ext cx="1340478" cy="433825"/>
          </a:xfrm>
          <a:prstGeom prst="rect">
            <a:avLst/>
          </a:prstGeom>
          <a:noFill/>
          <a:ln w="9525">
            <a:noFill/>
            <a:miter lim="800000"/>
            <a:headEnd/>
            <a:tailEnd/>
          </a:ln>
        </p:spPr>
      </p:pic>
    </p:spTree>
    <p:extLst>
      <p:ext uri="{BB962C8B-B14F-4D97-AF65-F5344CB8AC3E}">
        <p14:creationId xmlns:p14="http://schemas.microsoft.com/office/powerpoint/2010/main" val="1675460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0531"/>
                                        </p:tgtEl>
                                        <p:attrNameLst>
                                          <p:attrName>style.visibility</p:attrName>
                                        </p:attrNameLst>
                                      </p:cBhvr>
                                      <p:to>
                                        <p:strVal val="visible"/>
                                      </p:to>
                                    </p:set>
                                    <p:animEffect transition="in" filter="blinds(horizontal)">
                                      <p:cBhvr>
                                        <p:cTn id="7" dur="500"/>
                                        <p:tgtEl>
                                          <p:spTgt spid="1430531"/>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430536"/>
                                        </p:tgtEl>
                                        <p:attrNameLst>
                                          <p:attrName>style.visibility</p:attrName>
                                        </p:attrNameLst>
                                      </p:cBhvr>
                                      <p:to>
                                        <p:strVal val="visible"/>
                                      </p:to>
                                    </p:set>
                                    <p:animEffect transition="in" filter="blinds(horizontal)">
                                      <p:cBhvr>
                                        <p:cTn id="11" dur="500"/>
                                        <p:tgtEl>
                                          <p:spTgt spid="1430536"/>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430532"/>
                                        </p:tgtEl>
                                        <p:attrNameLst>
                                          <p:attrName>style.visibility</p:attrName>
                                        </p:attrNameLst>
                                      </p:cBhvr>
                                      <p:to>
                                        <p:strVal val="visible"/>
                                      </p:to>
                                    </p:set>
                                    <p:animEffect transition="in" filter="blinds(horizontal)">
                                      <p:cBhvr>
                                        <p:cTn id="15" dur="500"/>
                                        <p:tgtEl>
                                          <p:spTgt spid="1430532"/>
                                        </p:tgtEl>
                                      </p:cBhvr>
                                    </p:animEffect>
                                  </p:childTnLst>
                                </p:cTn>
                              </p:par>
                            </p:childTnLst>
                          </p:cTn>
                        </p:par>
                        <p:par>
                          <p:cTn id="16" fill="hold" nodeType="afterGroup">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1430537"/>
                                        </p:tgtEl>
                                        <p:attrNameLst>
                                          <p:attrName>style.visibility</p:attrName>
                                        </p:attrNameLst>
                                      </p:cBhvr>
                                      <p:to>
                                        <p:strVal val="visible"/>
                                      </p:to>
                                    </p:set>
                                    <p:animEffect transition="in" filter="blinds(horizontal)">
                                      <p:cBhvr>
                                        <p:cTn id="19" dur="500"/>
                                        <p:tgtEl>
                                          <p:spTgt spid="1430537"/>
                                        </p:tgtEl>
                                      </p:cBhvr>
                                    </p:animEffect>
                                  </p:childTnLst>
                                </p:cTn>
                              </p:par>
                            </p:childTnLst>
                          </p:cTn>
                        </p:par>
                        <p:par>
                          <p:cTn id="20" fill="hold" nodeType="afterGroup">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1430535"/>
                                        </p:tgtEl>
                                        <p:attrNameLst>
                                          <p:attrName>style.visibility</p:attrName>
                                        </p:attrNameLst>
                                      </p:cBhvr>
                                      <p:to>
                                        <p:strVal val="visible"/>
                                      </p:to>
                                    </p:set>
                                    <p:animEffect transition="in" filter="blinds(horizontal)">
                                      <p:cBhvr>
                                        <p:cTn id="23" dur="500"/>
                                        <p:tgtEl>
                                          <p:spTgt spid="1430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0531" grpId="0" animBg="1" autoUpdateAnimBg="0"/>
      <p:bldP spid="1430532" grpId="0" animBg="1" autoUpdateAnimBg="0"/>
      <p:bldP spid="1430535" grpId="0" animBg="1" autoUpdateAnimBg="0"/>
      <p:bldP spid="1430536" grpId="0" animBg="1"/>
      <p:bldP spid="143053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81589-AC8D-63BF-CAFE-883BB61BB2B4}"/>
              </a:ext>
            </a:extLst>
          </p:cNvPr>
          <p:cNvPicPr>
            <a:picLocks noChangeAspect="1"/>
          </p:cNvPicPr>
          <p:nvPr/>
        </p:nvPicPr>
        <p:blipFill rotWithShape="1">
          <a:blip r:embed="rId3">
            <a:extLst>
              <a:ext uri="{28A0092B-C50C-407E-A947-70E740481C1C}">
                <a14:useLocalDpi xmlns:a14="http://schemas.microsoft.com/office/drawing/2010/main" val="0"/>
              </a:ext>
            </a:extLst>
          </a:blip>
          <a:srcRect t="9560" b="11950"/>
          <a:stretch/>
        </p:blipFill>
        <p:spPr>
          <a:xfrm>
            <a:off x="437072" y="474454"/>
            <a:ext cx="9144000" cy="5382883"/>
          </a:xfrm>
          <a:prstGeom prst="rect">
            <a:avLst/>
          </a:prstGeom>
        </p:spPr>
      </p:pic>
      <p:pic>
        <p:nvPicPr>
          <p:cNvPr id="4" name="Image 92" descr="BV_logo_SG_RVB_E-bdf.jpg">
            <a:extLst>
              <a:ext uri="{FF2B5EF4-FFF2-40B4-BE49-F238E27FC236}">
                <a16:creationId xmlns:a16="http://schemas.microsoft.com/office/drawing/2014/main" id="{EE008371-678C-A9F9-BCCE-47C7AD8ED163}"/>
              </a:ext>
            </a:extLst>
          </p:cNvPr>
          <p:cNvPicPr>
            <a:picLocks noChangeAspect="1"/>
          </p:cNvPicPr>
          <p:nvPr/>
        </p:nvPicPr>
        <p:blipFill>
          <a:blip r:embed="rId4" cstate="print"/>
          <a:srcRect/>
          <a:stretch>
            <a:fillRect/>
          </a:stretch>
        </p:blipFill>
        <p:spPr bwMode="auto">
          <a:xfrm>
            <a:off x="10779635" y="120644"/>
            <a:ext cx="1340478" cy="433825"/>
          </a:xfrm>
          <a:prstGeom prst="rect">
            <a:avLst/>
          </a:prstGeom>
          <a:noFill/>
          <a:ln w="9525">
            <a:noFill/>
            <a:miter lim="800000"/>
            <a:headEnd/>
            <a:tailEnd/>
          </a:ln>
        </p:spPr>
      </p:pic>
    </p:spTree>
    <p:extLst>
      <p:ext uri="{BB962C8B-B14F-4D97-AF65-F5344CB8AC3E}">
        <p14:creationId xmlns:p14="http://schemas.microsoft.com/office/powerpoint/2010/main" val="37576018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92" descr="BV_logo_SG_RVB_E-bdf.jpg">
            <a:extLst>
              <a:ext uri="{FF2B5EF4-FFF2-40B4-BE49-F238E27FC236}">
                <a16:creationId xmlns:a16="http://schemas.microsoft.com/office/drawing/2014/main" id="{FDBB9EDF-7F02-9C18-08EF-969D9BDBC0BE}"/>
              </a:ext>
            </a:extLst>
          </p:cNvPr>
          <p:cNvPicPr>
            <a:picLocks noChangeAspect="1"/>
          </p:cNvPicPr>
          <p:nvPr/>
        </p:nvPicPr>
        <p:blipFill>
          <a:blip r:embed="rId3" cstate="print"/>
          <a:srcRect/>
          <a:stretch>
            <a:fillRect/>
          </a:stretch>
        </p:blipFill>
        <p:spPr bwMode="auto">
          <a:xfrm>
            <a:off x="10779635" y="120644"/>
            <a:ext cx="1340478" cy="433825"/>
          </a:xfrm>
          <a:prstGeom prst="rect">
            <a:avLst/>
          </a:prstGeom>
          <a:noFill/>
          <a:ln w="9525">
            <a:noFill/>
            <a:miter lim="800000"/>
            <a:headEnd/>
            <a:tailEnd/>
          </a:ln>
        </p:spPr>
      </p:pic>
      <p:pic>
        <p:nvPicPr>
          <p:cNvPr id="5" name="Picture 4">
            <a:extLst>
              <a:ext uri="{FF2B5EF4-FFF2-40B4-BE49-F238E27FC236}">
                <a16:creationId xmlns:a16="http://schemas.microsoft.com/office/drawing/2014/main" id="{4FABCB9F-73F0-5369-04D0-08CB12298E6B}"/>
              </a:ext>
            </a:extLst>
          </p:cNvPr>
          <p:cNvPicPr>
            <a:picLocks noChangeAspect="1"/>
          </p:cNvPicPr>
          <p:nvPr/>
        </p:nvPicPr>
        <p:blipFill rotWithShape="1">
          <a:blip r:embed="rId4">
            <a:extLst>
              <a:ext uri="{28A0092B-C50C-407E-A947-70E740481C1C}">
                <a14:useLocalDpi xmlns:a14="http://schemas.microsoft.com/office/drawing/2010/main" val="0"/>
              </a:ext>
            </a:extLst>
          </a:blip>
          <a:srcRect t="14717" b="7296"/>
          <a:stretch/>
        </p:blipFill>
        <p:spPr>
          <a:xfrm>
            <a:off x="997788" y="754811"/>
            <a:ext cx="9144000" cy="5348378"/>
          </a:xfrm>
          <a:prstGeom prst="rect">
            <a:avLst/>
          </a:prstGeom>
        </p:spPr>
      </p:pic>
    </p:spTree>
    <p:extLst>
      <p:ext uri="{BB962C8B-B14F-4D97-AF65-F5344CB8AC3E}">
        <p14:creationId xmlns:p14="http://schemas.microsoft.com/office/powerpoint/2010/main" val="12815644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92" descr="BV_logo_SG_RVB_E-bdf.jpg">
            <a:extLst>
              <a:ext uri="{FF2B5EF4-FFF2-40B4-BE49-F238E27FC236}">
                <a16:creationId xmlns:a16="http://schemas.microsoft.com/office/drawing/2014/main" id="{D53FD9CA-36E8-4BF6-BADA-B34E169E0574}"/>
              </a:ext>
            </a:extLst>
          </p:cNvPr>
          <p:cNvPicPr>
            <a:picLocks noChangeAspect="1"/>
          </p:cNvPicPr>
          <p:nvPr/>
        </p:nvPicPr>
        <p:blipFill>
          <a:blip r:embed="rId3" cstate="print"/>
          <a:srcRect/>
          <a:stretch>
            <a:fillRect/>
          </a:stretch>
        </p:blipFill>
        <p:spPr bwMode="auto">
          <a:xfrm>
            <a:off x="10779635" y="120644"/>
            <a:ext cx="1340478" cy="433825"/>
          </a:xfrm>
          <a:prstGeom prst="rect">
            <a:avLst/>
          </a:prstGeom>
          <a:noFill/>
          <a:ln w="9525">
            <a:noFill/>
            <a:miter lim="800000"/>
            <a:headEnd/>
            <a:tailEnd/>
          </a:ln>
        </p:spPr>
      </p:pic>
      <p:pic>
        <p:nvPicPr>
          <p:cNvPr id="7" name="Picture 6">
            <a:extLst>
              <a:ext uri="{FF2B5EF4-FFF2-40B4-BE49-F238E27FC236}">
                <a16:creationId xmlns:a16="http://schemas.microsoft.com/office/drawing/2014/main" id="{494EDADD-3F02-16A4-81E9-89AD677CC4DC}"/>
              </a:ext>
            </a:extLst>
          </p:cNvPr>
          <p:cNvPicPr>
            <a:picLocks noChangeAspect="1"/>
          </p:cNvPicPr>
          <p:nvPr/>
        </p:nvPicPr>
        <p:blipFill rotWithShape="1">
          <a:blip r:embed="rId4">
            <a:extLst>
              <a:ext uri="{28A0092B-C50C-407E-A947-70E740481C1C}">
                <a14:useLocalDpi xmlns:a14="http://schemas.microsoft.com/office/drawing/2010/main" val="0"/>
              </a:ext>
            </a:extLst>
          </a:blip>
          <a:srcRect t="10440" b="7672"/>
          <a:stretch/>
        </p:blipFill>
        <p:spPr>
          <a:xfrm>
            <a:off x="1236055" y="444260"/>
            <a:ext cx="9719889" cy="5969480"/>
          </a:xfrm>
          <a:prstGeom prst="rect">
            <a:avLst/>
          </a:prstGeom>
        </p:spPr>
      </p:pic>
    </p:spTree>
    <p:extLst>
      <p:ext uri="{BB962C8B-B14F-4D97-AF65-F5344CB8AC3E}">
        <p14:creationId xmlns:p14="http://schemas.microsoft.com/office/powerpoint/2010/main" val="35196368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92" descr="BV_logo_SG_RVB_E-bdf.jpg">
            <a:extLst>
              <a:ext uri="{FF2B5EF4-FFF2-40B4-BE49-F238E27FC236}">
                <a16:creationId xmlns:a16="http://schemas.microsoft.com/office/drawing/2014/main" id="{F7E02418-3417-FB96-8F3E-7CF86720DFEA}"/>
              </a:ext>
            </a:extLst>
          </p:cNvPr>
          <p:cNvPicPr>
            <a:picLocks noChangeAspect="1"/>
          </p:cNvPicPr>
          <p:nvPr/>
        </p:nvPicPr>
        <p:blipFill>
          <a:blip r:embed="rId3" cstate="print"/>
          <a:srcRect/>
          <a:stretch>
            <a:fillRect/>
          </a:stretch>
        </p:blipFill>
        <p:spPr bwMode="auto">
          <a:xfrm>
            <a:off x="10779635" y="120644"/>
            <a:ext cx="1340478" cy="433825"/>
          </a:xfrm>
          <a:prstGeom prst="rect">
            <a:avLst/>
          </a:prstGeom>
          <a:noFill/>
          <a:ln w="9525">
            <a:noFill/>
            <a:miter lim="800000"/>
            <a:headEnd/>
            <a:tailEnd/>
          </a:ln>
        </p:spPr>
      </p:pic>
      <p:pic>
        <p:nvPicPr>
          <p:cNvPr id="3" name="Picture 2">
            <a:extLst>
              <a:ext uri="{FF2B5EF4-FFF2-40B4-BE49-F238E27FC236}">
                <a16:creationId xmlns:a16="http://schemas.microsoft.com/office/drawing/2014/main" id="{A9FD597A-162A-F3D6-DC2D-AD051082D0CF}"/>
              </a:ext>
            </a:extLst>
          </p:cNvPr>
          <p:cNvPicPr>
            <a:picLocks noChangeAspect="1"/>
          </p:cNvPicPr>
          <p:nvPr/>
        </p:nvPicPr>
        <p:blipFill rotWithShape="1">
          <a:blip r:embed="rId4">
            <a:extLst>
              <a:ext uri="{28A0092B-C50C-407E-A947-70E740481C1C}">
                <a14:useLocalDpi xmlns:a14="http://schemas.microsoft.com/office/drawing/2010/main" val="0"/>
              </a:ext>
            </a:extLst>
          </a:blip>
          <a:srcRect t="9182" b="6541"/>
          <a:stretch/>
        </p:blipFill>
        <p:spPr>
          <a:xfrm>
            <a:off x="1524000" y="629728"/>
            <a:ext cx="9144000" cy="5779698"/>
          </a:xfrm>
          <a:prstGeom prst="rect">
            <a:avLst/>
          </a:prstGeom>
        </p:spPr>
      </p:pic>
    </p:spTree>
    <p:extLst>
      <p:ext uri="{BB962C8B-B14F-4D97-AF65-F5344CB8AC3E}">
        <p14:creationId xmlns:p14="http://schemas.microsoft.com/office/powerpoint/2010/main" val="31202863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92" descr="BV_logo_SG_RVB_E-bdf.jpg">
            <a:extLst>
              <a:ext uri="{FF2B5EF4-FFF2-40B4-BE49-F238E27FC236}">
                <a16:creationId xmlns:a16="http://schemas.microsoft.com/office/drawing/2014/main" id="{4A9FC84B-8CF2-B59F-C006-ACD90C630837}"/>
              </a:ext>
            </a:extLst>
          </p:cNvPr>
          <p:cNvPicPr>
            <a:picLocks noChangeAspect="1"/>
          </p:cNvPicPr>
          <p:nvPr/>
        </p:nvPicPr>
        <p:blipFill>
          <a:blip r:embed="rId3" cstate="print"/>
          <a:srcRect/>
          <a:stretch>
            <a:fillRect/>
          </a:stretch>
        </p:blipFill>
        <p:spPr bwMode="auto">
          <a:xfrm>
            <a:off x="10779635" y="120644"/>
            <a:ext cx="1340478" cy="433825"/>
          </a:xfrm>
          <a:prstGeom prst="rect">
            <a:avLst/>
          </a:prstGeom>
          <a:noFill/>
          <a:ln w="9525">
            <a:noFill/>
            <a:miter lim="800000"/>
            <a:headEnd/>
            <a:tailEnd/>
          </a:ln>
        </p:spPr>
      </p:pic>
      <p:pic>
        <p:nvPicPr>
          <p:cNvPr id="5" name="Picture 4">
            <a:extLst>
              <a:ext uri="{FF2B5EF4-FFF2-40B4-BE49-F238E27FC236}">
                <a16:creationId xmlns:a16="http://schemas.microsoft.com/office/drawing/2014/main" id="{B36FA8C2-26DE-9D49-E490-B927C1CC99B2}"/>
              </a:ext>
            </a:extLst>
          </p:cNvPr>
          <p:cNvPicPr>
            <a:picLocks noChangeAspect="1"/>
          </p:cNvPicPr>
          <p:nvPr/>
        </p:nvPicPr>
        <p:blipFill rotWithShape="1">
          <a:blip r:embed="rId4">
            <a:extLst>
              <a:ext uri="{28A0092B-C50C-407E-A947-70E740481C1C}">
                <a14:useLocalDpi xmlns:a14="http://schemas.microsoft.com/office/drawing/2010/main" val="0"/>
              </a:ext>
            </a:extLst>
          </a:blip>
          <a:srcRect t="9560" b="6416"/>
          <a:stretch/>
        </p:blipFill>
        <p:spPr>
          <a:xfrm>
            <a:off x="1524000" y="655608"/>
            <a:ext cx="9144000" cy="5762445"/>
          </a:xfrm>
          <a:prstGeom prst="rect">
            <a:avLst/>
          </a:prstGeom>
        </p:spPr>
      </p:pic>
    </p:spTree>
    <p:extLst>
      <p:ext uri="{BB962C8B-B14F-4D97-AF65-F5344CB8AC3E}">
        <p14:creationId xmlns:p14="http://schemas.microsoft.com/office/powerpoint/2010/main" val="38790018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45B1005A-E66D-DB68-E445-CD68AED277C3}"/>
              </a:ext>
            </a:extLst>
          </p:cNvPr>
          <p:cNvPicPr>
            <a:picLocks noChangeAspect="1"/>
          </p:cNvPicPr>
          <p:nvPr/>
        </p:nvPicPr>
        <p:blipFill>
          <a:blip r:embed="rId3" cstate="print"/>
          <a:srcRect/>
          <a:stretch>
            <a:fillRect/>
          </a:stretch>
        </p:blipFill>
        <p:spPr bwMode="auto">
          <a:xfrm>
            <a:off x="10779635" y="120644"/>
            <a:ext cx="1340478" cy="433825"/>
          </a:xfrm>
          <a:prstGeom prst="rect">
            <a:avLst/>
          </a:prstGeom>
          <a:noFill/>
          <a:ln w="9525">
            <a:noFill/>
            <a:miter lim="800000"/>
            <a:headEnd/>
            <a:tailEnd/>
          </a:ln>
        </p:spPr>
      </p:pic>
      <p:pic>
        <p:nvPicPr>
          <p:cNvPr id="3" name="Picture 2">
            <a:extLst>
              <a:ext uri="{FF2B5EF4-FFF2-40B4-BE49-F238E27FC236}">
                <a16:creationId xmlns:a16="http://schemas.microsoft.com/office/drawing/2014/main" id="{FF4C3708-E0F3-53A0-8A73-A07CC9400F05}"/>
              </a:ext>
            </a:extLst>
          </p:cNvPr>
          <p:cNvPicPr>
            <a:picLocks noChangeAspect="1"/>
          </p:cNvPicPr>
          <p:nvPr/>
        </p:nvPicPr>
        <p:blipFill rotWithShape="1">
          <a:blip r:embed="rId4">
            <a:extLst>
              <a:ext uri="{28A0092B-C50C-407E-A947-70E740481C1C}">
                <a14:useLocalDpi xmlns:a14="http://schemas.microsoft.com/office/drawing/2010/main" val="0"/>
              </a:ext>
            </a:extLst>
          </a:blip>
          <a:srcRect t="9560" b="6416"/>
          <a:stretch/>
        </p:blipFill>
        <p:spPr>
          <a:xfrm>
            <a:off x="1524000" y="655608"/>
            <a:ext cx="9144000" cy="5762445"/>
          </a:xfrm>
          <a:prstGeom prst="rect">
            <a:avLst/>
          </a:prstGeom>
        </p:spPr>
      </p:pic>
    </p:spTree>
    <p:extLst>
      <p:ext uri="{BB962C8B-B14F-4D97-AF65-F5344CB8AC3E}">
        <p14:creationId xmlns:p14="http://schemas.microsoft.com/office/powerpoint/2010/main" val="32433805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47FCDDE0-7510-8036-4C69-0EE75B2396F8}"/>
              </a:ext>
            </a:extLst>
          </p:cNvPr>
          <p:cNvPicPr>
            <a:picLocks noChangeAspect="1"/>
          </p:cNvPicPr>
          <p:nvPr/>
        </p:nvPicPr>
        <p:blipFill>
          <a:blip r:embed="rId3" cstate="print"/>
          <a:srcRect/>
          <a:stretch>
            <a:fillRect/>
          </a:stretch>
        </p:blipFill>
        <p:spPr bwMode="auto">
          <a:xfrm>
            <a:off x="10779635" y="120644"/>
            <a:ext cx="1340478" cy="433825"/>
          </a:xfrm>
          <a:prstGeom prst="rect">
            <a:avLst/>
          </a:prstGeom>
          <a:noFill/>
          <a:ln w="9525">
            <a:noFill/>
            <a:miter lim="800000"/>
            <a:headEnd/>
            <a:tailEnd/>
          </a:ln>
        </p:spPr>
      </p:pic>
      <p:pic>
        <p:nvPicPr>
          <p:cNvPr id="4" name="Picture 3">
            <a:extLst>
              <a:ext uri="{FF2B5EF4-FFF2-40B4-BE49-F238E27FC236}">
                <a16:creationId xmlns:a16="http://schemas.microsoft.com/office/drawing/2014/main" id="{2AEC4A69-EFC9-D7D3-EC29-DDFE183CBBDD}"/>
              </a:ext>
            </a:extLst>
          </p:cNvPr>
          <p:cNvPicPr>
            <a:picLocks noChangeAspect="1"/>
          </p:cNvPicPr>
          <p:nvPr/>
        </p:nvPicPr>
        <p:blipFill rotWithShape="1">
          <a:blip r:embed="rId4">
            <a:extLst>
              <a:ext uri="{28A0092B-C50C-407E-A947-70E740481C1C}">
                <a14:useLocalDpi xmlns:a14="http://schemas.microsoft.com/office/drawing/2010/main" val="0"/>
              </a:ext>
            </a:extLst>
          </a:blip>
          <a:srcRect t="9181" b="7673"/>
          <a:stretch/>
        </p:blipFill>
        <p:spPr>
          <a:xfrm>
            <a:off x="1524000" y="629728"/>
            <a:ext cx="9144000" cy="5702061"/>
          </a:xfrm>
          <a:prstGeom prst="rect">
            <a:avLst/>
          </a:prstGeom>
        </p:spPr>
      </p:pic>
    </p:spTree>
    <p:extLst>
      <p:ext uri="{BB962C8B-B14F-4D97-AF65-F5344CB8AC3E}">
        <p14:creationId xmlns:p14="http://schemas.microsoft.com/office/powerpoint/2010/main" val="1566757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73D9A1-C58C-5AE6-8776-C9C259D4373E}"/>
              </a:ext>
            </a:extLst>
          </p:cNvPr>
          <p:cNvPicPr>
            <a:picLocks noChangeAspect="1"/>
          </p:cNvPicPr>
          <p:nvPr/>
        </p:nvPicPr>
        <p:blipFill rotWithShape="1">
          <a:blip r:embed="rId3">
            <a:extLst>
              <a:ext uri="{28A0092B-C50C-407E-A947-70E740481C1C}">
                <a14:useLocalDpi xmlns:a14="http://schemas.microsoft.com/office/drawing/2010/main" val="0"/>
              </a:ext>
            </a:extLst>
          </a:blip>
          <a:srcRect t="9057" b="6540"/>
          <a:stretch/>
        </p:blipFill>
        <p:spPr>
          <a:xfrm>
            <a:off x="1524000" y="621102"/>
            <a:ext cx="9144000" cy="5788324"/>
          </a:xfrm>
          <a:prstGeom prst="rect">
            <a:avLst/>
          </a:prstGeom>
        </p:spPr>
      </p:pic>
    </p:spTree>
    <p:extLst>
      <p:ext uri="{BB962C8B-B14F-4D97-AF65-F5344CB8AC3E}">
        <p14:creationId xmlns:p14="http://schemas.microsoft.com/office/powerpoint/2010/main" val="2088907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92" descr="BV_logo_SG_RVB_E-bdf.jpg">
            <a:extLst>
              <a:ext uri="{FF2B5EF4-FFF2-40B4-BE49-F238E27FC236}">
                <a16:creationId xmlns:a16="http://schemas.microsoft.com/office/drawing/2014/main" id="{74F5327D-5E82-1DB7-B099-D39D83EF3F66}"/>
              </a:ext>
            </a:extLst>
          </p:cNvPr>
          <p:cNvPicPr>
            <a:picLocks noChangeAspect="1"/>
          </p:cNvPicPr>
          <p:nvPr/>
        </p:nvPicPr>
        <p:blipFill>
          <a:blip r:embed="rId3" cstate="print"/>
          <a:srcRect/>
          <a:stretch>
            <a:fillRect/>
          </a:stretch>
        </p:blipFill>
        <p:spPr bwMode="auto">
          <a:xfrm>
            <a:off x="10779635" y="120644"/>
            <a:ext cx="1340478" cy="433825"/>
          </a:xfrm>
          <a:prstGeom prst="rect">
            <a:avLst/>
          </a:prstGeom>
          <a:noFill/>
          <a:ln w="9525">
            <a:noFill/>
            <a:miter lim="800000"/>
            <a:headEnd/>
            <a:tailEnd/>
          </a:ln>
        </p:spPr>
      </p:pic>
      <p:pic>
        <p:nvPicPr>
          <p:cNvPr id="5" name="Picture 4">
            <a:extLst>
              <a:ext uri="{FF2B5EF4-FFF2-40B4-BE49-F238E27FC236}">
                <a16:creationId xmlns:a16="http://schemas.microsoft.com/office/drawing/2014/main" id="{408253D5-8B2C-4FBC-6B17-2BFDF1791E6F}"/>
              </a:ext>
            </a:extLst>
          </p:cNvPr>
          <p:cNvPicPr>
            <a:picLocks noChangeAspect="1"/>
          </p:cNvPicPr>
          <p:nvPr/>
        </p:nvPicPr>
        <p:blipFill rotWithShape="1">
          <a:blip r:embed="rId4">
            <a:extLst>
              <a:ext uri="{28A0092B-C50C-407E-A947-70E740481C1C}">
                <a14:useLocalDpi xmlns:a14="http://schemas.microsoft.com/office/drawing/2010/main" val="0"/>
              </a:ext>
            </a:extLst>
          </a:blip>
          <a:srcRect t="9309" b="6792"/>
          <a:stretch/>
        </p:blipFill>
        <p:spPr>
          <a:xfrm>
            <a:off x="1524000" y="638355"/>
            <a:ext cx="9144000" cy="5753820"/>
          </a:xfrm>
          <a:prstGeom prst="rect">
            <a:avLst/>
          </a:prstGeom>
        </p:spPr>
      </p:pic>
    </p:spTree>
    <p:extLst>
      <p:ext uri="{BB962C8B-B14F-4D97-AF65-F5344CB8AC3E}">
        <p14:creationId xmlns:p14="http://schemas.microsoft.com/office/powerpoint/2010/main" val="3913354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8F8EE813-176F-3D05-2CB4-1F9B2668B08B}"/>
              </a:ext>
            </a:extLst>
          </p:cNvPr>
          <p:cNvPicPr>
            <a:picLocks noChangeAspect="1"/>
          </p:cNvPicPr>
          <p:nvPr/>
        </p:nvPicPr>
        <p:blipFill>
          <a:blip r:embed="rId3" cstate="print"/>
          <a:srcRect/>
          <a:stretch>
            <a:fillRect/>
          </a:stretch>
        </p:blipFill>
        <p:spPr bwMode="auto">
          <a:xfrm>
            <a:off x="10779635" y="120644"/>
            <a:ext cx="1340478" cy="433825"/>
          </a:xfrm>
          <a:prstGeom prst="rect">
            <a:avLst/>
          </a:prstGeom>
          <a:noFill/>
          <a:ln w="9525">
            <a:noFill/>
            <a:miter lim="800000"/>
            <a:headEnd/>
            <a:tailEnd/>
          </a:ln>
        </p:spPr>
      </p:pic>
      <p:pic>
        <p:nvPicPr>
          <p:cNvPr id="3" name="Picture 2">
            <a:extLst>
              <a:ext uri="{FF2B5EF4-FFF2-40B4-BE49-F238E27FC236}">
                <a16:creationId xmlns:a16="http://schemas.microsoft.com/office/drawing/2014/main" id="{21327FB9-4AD9-6C17-259D-6CC1769353CC}"/>
              </a:ext>
            </a:extLst>
          </p:cNvPr>
          <p:cNvPicPr>
            <a:picLocks noChangeAspect="1"/>
          </p:cNvPicPr>
          <p:nvPr/>
        </p:nvPicPr>
        <p:blipFill rotWithShape="1">
          <a:blip r:embed="rId4">
            <a:extLst>
              <a:ext uri="{28A0092B-C50C-407E-A947-70E740481C1C}">
                <a14:useLocalDpi xmlns:a14="http://schemas.microsoft.com/office/drawing/2010/main" val="0"/>
              </a:ext>
            </a:extLst>
          </a:blip>
          <a:srcRect t="10566" b="8554"/>
          <a:stretch/>
        </p:blipFill>
        <p:spPr>
          <a:xfrm>
            <a:off x="1524000" y="724619"/>
            <a:ext cx="9144000" cy="5546786"/>
          </a:xfrm>
          <a:prstGeom prst="rect">
            <a:avLst/>
          </a:prstGeom>
        </p:spPr>
      </p:pic>
    </p:spTree>
    <p:extLst>
      <p:ext uri="{BB962C8B-B14F-4D97-AF65-F5344CB8AC3E}">
        <p14:creationId xmlns:p14="http://schemas.microsoft.com/office/powerpoint/2010/main" val="2140437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94225" y="981076"/>
            <a:ext cx="4419600" cy="631825"/>
          </a:xfrm>
          <a:noFill/>
        </p:spPr>
        <p:txBody>
          <a:bodyPr vert="horz" wrap="square" lIns="92075" tIns="46038" rIns="92075" bIns="46038" numCol="1" anchor="ctr" anchorCtr="0" compatLnSpc="1">
            <a:prstTxWarp prst="textNoShape">
              <a:avLst/>
            </a:prstTxWarp>
          </a:bodyPr>
          <a:lstStyle/>
          <a:p>
            <a:pPr algn="ctr" eaLnBrk="1" hangingPunct="1"/>
            <a:r>
              <a:rPr lang="en-GB" altLang="en-US" sz="2900"/>
              <a:t>Certification Process</a:t>
            </a:r>
          </a:p>
        </p:txBody>
      </p:sp>
      <p:sp>
        <p:nvSpPr>
          <p:cNvPr id="1434627" name="AutoShape 3"/>
          <p:cNvSpPr>
            <a:spLocks noChangeArrowheads="1"/>
          </p:cNvSpPr>
          <p:nvPr/>
        </p:nvSpPr>
        <p:spPr bwMode="auto">
          <a:xfrm>
            <a:off x="1951038" y="1993900"/>
            <a:ext cx="2362200" cy="533400"/>
          </a:xfrm>
          <a:prstGeom prst="roundRect">
            <a:avLst>
              <a:gd name="adj" fmla="val 12495"/>
            </a:avLst>
          </a:prstGeom>
          <a:solidFill>
            <a:srgbClr val="99BED7"/>
          </a:solidFill>
          <a:ln w="9525">
            <a:noFill/>
            <a:round/>
            <a:headEnd/>
            <a:tailEnd/>
          </a:ln>
        </p:spPr>
        <p:txBody>
          <a:bodyPr wrap="none" lIns="92075" tIns="46038" rIns="92075" bIns="46038" anchor="ctr"/>
          <a:lstStyle/>
          <a:p>
            <a:pPr algn="ctr" eaLnBrk="0" hangingPunct="0">
              <a:lnSpc>
                <a:spcPct val="100000"/>
              </a:lnSpc>
              <a:spcBef>
                <a:spcPct val="0"/>
              </a:spcBef>
              <a:buFontTx/>
              <a:buNone/>
            </a:pPr>
            <a:r>
              <a:rPr lang="en-GB" altLang="en-US" sz="2400" b="1">
                <a:solidFill>
                  <a:srgbClr val="050A0F"/>
                </a:solidFill>
              </a:rPr>
              <a:t>Application</a:t>
            </a:r>
          </a:p>
        </p:txBody>
      </p:sp>
      <p:sp>
        <p:nvSpPr>
          <p:cNvPr id="1434628" name="AutoShape 4"/>
          <p:cNvSpPr>
            <a:spLocks noChangeArrowheads="1"/>
          </p:cNvSpPr>
          <p:nvPr/>
        </p:nvSpPr>
        <p:spPr bwMode="auto">
          <a:xfrm>
            <a:off x="2840038" y="3055938"/>
            <a:ext cx="2362200" cy="533400"/>
          </a:xfrm>
          <a:prstGeom prst="roundRect">
            <a:avLst>
              <a:gd name="adj" fmla="val 12495"/>
            </a:avLst>
          </a:prstGeom>
          <a:solidFill>
            <a:srgbClr val="4A8BB8"/>
          </a:solidFill>
          <a:ln w="9525">
            <a:noFill/>
            <a:round/>
            <a:headEnd/>
            <a:tailEnd/>
          </a:ln>
        </p:spPr>
        <p:txBody>
          <a:bodyPr wrap="none" lIns="92075" tIns="46038" rIns="92075" bIns="46038" anchor="ctr"/>
          <a:lstStyle/>
          <a:p>
            <a:pPr algn="ctr" eaLnBrk="0" hangingPunct="0">
              <a:lnSpc>
                <a:spcPct val="100000"/>
              </a:lnSpc>
              <a:spcBef>
                <a:spcPct val="0"/>
              </a:spcBef>
              <a:buFontTx/>
              <a:buNone/>
            </a:pPr>
            <a:r>
              <a:rPr lang="en-GB" altLang="en-US" sz="2400" b="1">
                <a:solidFill>
                  <a:srgbClr val="050A0F"/>
                </a:solidFill>
              </a:rPr>
              <a:t> Stage 1 Audit</a:t>
            </a:r>
          </a:p>
        </p:txBody>
      </p:sp>
      <p:sp>
        <p:nvSpPr>
          <p:cNvPr id="1434629" name="AutoShape 5"/>
          <p:cNvSpPr>
            <a:spLocks noChangeArrowheads="1"/>
          </p:cNvSpPr>
          <p:nvPr/>
        </p:nvSpPr>
        <p:spPr bwMode="auto">
          <a:xfrm>
            <a:off x="3727450" y="4119563"/>
            <a:ext cx="2362200" cy="533400"/>
          </a:xfrm>
          <a:prstGeom prst="roundRect">
            <a:avLst>
              <a:gd name="adj" fmla="val 12495"/>
            </a:avLst>
          </a:prstGeom>
          <a:solidFill>
            <a:schemeClr val="folHlink"/>
          </a:solidFill>
          <a:ln w="9525">
            <a:noFill/>
            <a:round/>
            <a:headEnd/>
            <a:tailEnd/>
          </a:ln>
        </p:spPr>
        <p:txBody>
          <a:bodyPr wrap="none" lIns="92075" tIns="46038" rIns="92075" bIns="46038" anchor="ctr"/>
          <a:lstStyle/>
          <a:p>
            <a:pPr algn="ctr" eaLnBrk="0" hangingPunct="0">
              <a:lnSpc>
                <a:spcPct val="100000"/>
              </a:lnSpc>
              <a:spcBef>
                <a:spcPct val="0"/>
              </a:spcBef>
              <a:buFontTx/>
              <a:buNone/>
            </a:pPr>
            <a:r>
              <a:rPr lang="en-GB" altLang="en-US" sz="2400" b="1">
                <a:solidFill>
                  <a:srgbClr val="050A0F"/>
                </a:solidFill>
              </a:rPr>
              <a:t>Stage 2 Audit</a:t>
            </a:r>
          </a:p>
        </p:txBody>
      </p:sp>
      <p:sp>
        <p:nvSpPr>
          <p:cNvPr id="1434630" name="AutoShape 6"/>
          <p:cNvSpPr>
            <a:spLocks noChangeArrowheads="1"/>
          </p:cNvSpPr>
          <p:nvPr/>
        </p:nvSpPr>
        <p:spPr bwMode="auto">
          <a:xfrm>
            <a:off x="4614863" y="5183188"/>
            <a:ext cx="2362200" cy="533400"/>
          </a:xfrm>
          <a:prstGeom prst="roundRect">
            <a:avLst>
              <a:gd name="adj" fmla="val 12495"/>
            </a:avLst>
          </a:prstGeom>
          <a:solidFill>
            <a:srgbClr val="2B526D"/>
          </a:solidFill>
          <a:ln w="9525">
            <a:noFill/>
            <a:round/>
            <a:headEnd/>
            <a:tailEnd/>
          </a:ln>
        </p:spPr>
        <p:txBody>
          <a:bodyPr wrap="none" lIns="92075" tIns="46038" rIns="92075" bIns="46038" anchor="ctr"/>
          <a:lstStyle/>
          <a:p>
            <a:pPr algn="ctr" eaLnBrk="0" hangingPunct="0">
              <a:lnSpc>
                <a:spcPct val="100000"/>
              </a:lnSpc>
              <a:spcBef>
                <a:spcPct val="0"/>
              </a:spcBef>
              <a:buFontTx/>
              <a:buNone/>
            </a:pPr>
            <a:r>
              <a:rPr lang="en-GB" altLang="en-US" sz="2400" b="1">
                <a:solidFill>
                  <a:srgbClr val="050A0F"/>
                </a:solidFill>
              </a:rPr>
              <a:t>Certification</a:t>
            </a:r>
          </a:p>
        </p:txBody>
      </p:sp>
      <p:sp>
        <p:nvSpPr>
          <p:cNvPr id="1434631" name="AutoShape 7"/>
          <p:cNvSpPr>
            <a:spLocks noChangeArrowheads="1"/>
          </p:cNvSpPr>
          <p:nvPr/>
        </p:nvSpPr>
        <p:spPr bwMode="auto">
          <a:xfrm>
            <a:off x="7958138" y="5183188"/>
            <a:ext cx="2438400" cy="533400"/>
          </a:xfrm>
          <a:prstGeom prst="roundRect">
            <a:avLst>
              <a:gd name="adj" fmla="val 12495"/>
            </a:avLst>
          </a:prstGeom>
          <a:solidFill>
            <a:srgbClr val="DDDDDD"/>
          </a:solidFill>
          <a:ln w="9525">
            <a:noFill/>
            <a:round/>
            <a:headEnd/>
            <a:tailEnd/>
          </a:ln>
        </p:spPr>
        <p:txBody>
          <a:bodyPr wrap="none" lIns="92075" tIns="46038" rIns="92075" bIns="46038" anchor="ctr"/>
          <a:lstStyle/>
          <a:p>
            <a:pPr algn="ctr" eaLnBrk="0" hangingPunct="0">
              <a:lnSpc>
                <a:spcPct val="100000"/>
              </a:lnSpc>
              <a:spcBef>
                <a:spcPct val="0"/>
              </a:spcBef>
              <a:buFontTx/>
              <a:buNone/>
            </a:pPr>
            <a:r>
              <a:rPr lang="en-GB" altLang="en-US" sz="2400" b="1">
                <a:solidFill>
                  <a:srgbClr val="E40041"/>
                </a:solidFill>
              </a:rPr>
              <a:t>Surveillance</a:t>
            </a:r>
          </a:p>
        </p:txBody>
      </p:sp>
      <p:sp>
        <p:nvSpPr>
          <p:cNvPr id="1434632" name="Rectangle 8"/>
          <p:cNvSpPr>
            <a:spLocks noChangeArrowheads="1"/>
          </p:cNvSpPr>
          <p:nvPr/>
        </p:nvSpPr>
        <p:spPr bwMode="auto">
          <a:xfrm>
            <a:off x="7099300" y="2520950"/>
            <a:ext cx="3213100" cy="1084016"/>
          </a:xfrm>
          <a:prstGeom prst="rect">
            <a:avLst/>
          </a:prstGeom>
          <a:solidFill>
            <a:srgbClr val="CEAA0C"/>
          </a:solidFill>
          <a:ln w="9525">
            <a:noFill/>
            <a:miter lim="800000"/>
            <a:headEnd/>
            <a:tailEnd/>
          </a:ln>
        </p:spPr>
        <p:txBody>
          <a:bodyPr lIns="92075" tIns="46038" rIns="92075" bIns="46038">
            <a:spAutoFit/>
          </a:bodyPr>
          <a:lstStyle/>
          <a:p>
            <a:pPr eaLnBrk="0" hangingPunct="0">
              <a:lnSpc>
                <a:spcPct val="100000"/>
              </a:lnSpc>
              <a:spcBef>
                <a:spcPct val="50000"/>
              </a:spcBef>
              <a:buFontTx/>
              <a:buNone/>
            </a:pPr>
            <a:r>
              <a:rPr lang="en-GB" altLang="en-US" sz="1400" b="1">
                <a:solidFill>
                  <a:srgbClr val="050A0F"/>
                </a:solidFill>
              </a:rPr>
              <a:t>Contract Review:</a:t>
            </a:r>
          </a:p>
          <a:p>
            <a:pPr eaLnBrk="0" hangingPunct="0">
              <a:lnSpc>
                <a:spcPct val="70000"/>
              </a:lnSpc>
              <a:spcBef>
                <a:spcPct val="50000"/>
              </a:spcBef>
              <a:buFont typeface="Wingdings" pitchFamily="2" charset="2"/>
              <a:buChar char="§"/>
            </a:pPr>
            <a:r>
              <a:rPr lang="en-GB" altLang="en-US" sz="1400" b="1">
                <a:solidFill>
                  <a:srgbClr val="050A0F"/>
                </a:solidFill>
              </a:rPr>
              <a:t> Scope</a:t>
            </a:r>
          </a:p>
          <a:p>
            <a:pPr eaLnBrk="0" hangingPunct="0">
              <a:lnSpc>
                <a:spcPct val="70000"/>
              </a:lnSpc>
              <a:spcBef>
                <a:spcPct val="50000"/>
              </a:spcBef>
              <a:buFont typeface="Wingdings" pitchFamily="2" charset="2"/>
              <a:buChar char="§"/>
            </a:pPr>
            <a:r>
              <a:rPr lang="en-GB" altLang="en-US" sz="1400" b="1">
                <a:solidFill>
                  <a:srgbClr val="050A0F"/>
                </a:solidFill>
              </a:rPr>
              <a:t> Time-scale</a:t>
            </a:r>
          </a:p>
          <a:p>
            <a:pPr eaLnBrk="0" hangingPunct="0">
              <a:lnSpc>
                <a:spcPct val="70000"/>
              </a:lnSpc>
              <a:spcBef>
                <a:spcPct val="50000"/>
              </a:spcBef>
              <a:buFont typeface="Wingdings" pitchFamily="2" charset="2"/>
              <a:buChar char="§"/>
            </a:pPr>
            <a:r>
              <a:rPr lang="en-GB" altLang="en-US" sz="1400" b="1">
                <a:solidFill>
                  <a:srgbClr val="050A0F"/>
                </a:solidFill>
              </a:rPr>
              <a:t> Audit team</a:t>
            </a:r>
            <a:r>
              <a:rPr lang="en-GB" altLang="en-US" sz="1400" b="1">
                <a:solidFill>
                  <a:schemeClr val="bg2"/>
                </a:solidFill>
              </a:rPr>
              <a:t>	</a:t>
            </a:r>
          </a:p>
        </p:txBody>
      </p:sp>
      <p:sp>
        <p:nvSpPr>
          <p:cNvPr id="1434633" name="Line 9"/>
          <p:cNvSpPr>
            <a:spLocks noChangeShapeType="1"/>
          </p:cNvSpPr>
          <p:nvPr/>
        </p:nvSpPr>
        <p:spPr bwMode="auto">
          <a:xfrm>
            <a:off x="7158039" y="5441951"/>
            <a:ext cx="757237" cy="15875"/>
          </a:xfrm>
          <a:prstGeom prst="line">
            <a:avLst/>
          </a:prstGeom>
          <a:noFill/>
          <a:ln w="76200">
            <a:solidFill>
              <a:schemeClr val="tx2"/>
            </a:solidFill>
            <a:round/>
            <a:headEnd type="none" w="sm" len="sm"/>
            <a:tailEnd type="stealth" w="sm" len="lg"/>
          </a:ln>
        </p:spPr>
        <p:txBody>
          <a:bodyPr wrap="none" anchor="ctr"/>
          <a:lstStyle/>
          <a:p>
            <a:endParaRPr lang="en-IN"/>
          </a:p>
        </p:txBody>
      </p:sp>
      <p:sp>
        <p:nvSpPr>
          <p:cNvPr id="1434634" name="Line 10"/>
          <p:cNvSpPr>
            <a:spLocks noChangeShapeType="1"/>
          </p:cNvSpPr>
          <p:nvPr/>
        </p:nvSpPr>
        <p:spPr bwMode="auto">
          <a:xfrm>
            <a:off x="4592638" y="2252663"/>
            <a:ext cx="2984500" cy="17462"/>
          </a:xfrm>
          <a:prstGeom prst="line">
            <a:avLst/>
          </a:prstGeom>
          <a:noFill/>
          <a:ln w="76200">
            <a:solidFill>
              <a:schemeClr val="tx2"/>
            </a:solidFill>
            <a:round/>
            <a:headEnd type="none" w="sm" len="sm"/>
            <a:tailEnd type="stealth" w="med" len="lg"/>
          </a:ln>
        </p:spPr>
        <p:txBody>
          <a:bodyPr wrap="none" anchor="ctr"/>
          <a:lstStyle/>
          <a:p>
            <a:endParaRPr lang="en-IN"/>
          </a:p>
        </p:txBody>
      </p:sp>
      <p:sp>
        <p:nvSpPr>
          <p:cNvPr id="1434635" name="Line 11"/>
          <p:cNvSpPr>
            <a:spLocks noChangeShapeType="1"/>
          </p:cNvSpPr>
          <p:nvPr/>
        </p:nvSpPr>
        <p:spPr bwMode="auto">
          <a:xfrm flipV="1">
            <a:off x="5805489" y="2973388"/>
            <a:ext cx="1093787" cy="328612"/>
          </a:xfrm>
          <a:prstGeom prst="line">
            <a:avLst/>
          </a:prstGeom>
          <a:noFill/>
          <a:ln w="76200">
            <a:solidFill>
              <a:schemeClr val="tx2"/>
            </a:solidFill>
            <a:round/>
            <a:headEnd type="stealth" w="med" len="lg"/>
            <a:tailEnd type="stealth" w="med" len="lg"/>
          </a:ln>
        </p:spPr>
        <p:txBody>
          <a:bodyPr/>
          <a:lstStyle/>
          <a:p>
            <a:endParaRPr lang="en-IN"/>
          </a:p>
        </p:txBody>
      </p:sp>
      <p:sp>
        <p:nvSpPr>
          <p:cNvPr id="1434636" name="Line 12"/>
          <p:cNvSpPr>
            <a:spLocks noChangeShapeType="1"/>
          </p:cNvSpPr>
          <p:nvPr/>
        </p:nvSpPr>
        <p:spPr bwMode="auto">
          <a:xfrm>
            <a:off x="4378325" y="3694114"/>
            <a:ext cx="304800" cy="320675"/>
          </a:xfrm>
          <a:prstGeom prst="line">
            <a:avLst/>
          </a:prstGeom>
          <a:noFill/>
          <a:ln w="76200">
            <a:solidFill>
              <a:schemeClr val="tx2"/>
            </a:solidFill>
            <a:round/>
            <a:headEnd type="none" w="med" len="lg"/>
            <a:tailEnd type="stealth" w="med" len="lg"/>
          </a:ln>
        </p:spPr>
        <p:txBody>
          <a:bodyPr/>
          <a:lstStyle/>
          <a:p>
            <a:endParaRPr lang="en-IN"/>
          </a:p>
        </p:txBody>
      </p:sp>
      <p:sp>
        <p:nvSpPr>
          <p:cNvPr id="1434637" name="Line 13"/>
          <p:cNvSpPr>
            <a:spLocks noChangeShapeType="1"/>
          </p:cNvSpPr>
          <p:nvPr/>
        </p:nvSpPr>
        <p:spPr bwMode="auto">
          <a:xfrm>
            <a:off x="5338763" y="4773614"/>
            <a:ext cx="304800" cy="320675"/>
          </a:xfrm>
          <a:prstGeom prst="line">
            <a:avLst/>
          </a:prstGeom>
          <a:noFill/>
          <a:ln w="76200">
            <a:solidFill>
              <a:schemeClr val="tx2"/>
            </a:solidFill>
            <a:round/>
            <a:headEnd type="none" w="med" len="lg"/>
            <a:tailEnd type="stealth" w="med" len="lg"/>
          </a:ln>
        </p:spPr>
        <p:txBody>
          <a:bodyPr/>
          <a:lstStyle/>
          <a:p>
            <a:endParaRPr lang="en-IN"/>
          </a:p>
        </p:txBody>
      </p:sp>
      <p:sp>
        <p:nvSpPr>
          <p:cNvPr id="7182" name="Text Box 14"/>
          <p:cNvSpPr txBox="1">
            <a:spLocks noChangeArrowheads="1"/>
          </p:cNvSpPr>
          <p:nvPr/>
        </p:nvSpPr>
        <p:spPr bwMode="auto">
          <a:xfrm>
            <a:off x="1524001" y="244476"/>
            <a:ext cx="5315879" cy="461665"/>
          </a:xfrm>
          <a:prstGeom prst="rect">
            <a:avLst/>
          </a:prstGeom>
          <a:noFill/>
          <a:ln w="9525">
            <a:noFill/>
            <a:miter lim="800000"/>
            <a:headEnd/>
            <a:tailEnd/>
          </a:ln>
        </p:spPr>
        <p:txBody>
          <a:bodyPr wrap="none">
            <a:spAutoFit/>
          </a:bodyPr>
          <a:lstStyle/>
          <a:p>
            <a:pPr marL="261938" indent="-261938"/>
            <a:r>
              <a:rPr lang="en-US" altLang="en-US" sz="2400" b="1">
                <a:solidFill>
                  <a:schemeClr val="hlink"/>
                </a:solidFill>
              </a:rPr>
              <a:t>Accreditation/Certification Process</a:t>
            </a:r>
          </a:p>
        </p:txBody>
      </p:sp>
      <p:sp>
        <p:nvSpPr>
          <p:cNvPr id="7183" name="Text Box 15"/>
          <p:cNvSpPr txBox="1">
            <a:spLocks noChangeArrowheads="1"/>
          </p:cNvSpPr>
          <p:nvPr/>
        </p:nvSpPr>
        <p:spPr bwMode="auto">
          <a:xfrm>
            <a:off x="9290050" y="6135689"/>
            <a:ext cx="1309974" cy="246221"/>
          </a:xfrm>
          <a:prstGeom prst="rect">
            <a:avLst/>
          </a:prstGeom>
          <a:noFill/>
          <a:ln w="9525">
            <a:noFill/>
            <a:miter lim="800000"/>
            <a:headEnd/>
            <a:tailEnd/>
          </a:ln>
        </p:spPr>
        <p:txBody>
          <a:bodyPr wrap="none">
            <a:spAutoFit/>
          </a:bodyPr>
          <a:lstStyle/>
          <a:p>
            <a:pPr marL="261938" indent="-261938"/>
            <a:r>
              <a:rPr lang="en-US" altLang="en-US" sz="1000" i="1"/>
              <a:t>Ref :ISO/IEC 17021</a:t>
            </a:r>
          </a:p>
        </p:txBody>
      </p:sp>
      <p:sp>
        <p:nvSpPr>
          <p:cNvPr id="7184" name="AutoShape 16"/>
          <p:cNvSpPr>
            <a:spLocks noChangeArrowheads="1"/>
          </p:cNvSpPr>
          <p:nvPr/>
        </p:nvSpPr>
        <p:spPr bwMode="auto">
          <a:xfrm>
            <a:off x="4159251" y="1165226"/>
            <a:ext cx="663575" cy="430213"/>
          </a:xfrm>
          <a:prstGeom prst="wedgeEllipseCallout">
            <a:avLst>
              <a:gd name="adj1" fmla="val -43750"/>
              <a:gd name="adj2" fmla="val 70000"/>
            </a:avLst>
          </a:prstGeom>
          <a:noFill/>
          <a:ln w="9525">
            <a:noFill/>
            <a:miter lim="800000"/>
            <a:headEnd/>
            <a:tailEnd/>
          </a:ln>
        </p:spPr>
        <p:txBody>
          <a:bodyPr/>
          <a:lstStyle/>
          <a:p>
            <a:pPr marL="261938" indent="-261938" algn="ctr"/>
            <a:endParaRPr lang="en-US" altLang="en-US" sz="1400"/>
          </a:p>
        </p:txBody>
      </p:sp>
      <p:sp>
        <p:nvSpPr>
          <p:cNvPr id="1434641" name="AutoShape 17"/>
          <p:cNvSpPr>
            <a:spLocks noChangeArrowheads="1"/>
          </p:cNvSpPr>
          <p:nvPr/>
        </p:nvSpPr>
        <p:spPr bwMode="auto">
          <a:xfrm>
            <a:off x="2030413" y="962025"/>
            <a:ext cx="1827212" cy="515938"/>
          </a:xfrm>
          <a:prstGeom prst="roundRect">
            <a:avLst>
              <a:gd name="adj" fmla="val 12495"/>
            </a:avLst>
          </a:prstGeom>
          <a:solidFill>
            <a:srgbClr val="99BED7"/>
          </a:solidFill>
          <a:ln w="9525">
            <a:noFill/>
            <a:round/>
            <a:headEnd/>
            <a:tailEnd/>
          </a:ln>
        </p:spPr>
        <p:txBody>
          <a:bodyPr wrap="none" lIns="92075" tIns="46038" rIns="92075" bIns="46038" anchor="ctr"/>
          <a:lstStyle/>
          <a:p>
            <a:pPr algn="ctr" eaLnBrk="0" hangingPunct="0">
              <a:lnSpc>
                <a:spcPct val="100000"/>
              </a:lnSpc>
              <a:spcBef>
                <a:spcPct val="0"/>
              </a:spcBef>
              <a:buFontTx/>
              <a:buNone/>
            </a:pPr>
            <a:r>
              <a:rPr lang="en-GB" altLang="en-US" b="1">
                <a:solidFill>
                  <a:srgbClr val="050A0F"/>
                </a:solidFill>
              </a:rPr>
              <a:t>Client/</a:t>
            </a:r>
          </a:p>
          <a:p>
            <a:pPr algn="ctr" eaLnBrk="0" hangingPunct="0">
              <a:lnSpc>
                <a:spcPct val="100000"/>
              </a:lnSpc>
              <a:spcBef>
                <a:spcPct val="0"/>
              </a:spcBef>
              <a:buFontTx/>
              <a:buNone/>
            </a:pPr>
            <a:r>
              <a:rPr lang="en-GB" altLang="en-US" b="1">
                <a:solidFill>
                  <a:srgbClr val="050A0F"/>
                </a:solidFill>
              </a:rPr>
              <a:t>Organisation</a:t>
            </a:r>
          </a:p>
        </p:txBody>
      </p:sp>
      <p:sp>
        <p:nvSpPr>
          <p:cNvPr id="7186" name="Line 18"/>
          <p:cNvSpPr>
            <a:spLocks noChangeShapeType="1"/>
          </p:cNvSpPr>
          <p:nvPr/>
        </p:nvSpPr>
        <p:spPr bwMode="auto">
          <a:xfrm>
            <a:off x="2905126" y="1649414"/>
            <a:ext cx="250825" cy="268287"/>
          </a:xfrm>
          <a:prstGeom prst="line">
            <a:avLst/>
          </a:prstGeom>
          <a:noFill/>
          <a:ln w="9525">
            <a:noFill/>
            <a:round/>
            <a:headEnd/>
            <a:tailEnd type="triangle" w="med" len="med"/>
          </a:ln>
        </p:spPr>
        <p:txBody>
          <a:bodyPr/>
          <a:lstStyle/>
          <a:p>
            <a:endParaRPr lang="en-IN"/>
          </a:p>
        </p:txBody>
      </p:sp>
      <p:sp>
        <p:nvSpPr>
          <p:cNvPr id="1434643" name="Line 19"/>
          <p:cNvSpPr>
            <a:spLocks noChangeShapeType="1"/>
          </p:cNvSpPr>
          <p:nvPr/>
        </p:nvSpPr>
        <p:spPr bwMode="auto">
          <a:xfrm>
            <a:off x="2989263" y="1587501"/>
            <a:ext cx="304800" cy="320675"/>
          </a:xfrm>
          <a:prstGeom prst="line">
            <a:avLst/>
          </a:prstGeom>
          <a:noFill/>
          <a:ln w="76200">
            <a:solidFill>
              <a:schemeClr val="tx2"/>
            </a:solidFill>
            <a:round/>
            <a:headEnd type="none" w="med" len="lg"/>
            <a:tailEnd type="stealth" w="med" len="lg"/>
          </a:ln>
        </p:spPr>
        <p:txBody>
          <a:bodyPr/>
          <a:lstStyle/>
          <a:p>
            <a:endParaRPr lang="en-IN"/>
          </a:p>
        </p:txBody>
      </p:sp>
      <p:sp>
        <p:nvSpPr>
          <p:cNvPr id="1434644" name="AutoShape 20"/>
          <p:cNvSpPr>
            <a:spLocks noChangeArrowheads="1"/>
          </p:cNvSpPr>
          <p:nvPr/>
        </p:nvSpPr>
        <p:spPr bwMode="auto">
          <a:xfrm>
            <a:off x="7742239" y="2089151"/>
            <a:ext cx="890587" cy="373063"/>
          </a:xfrm>
          <a:prstGeom prst="roundRect">
            <a:avLst>
              <a:gd name="adj" fmla="val 12495"/>
            </a:avLst>
          </a:prstGeom>
          <a:solidFill>
            <a:srgbClr val="CCFFCC"/>
          </a:solidFill>
          <a:ln w="9525">
            <a:noFill/>
            <a:round/>
            <a:headEnd/>
            <a:tailEnd/>
          </a:ln>
        </p:spPr>
        <p:txBody>
          <a:bodyPr wrap="none" lIns="92075" tIns="46038" rIns="92075" bIns="46038" anchor="ctr"/>
          <a:lstStyle/>
          <a:p>
            <a:pPr algn="ctr" eaLnBrk="0" hangingPunct="0">
              <a:lnSpc>
                <a:spcPct val="100000"/>
              </a:lnSpc>
              <a:spcBef>
                <a:spcPct val="0"/>
              </a:spcBef>
              <a:buFontTx/>
              <a:buNone/>
            </a:pPr>
            <a:r>
              <a:rPr lang="en-GB" altLang="en-US" sz="2400" b="1">
                <a:solidFill>
                  <a:srgbClr val="050A0F"/>
                </a:solidFill>
              </a:rPr>
              <a:t>CB</a:t>
            </a:r>
          </a:p>
        </p:txBody>
      </p:sp>
      <p:sp>
        <p:nvSpPr>
          <p:cNvPr id="7189" name="Line 21"/>
          <p:cNvSpPr>
            <a:spLocks noChangeShapeType="1"/>
          </p:cNvSpPr>
          <p:nvPr/>
        </p:nvSpPr>
        <p:spPr bwMode="auto">
          <a:xfrm>
            <a:off x="9448800" y="1917701"/>
            <a:ext cx="1588" cy="233363"/>
          </a:xfrm>
          <a:prstGeom prst="line">
            <a:avLst/>
          </a:prstGeom>
          <a:noFill/>
          <a:ln w="9525">
            <a:noFill/>
            <a:round/>
            <a:headEnd/>
            <a:tailEnd type="triangle" w="med" len="med"/>
          </a:ln>
        </p:spPr>
        <p:txBody>
          <a:bodyPr/>
          <a:lstStyle/>
          <a:p>
            <a:endParaRPr lang="en-IN"/>
          </a:p>
        </p:txBody>
      </p:sp>
      <p:sp>
        <p:nvSpPr>
          <p:cNvPr id="1434646" name="AutoShape 22"/>
          <p:cNvSpPr>
            <a:spLocks noChangeArrowheads="1"/>
          </p:cNvSpPr>
          <p:nvPr/>
        </p:nvSpPr>
        <p:spPr bwMode="auto">
          <a:xfrm>
            <a:off x="8064501" y="3998914"/>
            <a:ext cx="1827213" cy="515937"/>
          </a:xfrm>
          <a:prstGeom prst="roundRect">
            <a:avLst>
              <a:gd name="adj" fmla="val 12495"/>
            </a:avLst>
          </a:prstGeom>
          <a:solidFill>
            <a:srgbClr val="99BED7"/>
          </a:solidFill>
          <a:ln w="9525">
            <a:noFill/>
            <a:round/>
            <a:headEnd/>
            <a:tailEnd/>
          </a:ln>
        </p:spPr>
        <p:txBody>
          <a:bodyPr wrap="none" lIns="92075" tIns="46038" rIns="92075" bIns="46038" anchor="ctr"/>
          <a:lstStyle/>
          <a:p>
            <a:pPr algn="ctr" eaLnBrk="0" hangingPunct="0">
              <a:lnSpc>
                <a:spcPct val="100000"/>
              </a:lnSpc>
              <a:spcBef>
                <a:spcPct val="0"/>
              </a:spcBef>
              <a:buFontTx/>
              <a:buNone/>
            </a:pPr>
            <a:r>
              <a:rPr lang="en-GB" altLang="en-US" b="1">
                <a:solidFill>
                  <a:srgbClr val="050A0F"/>
                </a:solidFill>
              </a:rPr>
              <a:t>Recertification</a:t>
            </a:r>
          </a:p>
        </p:txBody>
      </p:sp>
      <p:sp>
        <p:nvSpPr>
          <p:cNvPr id="1434647" name="Line 23"/>
          <p:cNvSpPr>
            <a:spLocks noChangeShapeType="1"/>
          </p:cNvSpPr>
          <p:nvPr/>
        </p:nvSpPr>
        <p:spPr bwMode="auto">
          <a:xfrm rot="-8309958">
            <a:off x="8915400" y="4657726"/>
            <a:ext cx="304800" cy="320675"/>
          </a:xfrm>
          <a:prstGeom prst="line">
            <a:avLst/>
          </a:prstGeom>
          <a:noFill/>
          <a:ln w="76200">
            <a:solidFill>
              <a:schemeClr val="tx2"/>
            </a:solidFill>
            <a:round/>
            <a:headEnd type="none" w="med" len="lg"/>
            <a:tailEnd type="stealth" w="med" len="lg"/>
          </a:ln>
        </p:spPr>
        <p:txBody>
          <a:bodyPr/>
          <a:lstStyle/>
          <a:p>
            <a:endParaRPr lang="en-IN"/>
          </a:p>
        </p:txBody>
      </p:sp>
      <p:sp>
        <p:nvSpPr>
          <p:cNvPr id="1434648" name="Line 24"/>
          <p:cNvSpPr>
            <a:spLocks noChangeShapeType="1"/>
          </p:cNvSpPr>
          <p:nvPr/>
        </p:nvSpPr>
        <p:spPr bwMode="auto">
          <a:xfrm flipV="1">
            <a:off x="6216651" y="3656013"/>
            <a:ext cx="1033463" cy="614362"/>
          </a:xfrm>
          <a:prstGeom prst="line">
            <a:avLst/>
          </a:prstGeom>
          <a:noFill/>
          <a:ln w="60325">
            <a:solidFill>
              <a:schemeClr val="tx2"/>
            </a:solidFill>
            <a:prstDash val="dashDot"/>
            <a:round/>
            <a:headEnd type="stealth" w="med" len="lg"/>
            <a:tailEnd type="stealth" w="med" len="lg"/>
          </a:ln>
        </p:spPr>
        <p:txBody>
          <a:bodyPr/>
          <a:lstStyle/>
          <a:p>
            <a:endParaRPr lang="en-IN"/>
          </a:p>
        </p:txBody>
      </p:sp>
      <p:pic>
        <p:nvPicPr>
          <p:cNvPr id="2" name="Image 92" descr="BV_logo_SG_RVB_E-bdf.jpg">
            <a:extLst>
              <a:ext uri="{FF2B5EF4-FFF2-40B4-BE49-F238E27FC236}">
                <a16:creationId xmlns:a16="http://schemas.microsoft.com/office/drawing/2014/main" id="{CA8E483D-6F94-5872-0175-30F3332A5676}"/>
              </a:ext>
            </a:extLst>
          </p:cNvPr>
          <p:cNvPicPr>
            <a:picLocks noChangeAspect="1"/>
          </p:cNvPicPr>
          <p:nvPr/>
        </p:nvPicPr>
        <p:blipFill>
          <a:blip r:embed="rId3" cstate="print"/>
          <a:srcRect/>
          <a:stretch>
            <a:fillRect/>
          </a:stretch>
        </p:blipFill>
        <p:spPr bwMode="auto">
          <a:xfrm>
            <a:off x="10667999" y="103390"/>
            <a:ext cx="1340478" cy="433825"/>
          </a:xfrm>
          <a:prstGeom prst="rect">
            <a:avLst/>
          </a:prstGeom>
          <a:noFill/>
          <a:ln w="9525">
            <a:noFill/>
            <a:miter lim="800000"/>
            <a:headEnd/>
            <a:tailEnd/>
          </a:ln>
        </p:spPr>
      </p:pic>
    </p:spTree>
    <p:extLst>
      <p:ext uri="{BB962C8B-B14F-4D97-AF65-F5344CB8AC3E}">
        <p14:creationId xmlns:p14="http://schemas.microsoft.com/office/powerpoint/2010/main" val="7486053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434627"/>
                                        </p:tgtEl>
                                        <p:attrNameLst>
                                          <p:attrName>style.visibility</p:attrName>
                                        </p:attrNameLst>
                                      </p:cBhvr>
                                      <p:to>
                                        <p:strVal val="visible"/>
                                      </p:to>
                                    </p:set>
                                    <p:animEffect transition="in" filter="box(in)">
                                      <p:cBhvr>
                                        <p:cTn id="7" dur="500"/>
                                        <p:tgtEl>
                                          <p:spTgt spid="1434627"/>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434641"/>
                                        </p:tgtEl>
                                        <p:attrNameLst>
                                          <p:attrName>style.visibility</p:attrName>
                                        </p:attrNameLst>
                                      </p:cBhvr>
                                      <p:to>
                                        <p:strVal val="visible"/>
                                      </p:to>
                                    </p:set>
                                    <p:animEffect transition="in" filter="box(in)">
                                      <p:cBhvr>
                                        <p:cTn id="11" dur="500"/>
                                        <p:tgtEl>
                                          <p:spTgt spid="1434641"/>
                                        </p:tgtEl>
                                      </p:cBhvr>
                                    </p:animEffect>
                                  </p:childTnLst>
                                </p:cTn>
                              </p:par>
                            </p:childTnLst>
                          </p:cTn>
                        </p:par>
                        <p:par>
                          <p:cTn id="12" fill="hold" nodeType="afterGroup">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1434646"/>
                                        </p:tgtEl>
                                        <p:attrNameLst>
                                          <p:attrName>style.visibility</p:attrName>
                                        </p:attrNameLst>
                                      </p:cBhvr>
                                      <p:to>
                                        <p:strVal val="visible"/>
                                      </p:to>
                                    </p:set>
                                    <p:animEffect transition="in" filter="box(in)">
                                      <p:cBhvr>
                                        <p:cTn id="15" dur="500"/>
                                        <p:tgtEl>
                                          <p:spTgt spid="1434646"/>
                                        </p:tgtEl>
                                      </p:cBhvr>
                                    </p:animEffect>
                                  </p:childTnLst>
                                </p:cTn>
                              </p:par>
                            </p:childTnLst>
                          </p:cTn>
                        </p:par>
                        <p:par>
                          <p:cTn id="16" fill="hold" nodeType="afterGroup">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1434628"/>
                                        </p:tgtEl>
                                        <p:attrNameLst>
                                          <p:attrName>style.visibility</p:attrName>
                                        </p:attrNameLst>
                                      </p:cBhvr>
                                      <p:to>
                                        <p:strVal val="visible"/>
                                      </p:to>
                                    </p:set>
                                    <p:animEffect transition="in" filter="box(in)">
                                      <p:cBhvr>
                                        <p:cTn id="19" dur="500"/>
                                        <p:tgtEl>
                                          <p:spTgt spid="1434628"/>
                                        </p:tgtEl>
                                      </p:cBhvr>
                                    </p:animEffect>
                                  </p:childTnLst>
                                </p:cTn>
                              </p:par>
                            </p:childTnLst>
                          </p:cTn>
                        </p:par>
                        <p:par>
                          <p:cTn id="20" fill="hold" nodeType="afterGroup">
                            <p:stCondLst>
                              <p:cond delay="2000"/>
                            </p:stCondLst>
                            <p:childTnLst>
                              <p:par>
                                <p:cTn id="21" presetID="4" presetClass="entr" presetSubtype="16" fill="hold" grpId="0" nodeType="afterEffect">
                                  <p:stCondLst>
                                    <p:cond delay="0"/>
                                  </p:stCondLst>
                                  <p:childTnLst>
                                    <p:set>
                                      <p:cBhvr>
                                        <p:cTn id="22" dur="1" fill="hold">
                                          <p:stCondLst>
                                            <p:cond delay="0"/>
                                          </p:stCondLst>
                                        </p:cTn>
                                        <p:tgtEl>
                                          <p:spTgt spid="1434629"/>
                                        </p:tgtEl>
                                        <p:attrNameLst>
                                          <p:attrName>style.visibility</p:attrName>
                                        </p:attrNameLst>
                                      </p:cBhvr>
                                      <p:to>
                                        <p:strVal val="visible"/>
                                      </p:to>
                                    </p:set>
                                    <p:animEffect transition="in" filter="box(in)">
                                      <p:cBhvr>
                                        <p:cTn id="23" dur="500"/>
                                        <p:tgtEl>
                                          <p:spTgt spid="1434629"/>
                                        </p:tgtEl>
                                      </p:cBhvr>
                                    </p:animEffect>
                                  </p:childTnLst>
                                </p:cTn>
                              </p:par>
                            </p:childTnLst>
                          </p:cTn>
                        </p:par>
                        <p:par>
                          <p:cTn id="24" fill="hold" nodeType="afterGroup">
                            <p:stCondLst>
                              <p:cond delay="2500"/>
                            </p:stCondLst>
                            <p:childTnLst>
                              <p:par>
                                <p:cTn id="25" presetID="4" presetClass="entr" presetSubtype="16" fill="hold" grpId="0" nodeType="afterEffect">
                                  <p:stCondLst>
                                    <p:cond delay="0"/>
                                  </p:stCondLst>
                                  <p:childTnLst>
                                    <p:set>
                                      <p:cBhvr>
                                        <p:cTn id="26" dur="1" fill="hold">
                                          <p:stCondLst>
                                            <p:cond delay="0"/>
                                          </p:stCondLst>
                                        </p:cTn>
                                        <p:tgtEl>
                                          <p:spTgt spid="1434630"/>
                                        </p:tgtEl>
                                        <p:attrNameLst>
                                          <p:attrName>style.visibility</p:attrName>
                                        </p:attrNameLst>
                                      </p:cBhvr>
                                      <p:to>
                                        <p:strVal val="visible"/>
                                      </p:to>
                                    </p:set>
                                    <p:animEffect transition="in" filter="box(in)">
                                      <p:cBhvr>
                                        <p:cTn id="27" dur="500"/>
                                        <p:tgtEl>
                                          <p:spTgt spid="1434630"/>
                                        </p:tgtEl>
                                      </p:cBhvr>
                                    </p:animEffect>
                                  </p:childTnLst>
                                </p:cTn>
                              </p:par>
                            </p:childTnLst>
                          </p:cTn>
                        </p:par>
                        <p:par>
                          <p:cTn id="28" fill="hold" nodeType="afterGroup">
                            <p:stCondLst>
                              <p:cond delay="3000"/>
                            </p:stCondLst>
                            <p:childTnLst>
                              <p:par>
                                <p:cTn id="29" presetID="4" presetClass="entr" presetSubtype="16" fill="hold" grpId="0" nodeType="afterEffect">
                                  <p:stCondLst>
                                    <p:cond delay="0"/>
                                  </p:stCondLst>
                                  <p:childTnLst>
                                    <p:set>
                                      <p:cBhvr>
                                        <p:cTn id="30" dur="1" fill="hold">
                                          <p:stCondLst>
                                            <p:cond delay="0"/>
                                          </p:stCondLst>
                                        </p:cTn>
                                        <p:tgtEl>
                                          <p:spTgt spid="1434644"/>
                                        </p:tgtEl>
                                        <p:attrNameLst>
                                          <p:attrName>style.visibility</p:attrName>
                                        </p:attrNameLst>
                                      </p:cBhvr>
                                      <p:to>
                                        <p:strVal val="visible"/>
                                      </p:to>
                                    </p:set>
                                    <p:animEffect transition="in" filter="box(in)">
                                      <p:cBhvr>
                                        <p:cTn id="31" dur="500"/>
                                        <p:tgtEl>
                                          <p:spTgt spid="1434644"/>
                                        </p:tgtEl>
                                      </p:cBhvr>
                                    </p:animEffect>
                                  </p:childTnLst>
                                </p:cTn>
                              </p:par>
                            </p:childTnLst>
                          </p:cTn>
                        </p:par>
                        <p:par>
                          <p:cTn id="32" fill="hold" nodeType="afterGroup">
                            <p:stCondLst>
                              <p:cond delay="3500"/>
                            </p:stCondLst>
                            <p:childTnLst>
                              <p:par>
                                <p:cTn id="33" presetID="4" presetClass="entr" presetSubtype="16" fill="hold" grpId="0" nodeType="afterEffect">
                                  <p:stCondLst>
                                    <p:cond delay="0"/>
                                  </p:stCondLst>
                                  <p:childTnLst>
                                    <p:set>
                                      <p:cBhvr>
                                        <p:cTn id="34" dur="1" fill="hold">
                                          <p:stCondLst>
                                            <p:cond delay="0"/>
                                          </p:stCondLst>
                                        </p:cTn>
                                        <p:tgtEl>
                                          <p:spTgt spid="1434631"/>
                                        </p:tgtEl>
                                        <p:attrNameLst>
                                          <p:attrName>style.visibility</p:attrName>
                                        </p:attrNameLst>
                                      </p:cBhvr>
                                      <p:to>
                                        <p:strVal val="visible"/>
                                      </p:to>
                                    </p:set>
                                    <p:animEffect transition="in" filter="box(in)">
                                      <p:cBhvr>
                                        <p:cTn id="35" dur="500"/>
                                        <p:tgtEl>
                                          <p:spTgt spid="1434631"/>
                                        </p:tgtEl>
                                      </p:cBhvr>
                                    </p:animEffect>
                                  </p:childTnLst>
                                </p:cTn>
                              </p:par>
                            </p:childTnLst>
                          </p:cTn>
                        </p:par>
                        <p:par>
                          <p:cTn id="36" fill="hold" nodeType="afterGroup">
                            <p:stCondLst>
                              <p:cond delay="4000"/>
                            </p:stCondLst>
                            <p:childTnLst>
                              <p:par>
                                <p:cTn id="37" presetID="4" presetClass="entr" presetSubtype="16" fill="hold" grpId="0" nodeType="afterEffect">
                                  <p:stCondLst>
                                    <p:cond delay="0"/>
                                  </p:stCondLst>
                                  <p:childTnLst>
                                    <p:set>
                                      <p:cBhvr>
                                        <p:cTn id="38" dur="1" fill="hold">
                                          <p:stCondLst>
                                            <p:cond delay="0"/>
                                          </p:stCondLst>
                                        </p:cTn>
                                        <p:tgtEl>
                                          <p:spTgt spid="1434632"/>
                                        </p:tgtEl>
                                        <p:attrNameLst>
                                          <p:attrName>style.visibility</p:attrName>
                                        </p:attrNameLst>
                                      </p:cBhvr>
                                      <p:to>
                                        <p:strVal val="visible"/>
                                      </p:to>
                                    </p:set>
                                    <p:animEffect transition="in" filter="box(in)">
                                      <p:cBhvr>
                                        <p:cTn id="39" dur="500"/>
                                        <p:tgtEl>
                                          <p:spTgt spid="1434632"/>
                                        </p:tgtEl>
                                      </p:cBhvr>
                                    </p:animEffect>
                                  </p:childTnLst>
                                </p:cTn>
                              </p:par>
                            </p:childTnLst>
                          </p:cTn>
                        </p:par>
                        <p:par>
                          <p:cTn id="40" fill="hold" nodeType="afterGroup">
                            <p:stCondLst>
                              <p:cond delay="4500"/>
                            </p:stCondLst>
                            <p:childTnLst>
                              <p:par>
                                <p:cTn id="41" presetID="4" presetClass="entr" presetSubtype="16" fill="hold" grpId="0" nodeType="afterEffect">
                                  <p:stCondLst>
                                    <p:cond delay="0"/>
                                  </p:stCondLst>
                                  <p:childTnLst>
                                    <p:set>
                                      <p:cBhvr>
                                        <p:cTn id="42" dur="1" fill="hold">
                                          <p:stCondLst>
                                            <p:cond delay="0"/>
                                          </p:stCondLst>
                                        </p:cTn>
                                        <p:tgtEl>
                                          <p:spTgt spid="1434633"/>
                                        </p:tgtEl>
                                        <p:attrNameLst>
                                          <p:attrName>style.visibility</p:attrName>
                                        </p:attrNameLst>
                                      </p:cBhvr>
                                      <p:to>
                                        <p:strVal val="visible"/>
                                      </p:to>
                                    </p:set>
                                    <p:animEffect transition="in" filter="box(in)">
                                      <p:cBhvr>
                                        <p:cTn id="43" dur="500"/>
                                        <p:tgtEl>
                                          <p:spTgt spid="1434633"/>
                                        </p:tgtEl>
                                      </p:cBhvr>
                                    </p:animEffect>
                                  </p:childTnLst>
                                </p:cTn>
                              </p:par>
                            </p:childTnLst>
                          </p:cTn>
                        </p:par>
                        <p:par>
                          <p:cTn id="44" fill="hold" nodeType="afterGroup">
                            <p:stCondLst>
                              <p:cond delay="5000"/>
                            </p:stCondLst>
                            <p:childTnLst>
                              <p:par>
                                <p:cTn id="45" presetID="4" presetClass="entr" presetSubtype="16" fill="hold" grpId="0" nodeType="afterEffect">
                                  <p:stCondLst>
                                    <p:cond delay="0"/>
                                  </p:stCondLst>
                                  <p:childTnLst>
                                    <p:set>
                                      <p:cBhvr>
                                        <p:cTn id="46" dur="1" fill="hold">
                                          <p:stCondLst>
                                            <p:cond delay="0"/>
                                          </p:stCondLst>
                                        </p:cTn>
                                        <p:tgtEl>
                                          <p:spTgt spid="1434634"/>
                                        </p:tgtEl>
                                        <p:attrNameLst>
                                          <p:attrName>style.visibility</p:attrName>
                                        </p:attrNameLst>
                                      </p:cBhvr>
                                      <p:to>
                                        <p:strVal val="visible"/>
                                      </p:to>
                                    </p:set>
                                    <p:animEffect transition="in" filter="box(in)">
                                      <p:cBhvr>
                                        <p:cTn id="47" dur="500"/>
                                        <p:tgtEl>
                                          <p:spTgt spid="1434634"/>
                                        </p:tgtEl>
                                      </p:cBhvr>
                                    </p:animEffect>
                                  </p:childTnLst>
                                </p:cTn>
                              </p:par>
                            </p:childTnLst>
                          </p:cTn>
                        </p:par>
                        <p:par>
                          <p:cTn id="48" fill="hold" nodeType="afterGroup">
                            <p:stCondLst>
                              <p:cond delay="5500"/>
                            </p:stCondLst>
                            <p:childTnLst>
                              <p:par>
                                <p:cTn id="49" presetID="4" presetClass="entr" presetSubtype="16" fill="hold" grpId="0" nodeType="afterEffect">
                                  <p:stCondLst>
                                    <p:cond delay="0"/>
                                  </p:stCondLst>
                                  <p:childTnLst>
                                    <p:set>
                                      <p:cBhvr>
                                        <p:cTn id="50" dur="1" fill="hold">
                                          <p:stCondLst>
                                            <p:cond delay="0"/>
                                          </p:stCondLst>
                                        </p:cTn>
                                        <p:tgtEl>
                                          <p:spTgt spid="1434635"/>
                                        </p:tgtEl>
                                        <p:attrNameLst>
                                          <p:attrName>style.visibility</p:attrName>
                                        </p:attrNameLst>
                                      </p:cBhvr>
                                      <p:to>
                                        <p:strVal val="visible"/>
                                      </p:to>
                                    </p:set>
                                    <p:animEffect transition="in" filter="box(in)">
                                      <p:cBhvr>
                                        <p:cTn id="51" dur="500"/>
                                        <p:tgtEl>
                                          <p:spTgt spid="1434635"/>
                                        </p:tgtEl>
                                      </p:cBhvr>
                                    </p:animEffect>
                                  </p:childTnLst>
                                </p:cTn>
                              </p:par>
                            </p:childTnLst>
                          </p:cTn>
                        </p:par>
                        <p:par>
                          <p:cTn id="52" fill="hold" nodeType="afterGroup">
                            <p:stCondLst>
                              <p:cond delay="6000"/>
                            </p:stCondLst>
                            <p:childTnLst>
                              <p:par>
                                <p:cTn id="53" presetID="4" presetClass="entr" presetSubtype="16" fill="hold" grpId="0" nodeType="afterEffect">
                                  <p:stCondLst>
                                    <p:cond delay="0"/>
                                  </p:stCondLst>
                                  <p:childTnLst>
                                    <p:set>
                                      <p:cBhvr>
                                        <p:cTn id="54" dur="1" fill="hold">
                                          <p:stCondLst>
                                            <p:cond delay="0"/>
                                          </p:stCondLst>
                                        </p:cTn>
                                        <p:tgtEl>
                                          <p:spTgt spid="1434636"/>
                                        </p:tgtEl>
                                        <p:attrNameLst>
                                          <p:attrName>style.visibility</p:attrName>
                                        </p:attrNameLst>
                                      </p:cBhvr>
                                      <p:to>
                                        <p:strVal val="visible"/>
                                      </p:to>
                                    </p:set>
                                    <p:animEffect transition="in" filter="box(in)">
                                      <p:cBhvr>
                                        <p:cTn id="55" dur="500"/>
                                        <p:tgtEl>
                                          <p:spTgt spid="1434636"/>
                                        </p:tgtEl>
                                      </p:cBhvr>
                                    </p:animEffect>
                                  </p:childTnLst>
                                </p:cTn>
                              </p:par>
                            </p:childTnLst>
                          </p:cTn>
                        </p:par>
                        <p:par>
                          <p:cTn id="56" fill="hold" nodeType="afterGroup">
                            <p:stCondLst>
                              <p:cond delay="6500"/>
                            </p:stCondLst>
                            <p:childTnLst>
                              <p:par>
                                <p:cTn id="57" presetID="4" presetClass="entr" presetSubtype="16" fill="hold" grpId="0" nodeType="afterEffect">
                                  <p:stCondLst>
                                    <p:cond delay="0"/>
                                  </p:stCondLst>
                                  <p:childTnLst>
                                    <p:set>
                                      <p:cBhvr>
                                        <p:cTn id="58" dur="1" fill="hold">
                                          <p:stCondLst>
                                            <p:cond delay="0"/>
                                          </p:stCondLst>
                                        </p:cTn>
                                        <p:tgtEl>
                                          <p:spTgt spid="1434643"/>
                                        </p:tgtEl>
                                        <p:attrNameLst>
                                          <p:attrName>style.visibility</p:attrName>
                                        </p:attrNameLst>
                                      </p:cBhvr>
                                      <p:to>
                                        <p:strVal val="visible"/>
                                      </p:to>
                                    </p:set>
                                    <p:animEffect transition="in" filter="box(in)">
                                      <p:cBhvr>
                                        <p:cTn id="59" dur="500"/>
                                        <p:tgtEl>
                                          <p:spTgt spid="1434643"/>
                                        </p:tgtEl>
                                      </p:cBhvr>
                                    </p:animEffect>
                                  </p:childTnLst>
                                </p:cTn>
                              </p:par>
                            </p:childTnLst>
                          </p:cTn>
                        </p:par>
                        <p:par>
                          <p:cTn id="60" fill="hold" nodeType="afterGroup">
                            <p:stCondLst>
                              <p:cond delay="7000"/>
                            </p:stCondLst>
                            <p:childTnLst>
                              <p:par>
                                <p:cTn id="61" presetID="4" presetClass="entr" presetSubtype="16" fill="hold" grpId="0" nodeType="afterEffect">
                                  <p:stCondLst>
                                    <p:cond delay="0"/>
                                  </p:stCondLst>
                                  <p:childTnLst>
                                    <p:set>
                                      <p:cBhvr>
                                        <p:cTn id="62" dur="1" fill="hold">
                                          <p:stCondLst>
                                            <p:cond delay="0"/>
                                          </p:stCondLst>
                                        </p:cTn>
                                        <p:tgtEl>
                                          <p:spTgt spid="1434637"/>
                                        </p:tgtEl>
                                        <p:attrNameLst>
                                          <p:attrName>style.visibility</p:attrName>
                                        </p:attrNameLst>
                                      </p:cBhvr>
                                      <p:to>
                                        <p:strVal val="visible"/>
                                      </p:to>
                                    </p:set>
                                    <p:animEffect transition="in" filter="box(in)">
                                      <p:cBhvr>
                                        <p:cTn id="63" dur="500"/>
                                        <p:tgtEl>
                                          <p:spTgt spid="1434637"/>
                                        </p:tgtEl>
                                      </p:cBhvr>
                                    </p:animEffect>
                                  </p:childTnLst>
                                </p:cTn>
                              </p:par>
                            </p:childTnLst>
                          </p:cTn>
                        </p:par>
                        <p:par>
                          <p:cTn id="64" fill="hold" nodeType="afterGroup">
                            <p:stCondLst>
                              <p:cond delay="7500"/>
                            </p:stCondLst>
                            <p:childTnLst>
                              <p:par>
                                <p:cTn id="65" presetID="4" presetClass="entr" presetSubtype="16" fill="hold" grpId="0" nodeType="afterEffect">
                                  <p:stCondLst>
                                    <p:cond delay="0"/>
                                  </p:stCondLst>
                                  <p:childTnLst>
                                    <p:set>
                                      <p:cBhvr>
                                        <p:cTn id="66" dur="1" fill="hold">
                                          <p:stCondLst>
                                            <p:cond delay="0"/>
                                          </p:stCondLst>
                                        </p:cTn>
                                        <p:tgtEl>
                                          <p:spTgt spid="1434647"/>
                                        </p:tgtEl>
                                        <p:attrNameLst>
                                          <p:attrName>style.visibility</p:attrName>
                                        </p:attrNameLst>
                                      </p:cBhvr>
                                      <p:to>
                                        <p:strVal val="visible"/>
                                      </p:to>
                                    </p:set>
                                    <p:animEffect transition="in" filter="box(in)">
                                      <p:cBhvr>
                                        <p:cTn id="67" dur="500"/>
                                        <p:tgtEl>
                                          <p:spTgt spid="1434647"/>
                                        </p:tgtEl>
                                      </p:cBhvr>
                                    </p:animEffect>
                                  </p:childTnLst>
                                </p:cTn>
                              </p:par>
                            </p:childTnLst>
                          </p:cTn>
                        </p:par>
                        <p:par>
                          <p:cTn id="68" fill="hold" nodeType="afterGroup">
                            <p:stCondLst>
                              <p:cond delay="8000"/>
                            </p:stCondLst>
                            <p:childTnLst>
                              <p:par>
                                <p:cTn id="69" presetID="4" presetClass="entr" presetSubtype="16" fill="hold" grpId="0" nodeType="afterEffect">
                                  <p:stCondLst>
                                    <p:cond delay="0"/>
                                  </p:stCondLst>
                                  <p:childTnLst>
                                    <p:set>
                                      <p:cBhvr>
                                        <p:cTn id="70" dur="1" fill="hold">
                                          <p:stCondLst>
                                            <p:cond delay="0"/>
                                          </p:stCondLst>
                                        </p:cTn>
                                        <p:tgtEl>
                                          <p:spTgt spid="1434648"/>
                                        </p:tgtEl>
                                        <p:attrNameLst>
                                          <p:attrName>style.visibility</p:attrName>
                                        </p:attrNameLst>
                                      </p:cBhvr>
                                      <p:to>
                                        <p:strVal val="visible"/>
                                      </p:to>
                                    </p:set>
                                    <p:animEffect transition="in" filter="box(in)">
                                      <p:cBhvr>
                                        <p:cTn id="71" dur="500"/>
                                        <p:tgtEl>
                                          <p:spTgt spid="1434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627" grpId="0" animBg="1" autoUpdateAnimBg="0"/>
      <p:bldP spid="1434628" grpId="0" animBg="1" autoUpdateAnimBg="0"/>
      <p:bldP spid="1434629" grpId="0" animBg="1" autoUpdateAnimBg="0"/>
      <p:bldP spid="1434630" grpId="0" animBg="1" autoUpdateAnimBg="0"/>
      <p:bldP spid="1434631" grpId="0" animBg="1" autoUpdateAnimBg="0"/>
      <p:bldP spid="1434632" grpId="0" animBg="1" autoUpdateAnimBg="0"/>
      <p:bldP spid="1434633" grpId="0" animBg="1"/>
      <p:bldP spid="1434634" grpId="0" animBg="1"/>
      <p:bldP spid="1434635" grpId="0" animBg="1"/>
      <p:bldP spid="1434636" grpId="0" animBg="1"/>
      <p:bldP spid="1434637" grpId="0" animBg="1"/>
      <p:bldP spid="1434641" grpId="0" animBg="1" autoUpdateAnimBg="0"/>
      <p:bldP spid="1434643" grpId="0" animBg="1"/>
      <p:bldP spid="1434644" grpId="0" animBg="1" autoUpdateAnimBg="0"/>
      <p:bldP spid="1434646" grpId="0" animBg="1" autoUpdateAnimBg="0"/>
      <p:bldP spid="1434647" grpId="0" animBg="1"/>
      <p:bldP spid="143464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49B9D2B9-94A4-457D-B6F8-5DBFC2EAA9CA}"/>
              </a:ext>
            </a:extLst>
          </p:cNvPr>
          <p:cNvPicPr>
            <a:picLocks noChangeAspect="1"/>
          </p:cNvPicPr>
          <p:nvPr/>
        </p:nvPicPr>
        <p:blipFill>
          <a:blip r:embed="rId3" cstate="print"/>
          <a:srcRect/>
          <a:stretch>
            <a:fillRect/>
          </a:stretch>
        </p:blipFill>
        <p:spPr bwMode="auto">
          <a:xfrm>
            <a:off x="10779635" y="120644"/>
            <a:ext cx="1340478" cy="433825"/>
          </a:xfrm>
          <a:prstGeom prst="rect">
            <a:avLst/>
          </a:prstGeom>
          <a:noFill/>
          <a:ln w="9525">
            <a:noFill/>
            <a:miter lim="800000"/>
            <a:headEnd/>
            <a:tailEnd/>
          </a:ln>
        </p:spPr>
      </p:pic>
      <p:pic>
        <p:nvPicPr>
          <p:cNvPr id="3" name="Picture 2">
            <a:extLst>
              <a:ext uri="{FF2B5EF4-FFF2-40B4-BE49-F238E27FC236}">
                <a16:creationId xmlns:a16="http://schemas.microsoft.com/office/drawing/2014/main" id="{53B2EA1A-604E-BA64-9108-4E0732135789}"/>
              </a:ext>
            </a:extLst>
          </p:cNvPr>
          <p:cNvPicPr>
            <a:picLocks noChangeAspect="1"/>
          </p:cNvPicPr>
          <p:nvPr/>
        </p:nvPicPr>
        <p:blipFill rotWithShape="1">
          <a:blip r:embed="rId4">
            <a:extLst>
              <a:ext uri="{28A0092B-C50C-407E-A947-70E740481C1C}">
                <a14:useLocalDpi xmlns:a14="http://schemas.microsoft.com/office/drawing/2010/main" val="0"/>
              </a:ext>
            </a:extLst>
          </a:blip>
          <a:srcRect t="7044" r="912" b="7799"/>
          <a:stretch/>
        </p:blipFill>
        <p:spPr>
          <a:xfrm>
            <a:off x="1524000" y="483079"/>
            <a:ext cx="9060611" cy="5840084"/>
          </a:xfrm>
          <a:prstGeom prst="rect">
            <a:avLst/>
          </a:prstGeom>
        </p:spPr>
      </p:pic>
    </p:spTree>
    <p:extLst>
      <p:ext uri="{BB962C8B-B14F-4D97-AF65-F5344CB8AC3E}">
        <p14:creationId xmlns:p14="http://schemas.microsoft.com/office/powerpoint/2010/main" val="2608178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EC5A0B51-F22F-F2FD-6851-CFC115AB3142}"/>
              </a:ext>
            </a:extLst>
          </p:cNvPr>
          <p:cNvPicPr>
            <a:picLocks noChangeAspect="1"/>
          </p:cNvPicPr>
          <p:nvPr/>
        </p:nvPicPr>
        <p:blipFill>
          <a:blip r:embed="rId3" cstate="print"/>
          <a:srcRect/>
          <a:stretch>
            <a:fillRect/>
          </a:stretch>
        </p:blipFill>
        <p:spPr bwMode="auto">
          <a:xfrm>
            <a:off x="10779635" y="120644"/>
            <a:ext cx="1340478" cy="433825"/>
          </a:xfrm>
          <a:prstGeom prst="rect">
            <a:avLst/>
          </a:prstGeom>
          <a:noFill/>
          <a:ln w="9525">
            <a:noFill/>
            <a:miter lim="800000"/>
            <a:headEnd/>
            <a:tailEnd/>
          </a:ln>
        </p:spPr>
      </p:pic>
      <p:pic>
        <p:nvPicPr>
          <p:cNvPr id="4" name="Picture 3">
            <a:extLst>
              <a:ext uri="{FF2B5EF4-FFF2-40B4-BE49-F238E27FC236}">
                <a16:creationId xmlns:a16="http://schemas.microsoft.com/office/drawing/2014/main" id="{10971936-F4CF-7FE9-6AE5-64996B9F5074}"/>
              </a:ext>
            </a:extLst>
          </p:cNvPr>
          <p:cNvPicPr>
            <a:picLocks noChangeAspect="1"/>
          </p:cNvPicPr>
          <p:nvPr/>
        </p:nvPicPr>
        <p:blipFill rotWithShape="1">
          <a:blip r:embed="rId4">
            <a:extLst>
              <a:ext uri="{28A0092B-C50C-407E-A947-70E740481C1C}">
                <a14:useLocalDpi xmlns:a14="http://schemas.microsoft.com/office/drawing/2010/main" val="0"/>
              </a:ext>
            </a:extLst>
          </a:blip>
          <a:srcRect t="9309" b="6541"/>
          <a:stretch/>
        </p:blipFill>
        <p:spPr>
          <a:xfrm>
            <a:off x="1524000" y="638355"/>
            <a:ext cx="9144000" cy="5771072"/>
          </a:xfrm>
          <a:prstGeom prst="rect">
            <a:avLst/>
          </a:prstGeom>
        </p:spPr>
      </p:pic>
    </p:spTree>
    <p:extLst>
      <p:ext uri="{BB962C8B-B14F-4D97-AF65-F5344CB8AC3E}">
        <p14:creationId xmlns:p14="http://schemas.microsoft.com/office/powerpoint/2010/main" val="92268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0F47DDAA-A404-77FD-5618-6AF5057AEB14}"/>
              </a:ext>
            </a:extLst>
          </p:cNvPr>
          <p:cNvPicPr>
            <a:picLocks noChangeAspect="1"/>
          </p:cNvPicPr>
          <p:nvPr/>
        </p:nvPicPr>
        <p:blipFill>
          <a:blip r:embed="rId3" cstate="print"/>
          <a:srcRect/>
          <a:stretch>
            <a:fillRect/>
          </a:stretch>
        </p:blipFill>
        <p:spPr bwMode="auto">
          <a:xfrm>
            <a:off x="10779635" y="120644"/>
            <a:ext cx="1340478" cy="433825"/>
          </a:xfrm>
          <a:prstGeom prst="rect">
            <a:avLst/>
          </a:prstGeom>
          <a:noFill/>
          <a:ln w="9525">
            <a:noFill/>
            <a:miter lim="800000"/>
            <a:headEnd/>
            <a:tailEnd/>
          </a:ln>
        </p:spPr>
      </p:pic>
      <p:pic>
        <p:nvPicPr>
          <p:cNvPr id="3" name="Picture 2">
            <a:extLst>
              <a:ext uri="{FF2B5EF4-FFF2-40B4-BE49-F238E27FC236}">
                <a16:creationId xmlns:a16="http://schemas.microsoft.com/office/drawing/2014/main" id="{7FE52D57-DE4A-A8FF-6743-C5BCECDDE2E4}"/>
              </a:ext>
            </a:extLst>
          </p:cNvPr>
          <p:cNvPicPr>
            <a:picLocks noChangeAspect="1"/>
          </p:cNvPicPr>
          <p:nvPr/>
        </p:nvPicPr>
        <p:blipFill rotWithShape="1">
          <a:blip r:embed="rId4">
            <a:extLst>
              <a:ext uri="{28A0092B-C50C-407E-A947-70E740481C1C}">
                <a14:useLocalDpi xmlns:a14="http://schemas.microsoft.com/office/drawing/2010/main" val="0"/>
              </a:ext>
            </a:extLst>
          </a:blip>
          <a:srcRect t="9309" b="6541"/>
          <a:stretch/>
        </p:blipFill>
        <p:spPr>
          <a:xfrm>
            <a:off x="1524000" y="638355"/>
            <a:ext cx="9144000" cy="5771072"/>
          </a:xfrm>
          <a:prstGeom prst="rect">
            <a:avLst/>
          </a:prstGeom>
        </p:spPr>
      </p:pic>
    </p:spTree>
    <p:extLst>
      <p:ext uri="{BB962C8B-B14F-4D97-AF65-F5344CB8AC3E}">
        <p14:creationId xmlns:p14="http://schemas.microsoft.com/office/powerpoint/2010/main" val="1470638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850B7C0D-3827-79A4-DB0E-0C22DB79B5C2}"/>
              </a:ext>
            </a:extLst>
          </p:cNvPr>
          <p:cNvPicPr>
            <a:picLocks noChangeAspect="1"/>
          </p:cNvPicPr>
          <p:nvPr/>
        </p:nvPicPr>
        <p:blipFill>
          <a:blip r:embed="rId3" cstate="print"/>
          <a:srcRect/>
          <a:stretch>
            <a:fillRect/>
          </a:stretch>
        </p:blipFill>
        <p:spPr bwMode="auto">
          <a:xfrm>
            <a:off x="10779635" y="120644"/>
            <a:ext cx="1340478" cy="433825"/>
          </a:xfrm>
          <a:prstGeom prst="rect">
            <a:avLst/>
          </a:prstGeom>
          <a:noFill/>
          <a:ln w="9525">
            <a:noFill/>
            <a:miter lim="800000"/>
            <a:headEnd/>
            <a:tailEnd/>
          </a:ln>
        </p:spPr>
      </p:pic>
      <p:pic>
        <p:nvPicPr>
          <p:cNvPr id="4" name="Picture 3">
            <a:extLst>
              <a:ext uri="{FF2B5EF4-FFF2-40B4-BE49-F238E27FC236}">
                <a16:creationId xmlns:a16="http://schemas.microsoft.com/office/drawing/2014/main" id="{06BAFBD6-FFAE-1F8E-E160-B2AEFF268A3B}"/>
              </a:ext>
            </a:extLst>
          </p:cNvPr>
          <p:cNvPicPr>
            <a:picLocks noChangeAspect="1"/>
          </p:cNvPicPr>
          <p:nvPr/>
        </p:nvPicPr>
        <p:blipFill rotWithShape="1">
          <a:blip r:embed="rId4">
            <a:extLst>
              <a:ext uri="{28A0092B-C50C-407E-A947-70E740481C1C}">
                <a14:useLocalDpi xmlns:a14="http://schemas.microsoft.com/office/drawing/2010/main" val="0"/>
              </a:ext>
            </a:extLst>
          </a:blip>
          <a:srcRect t="6164" r="23271" b="6541"/>
          <a:stretch/>
        </p:blipFill>
        <p:spPr>
          <a:xfrm>
            <a:off x="1524000" y="3132"/>
            <a:ext cx="7507857" cy="6406294"/>
          </a:xfrm>
          <a:prstGeom prst="rect">
            <a:avLst/>
          </a:prstGeom>
        </p:spPr>
      </p:pic>
    </p:spTree>
    <p:extLst>
      <p:ext uri="{BB962C8B-B14F-4D97-AF65-F5344CB8AC3E}">
        <p14:creationId xmlns:p14="http://schemas.microsoft.com/office/powerpoint/2010/main" val="2831930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CADBDE7B-0005-2F87-4882-58F6F0DFF47B}"/>
              </a:ext>
            </a:extLst>
          </p:cNvPr>
          <p:cNvPicPr>
            <a:picLocks noChangeAspect="1"/>
          </p:cNvPicPr>
          <p:nvPr/>
        </p:nvPicPr>
        <p:blipFill>
          <a:blip r:embed="rId3" cstate="print"/>
          <a:srcRect/>
          <a:stretch>
            <a:fillRect/>
          </a:stretch>
        </p:blipFill>
        <p:spPr bwMode="auto">
          <a:xfrm>
            <a:off x="10779635" y="120644"/>
            <a:ext cx="1340478" cy="433825"/>
          </a:xfrm>
          <a:prstGeom prst="rect">
            <a:avLst/>
          </a:prstGeom>
          <a:noFill/>
          <a:ln w="9525">
            <a:noFill/>
            <a:miter lim="800000"/>
            <a:headEnd/>
            <a:tailEnd/>
          </a:ln>
        </p:spPr>
      </p:pic>
      <p:pic>
        <p:nvPicPr>
          <p:cNvPr id="3" name="Picture 2">
            <a:extLst>
              <a:ext uri="{FF2B5EF4-FFF2-40B4-BE49-F238E27FC236}">
                <a16:creationId xmlns:a16="http://schemas.microsoft.com/office/drawing/2014/main" id="{5BBFBB8D-BB19-E15D-2B83-D0345E356276}"/>
              </a:ext>
            </a:extLst>
          </p:cNvPr>
          <p:cNvPicPr>
            <a:picLocks noChangeAspect="1"/>
          </p:cNvPicPr>
          <p:nvPr/>
        </p:nvPicPr>
        <p:blipFill rotWithShape="1">
          <a:blip r:embed="rId4">
            <a:extLst>
              <a:ext uri="{28A0092B-C50C-407E-A947-70E740481C1C}">
                <a14:useLocalDpi xmlns:a14="http://schemas.microsoft.com/office/drawing/2010/main" val="0"/>
              </a:ext>
            </a:extLst>
          </a:blip>
          <a:srcRect t="9182" b="6541"/>
          <a:stretch/>
        </p:blipFill>
        <p:spPr>
          <a:xfrm>
            <a:off x="1524000" y="629728"/>
            <a:ext cx="9144000" cy="5779698"/>
          </a:xfrm>
          <a:prstGeom prst="rect">
            <a:avLst/>
          </a:prstGeom>
        </p:spPr>
      </p:pic>
    </p:spTree>
    <p:extLst>
      <p:ext uri="{BB962C8B-B14F-4D97-AF65-F5344CB8AC3E}">
        <p14:creationId xmlns:p14="http://schemas.microsoft.com/office/powerpoint/2010/main" val="1867041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5BB1A79A-D136-EF15-12D2-2D5D753407C1}"/>
              </a:ext>
            </a:extLst>
          </p:cNvPr>
          <p:cNvPicPr>
            <a:picLocks noChangeAspect="1"/>
          </p:cNvPicPr>
          <p:nvPr/>
        </p:nvPicPr>
        <p:blipFill>
          <a:blip r:embed="rId3" cstate="print"/>
          <a:srcRect/>
          <a:stretch>
            <a:fillRect/>
          </a:stretch>
        </p:blipFill>
        <p:spPr bwMode="auto">
          <a:xfrm>
            <a:off x="10779635" y="120644"/>
            <a:ext cx="1340478" cy="433825"/>
          </a:xfrm>
          <a:prstGeom prst="rect">
            <a:avLst/>
          </a:prstGeom>
          <a:noFill/>
          <a:ln w="9525">
            <a:noFill/>
            <a:miter lim="800000"/>
            <a:headEnd/>
            <a:tailEnd/>
          </a:ln>
        </p:spPr>
      </p:pic>
      <p:pic>
        <p:nvPicPr>
          <p:cNvPr id="4" name="Picture 3">
            <a:extLst>
              <a:ext uri="{FF2B5EF4-FFF2-40B4-BE49-F238E27FC236}">
                <a16:creationId xmlns:a16="http://schemas.microsoft.com/office/drawing/2014/main" id="{A7446022-25E0-C009-7D2C-9D60E6843537}"/>
              </a:ext>
            </a:extLst>
          </p:cNvPr>
          <p:cNvPicPr>
            <a:picLocks noChangeAspect="1"/>
          </p:cNvPicPr>
          <p:nvPr/>
        </p:nvPicPr>
        <p:blipFill rotWithShape="1">
          <a:blip r:embed="rId4">
            <a:extLst>
              <a:ext uri="{28A0092B-C50C-407E-A947-70E740481C1C}">
                <a14:useLocalDpi xmlns:a14="http://schemas.microsoft.com/office/drawing/2010/main" val="0"/>
              </a:ext>
            </a:extLst>
          </a:blip>
          <a:srcRect t="10188" b="6793"/>
          <a:stretch/>
        </p:blipFill>
        <p:spPr>
          <a:xfrm>
            <a:off x="1524000" y="698740"/>
            <a:ext cx="9144000" cy="5693434"/>
          </a:xfrm>
          <a:prstGeom prst="rect">
            <a:avLst/>
          </a:prstGeom>
        </p:spPr>
      </p:pic>
    </p:spTree>
    <p:extLst>
      <p:ext uri="{BB962C8B-B14F-4D97-AF65-F5344CB8AC3E}">
        <p14:creationId xmlns:p14="http://schemas.microsoft.com/office/powerpoint/2010/main" val="3062624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C1234-2DFD-BD84-01A2-F0E112577942}"/>
            </a:ext>
          </a:extLst>
        </p:cNvPr>
        <p:cNvGrpSpPr/>
        <p:nvPr/>
      </p:nvGrpSpPr>
      <p:grpSpPr>
        <a:xfrm>
          <a:off x="0" y="0"/>
          <a:ext cx="0" cy="0"/>
          <a:chOff x="0" y="0"/>
          <a:chExt cx="0" cy="0"/>
        </a:xfrm>
      </p:grpSpPr>
      <p:pic>
        <p:nvPicPr>
          <p:cNvPr id="5" name="Image 92" descr="BV_logo_SG_RVB_E-bdf.jpg">
            <a:extLst>
              <a:ext uri="{FF2B5EF4-FFF2-40B4-BE49-F238E27FC236}">
                <a16:creationId xmlns:a16="http://schemas.microsoft.com/office/drawing/2014/main" id="{EFC3EAA9-CB67-5002-E0CB-F9E49CF19016}"/>
              </a:ext>
            </a:extLst>
          </p:cNvPr>
          <p:cNvPicPr>
            <a:picLocks noChangeAspect="1"/>
          </p:cNvPicPr>
          <p:nvPr/>
        </p:nvPicPr>
        <p:blipFill>
          <a:blip r:embed="rId3" cstate="print"/>
          <a:srcRect/>
          <a:stretch>
            <a:fillRect/>
          </a:stretch>
        </p:blipFill>
        <p:spPr bwMode="auto">
          <a:xfrm>
            <a:off x="10779635" y="120644"/>
            <a:ext cx="1340478" cy="433825"/>
          </a:xfrm>
          <a:prstGeom prst="rect">
            <a:avLst/>
          </a:prstGeom>
          <a:noFill/>
          <a:ln w="9525">
            <a:noFill/>
            <a:miter lim="800000"/>
            <a:headEnd/>
            <a:tailEnd/>
          </a:ln>
        </p:spPr>
      </p:pic>
      <p:pic>
        <p:nvPicPr>
          <p:cNvPr id="3" name="Picture 2">
            <a:extLst>
              <a:ext uri="{FF2B5EF4-FFF2-40B4-BE49-F238E27FC236}">
                <a16:creationId xmlns:a16="http://schemas.microsoft.com/office/drawing/2014/main" id="{3228FE4E-D82C-6540-032B-E926972FC3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182" b="6289"/>
          <a:stretch/>
        </p:blipFill>
        <p:spPr>
          <a:xfrm>
            <a:off x="1524000" y="629728"/>
            <a:ext cx="7016151" cy="4447975"/>
          </a:xfrm>
          <a:prstGeom prst="rect">
            <a:avLst/>
          </a:prstGeom>
        </p:spPr>
      </p:pic>
      <p:sp>
        <p:nvSpPr>
          <p:cNvPr id="2" name="Rectangle 4">
            <a:extLst>
              <a:ext uri="{FF2B5EF4-FFF2-40B4-BE49-F238E27FC236}">
                <a16:creationId xmlns:a16="http://schemas.microsoft.com/office/drawing/2014/main" id="{3D4CC630-4EEB-DF95-3F4E-1E384CC88856}"/>
              </a:ext>
            </a:extLst>
          </p:cNvPr>
          <p:cNvSpPr txBox="1">
            <a:spLocks noChangeArrowheads="1"/>
          </p:cNvSpPr>
          <p:nvPr/>
        </p:nvSpPr>
        <p:spPr>
          <a:xfrm>
            <a:off x="-127959" y="5195918"/>
            <a:ext cx="11281914" cy="11790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dirty="0">
                <a:hlinkClick r:id="rId5"/>
              </a:rPr>
              <a:t>https://eucertification.net/check-certificate/</a:t>
            </a:r>
            <a:endParaRPr lang="en-US" altLang="en-US" dirty="0"/>
          </a:p>
          <a:p>
            <a:r>
              <a:rPr lang="en-US" altLang="en-US" dirty="0"/>
              <a:t>Or Email</a:t>
            </a:r>
          </a:p>
          <a:p>
            <a:r>
              <a:rPr lang="en-US" b="0" i="0" dirty="0">
                <a:solidFill>
                  <a:srgbClr val="222222"/>
                </a:solidFill>
                <a:effectLst/>
                <a:latin typeface="Source Sans Pro" panose="020B0503030403020204" pitchFamily="34" charset="0"/>
              </a:rPr>
              <a:t> info@eucertification.net</a:t>
            </a:r>
            <a:endParaRPr lang="en-US" altLang="en-US" dirty="0"/>
          </a:p>
        </p:txBody>
      </p:sp>
    </p:spTree>
    <p:extLst>
      <p:ext uri="{BB962C8B-B14F-4D97-AF65-F5344CB8AC3E}">
        <p14:creationId xmlns:p14="http://schemas.microsoft.com/office/powerpoint/2010/main" val="302048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BV_NewLogo2007_Qvect">
            <a:extLst>
              <a:ext uri="{FF2B5EF4-FFF2-40B4-BE49-F238E27FC236}">
                <a16:creationId xmlns:a16="http://schemas.microsoft.com/office/drawing/2014/main" id="{ECEF60B9-B4E3-496E-B9EA-ED534153A4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7601" y="1549401"/>
            <a:ext cx="7415213" cy="375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0560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896735" y="789633"/>
            <a:ext cx="4729162" cy="263525"/>
          </a:xfrm>
          <a:noFill/>
        </p:spPr>
        <p:txBody>
          <a:bodyPr>
            <a:noAutofit/>
          </a:bodyPr>
          <a:lstStyle/>
          <a:p>
            <a:pPr eaLnBrk="1" hangingPunct="1"/>
            <a:r>
              <a:rPr lang="en-US" altLang="en-US" sz="2800" dirty="0">
                <a:solidFill>
                  <a:srgbClr val="050A0F"/>
                </a:solidFill>
              </a:rPr>
              <a:t>Stage 1 – “Readiness  audit”</a:t>
            </a:r>
          </a:p>
        </p:txBody>
      </p:sp>
      <p:sp>
        <p:nvSpPr>
          <p:cNvPr id="1440771" name="Rectangle 3"/>
          <p:cNvSpPr>
            <a:spLocks noGrp="1" noChangeArrowheads="1"/>
          </p:cNvSpPr>
          <p:nvPr>
            <p:ph sz="half" idx="1"/>
          </p:nvPr>
        </p:nvSpPr>
        <p:spPr>
          <a:xfrm>
            <a:off x="1524000" y="1400176"/>
            <a:ext cx="8782050" cy="5199063"/>
          </a:xfrm>
        </p:spPr>
        <p:txBody>
          <a:bodyPr/>
          <a:lstStyle/>
          <a:p>
            <a:pPr marL="274638" lvl="2" indent="411163" eaLnBrk="1" hangingPunct="1">
              <a:buFont typeface="Wingdings" pitchFamily="2" charset="2"/>
              <a:buChar char="Ø"/>
            </a:pPr>
            <a:r>
              <a:rPr lang="en-GB" altLang="en-US" sz="1600" b="1" dirty="0"/>
              <a:t>Recommended to be done on site.</a:t>
            </a:r>
          </a:p>
          <a:p>
            <a:pPr marL="274638" lvl="2" indent="411163" eaLnBrk="1" hangingPunct="1">
              <a:buFont typeface="Wingdings" pitchFamily="2" charset="2"/>
              <a:buChar char="Ø"/>
            </a:pPr>
            <a:r>
              <a:rPr lang="en-GB" altLang="en-US" sz="1600" b="1" dirty="0"/>
              <a:t>Audit of documentation</a:t>
            </a:r>
          </a:p>
          <a:p>
            <a:pPr marL="274638" lvl="2" indent="411163" eaLnBrk="1" hangingPunct="1">
              <a:buFont typeface="Wingdings" pitchFamily="2" charset="2"/>
              <a:buChar char="Ø"/>
            </a:pPr>
            <a:r>
              <a:rPr lang="en-GB" altLang="en-US" sz="1600" b="1" dirty="0">
                <a:solidFill>
                  <a:schemeClr val="hlink"/>
                </a:solidFill>
              </a:rPr>
              <a:t>Evaluation  of location / site specific conditions  </a:t>
            </a:r>
          </a:p>
          <a:p>
            <a:pPr marL="274638" lvl="2" indent="411163" eaLnBrk="1" hangingPunct="1">
              <a:buFont typeface="Wingdings" pitchFamily="2" charset="2"/>
              <a:buChar char="Ø"/>
            </a:pPr>
            <a:r>
              <a:rPr lang="en-GB" altLang="en-US" sz="1600" b="1" dirty="0">
                <a:solidFill>
                  <a:schemeClr val="hlink"/>
                </a:solidFill>
              </a:rPr>
              <a:t>Review of Key performances parameters  </a:t>
            </a:r>
          </a:p>
          <a:p>
            <a:pPr marL="274638" lvl="2" indent="411163" eaLnBrk="1" hangingPunct="1">
              <a:buFont typeface="Wingdings" pitchFamily="2" charset="2"/>
              <a:buChar char="Ø"/>
            </a:pPr>
            <a:r>
              <a:rPr lang="en-GB" altLang="en-US" sz="1600" b="1" dirty="0"/>
              <a:t>Validation of  scope</a:t>
            </a:r>
            <a:r>
              <a:rPr lang="en-GB" altLang="en-US" sz="1600" b="1" dirty="0">
                <a:solidFill>
                  <a:schemeClr val="hlink"/>
                </a:solidFill>
              </a:rPr>
              <a:t>. </a:t>
            </a:r>
          </a:p>
          <a:p>
            <a:pPr marL="274638" lvl="2" indent="411163" eaLnBrk="1" hangingPunct="1">
              <a:buFont typeface="Wingdings" pitchFamily="2" charset="2"/>
              <a:buChar char="Ø"/>
            </a:pPr>
            <a:r>
              <a:rPr lang="en-GB" altLang="en-US" sz="1600" b="1" dirty="0">
                <a:solidFill>
                  <a:schemeClr val="hlink"/>
                </a:solidFill>
              </a:rPr>
              <a:t>Collection of information regarding statutory &amp; regulatory requirements and their </a:t>
            </a:r>
          </a:p>
          <a:p>
            <a:pPr marL="274638" lvl="2" indent="411163" eaLnBrk="1" hangingPunct="1">
              <a:buNone/>
            </a:pPr>
            <a:r>
              <a:rPr lang="en-GB" altLang="en-US" sz="1600" b="1" dirty="0">
                <a:solidFill>
                  <a:schemeClr val="hlink"/>
                </a:solidFill>
              </a:rPr>
              <a:t>compliance</a:t>
            </a:r>
          </a:p>
          <a:p>
            <a:pPr marL="274638" lvl="2" indent="411163" eaLnBrk="1" hangingPunct="1">
              <a:buFont typeface="Wingdings" pitchFamily="2" charset="2"/>
              <a:buChar char="Ø"/>
            </a:pPr>
            <a:r>
              <a:rPr lang="en-GB" altLang="en-US" sz="1600" b="1" dirty="0">
                <a:solidFill>
                  <a:schemeClr val="hlink"/>
                </a:solidFill>
              </a:rPr>
              <a:t>Review of allocation of resources for stage 2 audit, agree with client and plan for</a:t>
            </a:r>
          </a:p>
          <a:p>
            <a:pPr marL="274638" lvl="2" indent="411163" eaLnBrk="1" hangingPunct="1">
              <a:buNone/>
            </a:pPr>
            <a:r>
              <a:rPr lang="en-GB" altLang="en-US" sz="1600" b="1" dirty="0">
                <a:solidFill>
                  <a:schemeClr val="hlink"/>
                </a:solidFill>
              </a:rPr>
              <a:t>Stage 2.</a:t>
            </a:r>
          </a:p>
          <a:p>
            <a:pPr marL="274638" lvl="2" indent="411163" eaLnBrk="1" hangingPunct="1">
              <a:buFont typeface="Wingdings" pitchFamily="2" charset="2"/>
              <a:buChar char="Ø"/>
            </a:pPr>
            <a:r>
              <a:rPr lang="en-GB" altLang="en-US" sz="1600" b="1" dirty="0">
                <a:solidFill>
                  <a:schemeClr val="hlink"/>
                </a:solidFill>
              </a:rPr>
              <a:t>Evaluation of Internal audits &amp; Management reviews</a:t>
            </a:r>
          </a:p>
          <a:p>
            <a:pPr marL="274638" lvl="2" indent="411163" eaLnBrk="1" hangingPunct="1">
              <a:buFont typeface="Wingdings" pitchFamily="2" charset="2"/>
              <a:buChar char="Ø"/>
            </a:pPr>
            <a:r>
              <a:rPr lang="en-GB" altLang="en-US" sz="1600" b="1" dirty="0">
                <a:solidFill>
                  <a:srgbClr val="050A0F"/>
                </a:solidFill>
              </a:rPr>
              <a:t>Assess the overall readiness for Stage 2 audit.</a:t>
            </a:r>
          </a:p>
          <a:p>
            <a:pPr marL="274638" lvl="2" indent="411163" eaLnBrk="1" hangingPunct="1">
              <a:buFont typeface="Wingdings" pitchFamily="2" charset="2"/>
              <a:buChar char="Ø"/>
            </a:pPr>
            <a:r>
              <a:rPr lang="en-GB" altLang="en-US" sz="1600" b="1" dirty="0">
                <a:solidFill>
                  <a:srgbClr val="050A0F"/>
                </a:solidFill>
              </a:rPr>
              <a:t>Report the findings including areas of concern to the Client /Auditee</a:t>
            </a:r>
          </a:p>
          <a:p>
            <a:pPr marL="274638" lvl="2" indent="411163" eaLnBrk="1" hangingPunct="1">
              <a:buFont typeface="Wingdings" pitchFamily="2" charset="2"/>
              <a:buChar char="Ø"/>
            </a:pPr>
            <a:endParaRPr lang="en-GB" altLang="en-US" sz="1600" b="1" dirty="0">
              <a:solidFill>
                <a:srgbClr val="050A0F"/>
              </a:solidFill>
            </a:endParaRPr>
          </a:p>
          <a:p>
            <a:pPr marL="274638" lvl="2" indent="411163" eaLnBrk="1" hangingPunct="1">
              <a:buNone/>
            </a:pPr>
            <a:endParaRPr lang="en-GB" altLang="en-US" sz="1600" b="1" dirty="0">
              <a:solidFill>
                <a:srgbClr val="050A0F"/>
              </a:solidFill>
            </a:endParaRPr>
          </a:p>
          <a:p>
            <a:pPr marL="274638" lvl="2" indent="411163" eaLnBrk="1" hangingPunct="1">
              <a:buNone/>
            </a:pPr>
            <a:endParaRPr lang="en-US" altLang="en-US" sz="1600" b="1" dirty="0">
              <a:solidFill>
                <a:srgbClr val="050A0F"/>
              </a:solidFill>
            </a:endParaRPr>
          </a:p>
        </p:txBody>
      </p:sp>
      <p:sp>
        <p:nvSpPr>
          <p:cNvPr id="10244" name="Text Box 4"/>
          <p:cNvSpPr txBox="1">
            <a:spLocks noChangeArrowheads="1"/>
          </p:cNvSpPr>
          <p:nvPr/>
        </p:nvSpPr>
        <p:spPr bwMode="auto">
          <a:xfrm>
            <a:off x="1524001" y="244476"/>
            <a:ext cx="5315879" cy="461665"/>
          </a:xfrm>
          <a:prstGeom prst="rect">
            <a:avLst/>
          </a:prstGeom>
          <a:noFill/>
          <a:ln w="9525">
            <a:noFill/>
            <a:miter lim="800000"/>
            <a:headEnd/>
            <a:tailEnd/>
          </a:ln>
        </p:spPr>
        <p:txBody>
          <a:bodyPr wrap="none">
            <a:spAutoFit/>
          </a:bodyPr>
          <a:lstStyle/>
          <a:p>
            <a:pPr marL="261938" indent="-261938"/>
            <a:r>
              <a:rPr lang="en-US" altLang="en-US" sz="2400" b="1">
                <a:solidFill>
                  <a:schemeClr val="hlink"/>
                </a:solidFill>
              </a:rPr>
              <a:t>Accreditation/Certification Process</a:t>
            </a:r>
          </a:p>
        </p:txBody>
      </p:sp>
      <p:sp>
        <p:nvSpPr>
          <p:cNvPr id="10245" name="Text Box 5"/>
          <p:cNvSpPr txBox="1">
            <a:spLocks noChangeArrowheads="1"/>
          </p:cNvSpPr>
          <p:nvPr/>
        </p:nvSpPr>
        <p:spPr bwMode="auto">
          <a:xfrm>
            <a:off x="9290050" y="6135689"/>
            <a:ext cx="1309974" cy="246221"/>
          </a:xfrm>
          <a:prstGeom prst="rect">
            <a:avLst/>
          </a:prstGeom>
          <a:noFill/>
          <a:ln w="9525">
            <a:noFill/>
            <a:miter lim="800000"/>
            <a:headEnd/>
            <a:tailEnd/>
          </a:ln>
        </p:spPr>
        <p:txBody>
          <a:bodyPr wrap="none">
            <a:spAutoFit/>
          </a:bodyPr>
          <a:lstStyle/>
          <a:p>
            <a:pPr marL="261938" indent="-261938"/>
            <a:r>
              <a:rPr lang="en-US" altLang="en-US" sz="1000" i="1"/>
              <a:t>Ref :ISO/IEC 17021</a:t>
            </a:r>
          </a:p>
        </p:txBody>
      </p:sp>
      <p:pic>
        <p:nvPicPr>
          <p:cNvPr id="2" name="Image 92" descr="BV_logo_SG_RVB_E-bdf.jpg">
            <a:extLst>
              <a:ext uri="{FF2B5EF4-FFF2-40B4-BE49-F238E27FC236}">
                <a16:creationId xmlns:a16="http://schemas.microsoft.com/office/drawing/2014/main" id="{AAA0951F-02E1-7460-22D7-0830F26DC8FD}"/>
              </a:ext>
            </a:extLst>
          </p:cNvPr>
          <p:cNvPicPr>
            <a:picLocks noChangeAspect="1"/>
          </p:cNvPicPr>
          <p:nvPr/>
        </p:nvPicPr>
        <p:blipFill>
          <a:blip r:embed="rId3" cstate="print"/>
          <a:srcRect/>
          <a:stretch>
            <a:fillRect/>
          </a:stretch>
        </p:blipFill>
        <p:spPr bwMode="auto">
          <a:xfrm>
            <a:off x="10667999" y="103390"/>
            <a:ext cx="1340478" cy="433825"/>
          </a:xfrm>
          <a:prstGeom prst="rect">
            <a:avLst/>
          </a:prstGeom>
          <a:noFill/>
          <a:ln w="9525">
            <a:noFill/>
            <a:miter lim="800000"/>
            <a:headEnd/>
            <a:tailEnd/>
          </a:ln>
        </p:spPr>
      </p:pic>
    </p:spTree>
    <p:extLst>
      <p:ext uri="{BB962C8B-B14F-4D97-AF65-F5344CB8AC3E}">
        <p14:creationId xmlns:p14="http://schemas.microsoft.com/office/powerpoint/2010/main" val="2533462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40771">
                                            <p:txEl>
                                              <p:pRg st="0" end="0"/>
                                            </p:txEl>
                                          </p:spTgt>
                                        </p:tgtEl>
                                        <p:attrNameLst>
                                          <p:attrName>style.visibility</p:attrName>
                                        </p:attrNameLst>
                                      </p:cBhvr>
                                      <p:to>
                                        <p:strVal val="visible"/>
                                      </p:to>
                                    </p:set>
                                    <p:animEffect transition="in" filter="box(in)">
                                      <p:cBhvr>
                                        <p:cTn id="7" dur="500"/>
                                        <p:tgtEl>
                                          <p:spTgt spid="1440771">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440771">
                                            <p:txEl>
                                              <p:pRg st="1" end="1"/>
                                            </p:txEl>
                                          </p:spTgt>
                                        </p:tgtEl>
                                        <p:attrNameLst>
                                          <p:attrName>style.visibility</p:attrName>
                                        </p:attrNameLst>
                                      </p:cBhvr>
                                      <p:to>
                                        <p:strVal val="visible"/>
                                      </p:to>
                                    </p:set>
                                    <p:animEffect transition="in" filter="box(in)">
                                      <p:cBhvr>
                                        <p:cTn id="10" dur="500"/>
                                        <p:tgtEl>
                                          <p:spTgt spid="1440771">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440771">
                                            <p:txEl>
                                              <p:pRg st="2" end="2"/>
                                            </p:txEl>
                                          </p:spTgt>
                                        </p:tgtEl>
                                        <p:attrNameLst>
                                          <p:attrName>style.visibility</p:attrName>
                                        </p:attrNameLst>
                                      </p:cBhvr>
                                      <p:to>
                                        <p:strVal val="visible"/>
                                      </p:to>
                                    </p:set>
                                    <p:animEffect transition="in" filter="box(in)">
                                      <p:cBhvr>
                                        <p:cTn id="13" dur="500"/>
                                        <p:tgtEl>
                                          <p:spTgt spid="1440771">
                                            <p:txEl>
                                              <p:pRg st="2" end="2"/>
                                            </p:tx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440771">
                                            <p:txEl>
                                              <p:pRg st="3" end="3"/>
                                            </p:txEl>
                                          </p:spTgt>
                                        </p:tgtEl>
                                        <p:attrNameLst>
                                          <p:attrName>style.visibility</p:attrName>
                                        </p:attrNameLst>
                                      </p:cBhvr>
                                      <p:to>
                                        <p:strVal val="visible"/>
                                      </p:to>
                                    </p:set>
                                    <p:animEffect transition="in" filter="box(in)">
                                      <p:cBhvr>
                                        <p:cTn id="16" dur="500"/>
                                        <p:tgtEl>
                                          <p:spTgt spid="1440771">
                                            <p:txEl>
                                              <p:pRg st="3" end="3"/>
                                            </p:txEl>
                                          </p:spTgt>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440771">
                                            <p:txEl>
                                              <p:pRg st="4" end="4"/>
                                            </p:txEl>
                                          </p:spTgt>
                                        </p:tgtEl>
                                        <p:attrNameLst>
                                          <p:attrName>style.visibility</p:attrName>
                                        </p:attrNameLst>
                                      </p:cBhvr>
                                      <p:to>
                                        <p:strVal val="visible"/>
                                      </p:to>
                                    </p:set>
                                    <p:animEffect transition="in" filter="box(in)">
                                      <p:cBhvr>
                                        <p:cTn id="19" dur="500"/>
                                        <p:tgtEl>
                                          <p:spTgt spid="1440771">
                                            <p:txEl>
                                              <p:pRg st="4" end="4"/>
                                            </p:txEl>
                                          </p:spTgt>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440771">
                                            <p:txEl>
                                              <p:pRg st="5" end="5"/>
                                            </p:txEl>
                                          </p:spTgt>
                                        </p:tgtEl>
                                        <p:attrNameLst>
                                          <p:attrName>style.visibility</p:attrName>
                                        </p:attrNameLst>
                                      </p:cBhvr>
                                      <p:to>
                                        <p:strVal val="visible"/>
                                      </p:to>
                                    </p:set>
                                    <p:animEffect transition="in" filter="box(in)">
                                      <p:cBhvr>
                                        <p:cTn id="22" dur="500"/>
                                        <p:tgtEl>
                                          <p:spTgt spid="1440771">
                                            <p:txEl>
                                              <p:pRg st="5" end="5"/>
                                            </p:txEl>
                                          </p:spTgt>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1440771">
                                            <p:txEl>
                                              <p:pRg st="6" end="6"/>
                                            </p:txEl>
                                          </p:spTgt>
                                        </p:tgtEl>
                                        <p:attrNameLst>
                                          <p:attrName>style.visibility</p:attrName>
                                        </p:attrNameLst>
                                      </p:cBhvr>
                                      <p:to>
                                        <p:strVal val="visible"/>
                                      </p:to>
                                    </p:set>
                                    <p:animEffect transition="in" filter="box(in)">
                                      <p:cBhvr>
                                        <p:cTn id="25" dur="500"/>
                                        <p:tgtEl>
                                          <p:spTgt spid="1440771">
                                            <p:txEl>
                                              <p:pRg st="6" end="6"/>
                                            </p:txEl>
                                          </p:spTgt>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440771">
                                            <p:txEl>
                                              <p:pRg st="7" end="7"/>
                                            </p:txEl>
                                          </p:spTgt>
                                        </p:tgtEl>
                                        <p:attrNameLst>
                                          <p:attrName>style.visibility</p:attrName>
                                        </p:attrNameLst>
                                      </p:cBhvr>
                                      <p:to>
                                        <p:strVal val="visible"/>
                                      </p:to>
                                    </p:set>
                                    <p:animEffect transition="in" filter="box(in)">
                                      <p:cBhvr>
                                        <p:cTn id="28" dur="500"/>
                                        <p:tgtEl>
                                          <p:spTgt spid="1440771">
                                            <p:txEl>
                                              <p:pRg st="7" end="7"/>
                                            </p:txEl>
                                          </p:spTgt>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1440771">
                                            <p:txEl>
                                              <p:pRg st="8" end="8"/>
                                            </p:txEl>
                                          </p:spTgt>
                                        </p:tgtEl>
                                        <p:attrNameLst>
                                          <p:attrName>style.visibility</p:attrName>
                                        </p:attrNameLst>
                                      </p:cBhvr>
                                      <p:to>
                                        <p:strVal val="visible"/>
                                      </p:to>
                                    </p:set>
                                    <p:animEffect transition="in" filter="box(in)">
                                      <p:cBhvr>
                                        <p:cTn id="31" dur="500"/>
                                        <p:tgtEl>
                                          <p:spTgt spid="1440771">
                                            <p:txEl>
                                              <p:pRg st="8" end="8"/>
                                            </p:txEl>
                                          </p:spTgt>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1440771">
                                            <p:txEl>
                                              <p:pRg st="9" end="9"/>
                                            </p:txEl>
                                          </p:spTgt>
                                        </p:tgtEl>
                                        <p:attrNameLst>
                                          <p:attrName>style.visibility</p:attrName>
                                        </p:attrNameLst>
                                      </p:cBhvr>
                                      <p:to>
                                        <p:strVal val="visible"/>
                                      </p:to>
                                    </p:set>
                                    <p:animEffect transition="in" filter="box(in)">
                                      <p:cBhvr>
                                        <p:cTn id="34" dur="500"/>
                                        <p:tgtEl>
                                          <p:spTgt spid="1440771">
                                            <p:txEl>
                                              <p:pRg st="9" end="9"/>
                                            </p:txEl>
                                          </p:spTgt>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1440771">
                                            <p:txEl>
                                              <p:pRg st="10" end="10"/>
                                            </p:txEl>
                                          </p:spTgt>
                                        </p:tgtEl>
                                        <p:attrNameLst>
                                          <p:attrName>style.visibility</p:attrName>
                                        </p:attrNameLst>
                                      </p:cBhvr>
                                      <p:to>
                                        <p:strVal val="visible"/>
                                      </p:to>
                                    </p:set>
                                    <p:animEffect transition="in" filter="box(in)">
                                      <p:cBhvr>
                                        <p:cTn id="37" dur="500"/>
                                        <p:tgtEl>
                                          <p:spTgt spid="1440771">
                                            <p:txEl>
                                              <p:pRg st="10" end="10"/>
                                            </p:txEl>
                                          </p:spTgt>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440771">
                                            <p:txEl>
                                              <p:pRg st="11" end="11"/>
                                            </p:txEl>
                                          </p:spTgt>
                                        </p:tgtEl>
                                        <p:attrNameLst>
                                          <p:attrName>style.visibility</p:attrName>
                                        </p:attrNameLst>
                                      </p:cBhvr>
                                      <p:to>
                                        <p:strVal val="visible"/>
                                      </p:to>
                                    </p:set>
                                    <p:animEffect transition="in" filter="box(in)">
                                      <p:cBhvr>
                                        <p:cTn id="40" dur="500"/>
                                        <p:tgtEl>
                                          <p:spTgt spid="144077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771"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2514600" y="1981200"/>
            <a:ext cx="7162800" cy="4114800"/>
          </a:xfrm>
          <a:prstGeom prst="rect">
            <a:avLst/>
          </a:prstGeom>
          <a:noFill/>
          <a:ln w="9525">
            <a:noFill/>
            <a:miter lim="800000"/>
            <a:headEnd/>
            <a:tailEnd/>
          </a:ln>
        </p:spPr>
        <p:txBody>
          <a:bodyPr wrap="none" anchor="ctr"/>
          <a:lstStyle/>
          <a:p>
            <a:endParaRPr lang="en-US" altLang="en-US"/>
          </a:p>
        </p:txBody>
      </p:sp>
      <p:sp>
        <p:nvSpPr>
          <p:cNvPr id="1446915" name="Rectangle 3"/>
          <p:cNvSpPr>
            <a:spLocks noChangeArrowheads="1"/>
          </p:cNvSpPr>
          <p:nvPr/>
        </p:nvSpPr>
        <p:spPr bwMode="auto">
          <a:xfrm>
            <a:off x="1524001" y="835025"/>
            <a:ext cx="8596313" cy="731838"/>
          </a:xfrm>
          <a:prstGeom prst="rect">
            <a:avLst/>
          </a:prstGeom>
          <a:noFill/>
          <a:ln w="9525">
            <a:noFill/>
            <a:miter lim="800000"/>
            <a:headEnd/>
            <a:tailEnd/>
          </a:ln>
        </p:spPr>
        <p:txBody>
          <a:bodyPr lIns="92075" tIns="46038" rIns="92075" bIns="46038" anchor="ctr"/>
          <a:lstStyle/>
          <a:p>
            <a:pPr algn="ctr" eaLnBrk="0" hangingPunct="0">
              <a:spcBef>
                <a:spcPct val="0"/>
              </a:spcBef>
              <a:buFontTx/>
              <a:buNone/>
            </a:pPr>
            <a:r>
              <a:rPr lang="en-GB" altLang="en-US" sz="2800" b="1"/>
              <a:t>Stage 2 “Implementation” Audit </a:t>
            </a:r>
          </a:p>
        </p:txBody>
      </p:sp>
      <p:sp>
        <p:nvSpPr>
          <p:cNvPr id="1446916" name="Rectangle 4"/>
          <p:cNvSpPr>
            <a:spLocks noChangeArrowheads="1"/>
          </p:cNvSpPr>
          <p:nvPr/>
        </p:nvSpPr>
        <p:spPr bwMode="auto">
          <a:xfrm>
            <a:off x="1982789" y="1781176"/>
            <a:ext cx="8415337" cy="4583113"/>
          </a:xfrm>
          <a:prstGeom prst="rect">
            <a:avLst/>
          </a:prstGeom>
          <a:noFill/>
          <a:ln w="9525">
            <a:noFill/>
            <a:miter lim="800000"/>
            <a:headEnd/>
            <a:tailEnd/>
          </a:ln>
        </p:spPr>
        <p:txBody>
          <a:bodyPr lIns="92075" tIns="46038" rIns="92075" bIns="46038"/>
          <a:lstStyle/>
          <a:p>
            <a:pPr marL="457200" indent="-457200" eaLnBrk="0" hangingPunct="0">
              <a:lnSpc>
                <a:spcPct val="150000"/>
              </a:lnSpc>
              <a:spcBef>
                <a:spcPct val="30000"/>
              </a:spcBef>
              <a:buClr>
                <a:schemeClr val="hlink"/>
              </a:buClr>
              <a:buFont typeface="Wingdings" pitchFamily="2" charset="2"/>
              <a:buChar char="Ø"/>
            </a:pPr>
            <a:r>
              <a:rPr lang="en-GB" altLang="en-US" sz="2000" b="1">
                <a:solidFill>
                  <a:schemeClr val="hlink"/>
                </a:solidFill>
              </a:rPr>
              <a:t>Conformity to all requirements of the Audit Criteria  </a:t>
            </a:r>
          </a:p>
          <a:p>
            <a:pPr marL="457200" indent="-457200" eaLnBrk="0" hangingPunct="0">
              <a:lnSpc>
                <a:spcPct val="150000"/>
              </a:lnSpc>
              <a:spcBef>
                <a:spcPct val="30000"/>
              </a:spcBef>
              <a:buClr>
                <a:schemeClr val="hlink"/>
              </a:buClr>
              <a:buFont typeface="Wingdings" pitchFamily="2" charset="2"/>
              <a:buChar char="Ø"/>
            </a:pPr>
            <a:r>
              <a:rPr lang="en-GB" altLang="en-US" sz="2000" b="1">
                <a:solidFill>
                  <a:schemeClr val="hlink"/>
                </a:solidFill>
              </a:rPr>
              <a:t>Performance against objectives.</a:t>
            </a:r>
            <a:r>
              <a:rPr lang="en-GB" altLang="en-US"/>
              <a:t> </a:t>
            </a:r>
          </a:p>
          <a:p>
            <a:pPr marL="457200" indent="-457200" eaLnBrk="0" hangingPunct="0">
              <a:lnSpc>
                <a:spcPct val="150000"/>
              </a:lnSpc>
              <a:spcBef>
                <a:spcPct val="30000"/>
              </a:spcBef>
              <a:buClr>
                <a:schemeClr val="hlink"/>
              </a:buClr>
              <a:buFont typeface="Wingdings" pitchFamily="2" charset="2"/>
              <a:buChar char="Ø"/>
            </a:pPr>
            <a:r>
              <a:rPr lang="en-GB" altLang="en-US" sz="2000" b="1">
                <a:solidFill>
                  <a:schemeClr val="hlink"/>
                </a:solidFill>
              </a:rPr>
              <a:t>Performance against legal compliance</a:t>
            </a:r>
          </a:p>
          <a:p>
            <a:pPr marL="457200" indent="-457200" eaLnBrk="0" hangingPunct="0">
              <a:lnSpc>
                <a:spcPct val="150000"/>
              </a:lnSpc>
              <a:spcBef>
                <a:spcPct val="30000"/>
              </a:spcBef>
              <a:buClr>
                <a:schemeClr val="hlink"/>
              </a:buClr>
              <a:buFont typeface="Wingdings" pitchFamily="2" charset="2"/>
              <a:buChar char="Ø"/>
            </a:pPr>
            <a:r>
              <a:rPr lang="en-GB" altLang="en-US" sz="2000" b="1">
                <a:solidFill>
                  <a:schemeClr val="hlink"/>
                </a:solidFill>
              </a:rPr>
              <a:t>Operational control of clients’ processes</a:t>
            </a:r>
          </a:p>
          <a:p>
            <a:pPr marL="457200" indent="-457200" eaLnBrk="0" hangingPunct="0">
              <a:lnSpc>
                <a:spcPct val="150000"/>
              </a:lnSpc>
              <a:spcBef>
                <a:spcPct val="30000"/>
              </a:spcBef>
              <a:buClr>
                <a:schemeClr val="hlink"/>
              </a:buClr>
              <a:buFont typeface="Wingdings" pitchFamily="2" charset="2"/>
              <a:buChar char="Ø"/>
            </a:pPr>
            <a:r>
              <a:rPr lang="en-GB" altLang="en-US" sz="2000" b="1">
                <a:solidFill>
                  <a:schemeClr val="hlink"/>
                </a:solidFill>
              </a:rPr>
              <a:t>Internal auditing and management review results, actions and their effectiveness at locations.</a:t>
            </a:r>
          </a:p>
          <a:p>
            <a:pPr marL="457200" indent="-457200" eaLnBrk="0" hangingPunct="0">
              <a:lnSpc>
                <a:spcPct val="150000"/>
              </a:lnSpc>
              <a:spcBef>
                <a:spcPct val="30000"/>
              </a:spcBef>
              <a:buClr>
                <a:schemeClr val="hlink"/>
              </a:buClr>
              <a:buFont typeface="Wingdings" pitchFamily="2" charset="2"/>
              <a:buChar char="Ø"/>
            </a:pPr>
            <a:r>
              <a:rPr lang="en-GB" altLang="en-US" sz="2000" b="1">
                <a:solidFill>
                  <a:schemeClr val="hlink"/>
                </a:solidFill>
              </a:rPr>
              <a:t>Management’s responsibility for their policies</a:t>
            </a:r>
          </a:p>
        </p:txBody>
      </p:sp>
      <p:sp>
        <p:nvSpPr>
          <p:cNvPr id="13317" name="Text Box 5"/>
          <p:cNvSpPr txBox="1">
            <a:spLocks noChangeArrowheads="1"/>
          </p:cNvSpPr>
          <p:nvPr/>
        </p:nvSpPr>
        <p:spPr bwMode="auto">
          <a:xfrm>
            <a:off x="1524001" y="244476"/>
            <a:ext cx="5315879" cy="461665"/>
          </a:xfrm>
          <a:prstGeom prst="rect">
            <a:avLst/>
          </a:prstGeom>
          <a:noFill/>
          <a:ln w="9525">
            <a:noFill/>
            <a:miter lim="800000"/>
            <a:headEnd/>
            <a:tailEnd/>
          </a:ln>
        </p:spPr>
        <p:txBody>
          <a:bodyPr wrap="none">
            <a:spAutoFit/>
          </a:bodyPr>
          <a:lstStyle/>
          <a:p>
            <a:pPr marL="261938" indent="-261938"/>
            <a:r>
              <a:rPr lang="en-US" altLang="en-US" sz="2400" b="1">
                <a:solidFill>
                  <a:schemeClr val="hlink"/>
                </a:solidFill>
              </a:rPr>
              <a:t>Accreditation/Certification Process</a:t>
            </a:r>
          </a:p>
        </p:txBody>
      </p:sp>
      <p:sp>
        <p:nvSpPr>
          <p:cNvPr id="13318" name="Text Box 6"/>
          <p:cNvSpPr txBox="1">
            <a:spLocks noChangeArrowheads="1"/>
          </p:cNvSpPr>
          <p:nvPr/>
        </p:nvSpPr>
        <p:spPr bwMode="auto">
          <a:xfrm>
            <a:off x="9290050" y="6135689"/>
            <a:ext cx="1309974" cy="246221"/>
          </a:xfrm>
          <a:prstGeom prst="rect">
            <a:avLst/>
          </a:prstGeom>
          <a:noFill/>
          <a:ln w="9525">
            <a:noFill/>
            <a:miter lim="800000"/>
            <a:headEnd/>
            <a:tailEnd/>
          </a:ln>
        </p:spPr>
        <p:txBody>
          <a:bodyPr wrap="none">
            <a:spAutoFit/>
          </a:bodyPr>
          <a:lstStyle/>
          <a:p>
            <a:pPr marL="261938" indent="-261938"/>
            <a:r>
              <a:rPr lang="en-US" altLang="en-US" sz="1000" i="1"/>
              <a:t>Ref :ISO/IEC 17021</a:t>
            </a:r>
          </a:p>
        </p:txBody>
      </p:sp>
      <p:pic>
        <p:nvPicPr>
          <p:cNvPr id="2" name="Image 92" descr="BV_logo_SG_RVB_E-bdf.jpg">
            <a:extLst>
              <a:ext uri="{FF2B5EF4-FFF2-40B4-BE49-F238E27FC236}">
                <a16:creationId xmlns:a16="http://schemas.microsoft.com/office/drawing/2014/main" id="{C46A22B8-2020-BDE0-4BA7-352049CF8174}"/>
              </a:ext>
            </a:extLst>
          </p:cNvPr>
          <p:cNvPicPr>
            <a:picLocks noChangeAspect="1"/>
          </p:cNvPicPr>
          <p:nvPr/>
        </p:nvPicPr>
        <p:blipFill>
          <a:blip r:embed="rId3" cstate="print"/>
          <a:srcRect/>
          <a:stretch>
            <a:fillRect/>
          </a:stretch>
        </p:blipFill>
        <p:spPr bwMode="auto">
          <a:xfrm>
            <a:off x="10667999" y="103390"/>
            <a:ext cx="1340478" cy="433825"/>
          </a:xfrm>
          <a:prstGeom prst="rect">
            <a:avLst/>
          </a:prstGeom>
          <a:noFill/>
          <a:ln w="9525">
            <a:noFill/>
            <a:miter lim="800000"/>
            <a:headEnd/>
            <a:tailEnd/>
          </a:ln>
        </p:spPr>
      </p:pic>
    </p:spTree>
    <p:extLst>
      <p:ext uri="{BB962C8B-B14F-4D97-AF65-F5344CB8AC3E}">
        <p14:creationId xmlns:p14="http://schemas.microsoft.com/office/powerpoint/2010/main" val="42858742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46915"/>
                                        </p:tgtEl>
                                        <p:attrNameLst>
                                          <p:attrName>style.visibility</p:attrName>
                                        </p:attrNameLst>
                                      </p:cBhvr>
                                      <p:to>
                                        <p:strVal val="visible"/>
                                      </p:to>
                                    </p:set>
                                    <p:animEffect transition="in" filter="box(in)">
                                      <p:cBhvr>
                                        <p:cTn id="7" dur="500"/>
                                        <p:tgtEl>
                                          <p:spTgt spid="1446915"/>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446916"/>
                                        </p:tgtEl>
                                        <p:attrNameLst>
                                          <p:attrName>style.visibility</p:attrName>
                                        </p:attrNameLst>
                                      </p:cBhvr>
                                      <p:to>
                                        <p:strVal val="visible"/>
                                      </p:to>
                                    </p:set>
                                    <p:animEffect transition="in" filter="box(in)">
                                      <p:cBhvr>
                                        <p:cTn id="11" dur="500"/>
                                        <p:tgtEl>
                                          <p:spTgt spid="1446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6915" grpId="0" autoUpdateAnimBg="0"/>
      <p:bldP spid="1446916" grpId="0"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a:themeElements>
    <a:clrScheme name="default 1">
      <a:dk1>
        <a:srgbClr val="19324B"/>
      </a:dk1>
      <a:lt1>
        <a:srgbClr val="FFFFFF"/>
      </a:lt1>
      <a:dk2>
        <a:srgbClr val="EC9BA2"/>
      </a:dk2>
      <a:lt2>
        <a:srgbClr val="68665C"/>
      </a:lt2>
      <a:accent1>
        <a:srgbClr val="4F74AA"/>
      </a:accent1>
      <a:accent2>
        <a:srgbClr val="BBBAB1"/>
      </a:accent2>
      <a:accent3>
        <a:srgbClr val="FFFFFF"/>
      </a:accent3>
      <a:accent4>
        <a:srgbClr val="14293F"/>
      </a:accent4>
      <a:accent5>
        <a:srgbClr val="B2BCD2"/>
      </a:accent5>
      <a:accent6>
        <a:srgbClr val="A9A8A0"/>
      </a:accent6>
      <a:hlink>
        <a:srgbClr val="B0002D"/>
      </a:hlink>
      <a:folHlink>
        <a:srgbClr val="DBAC13"/>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70000"/>
          </a:spcBef>
          <a:spcAft>
            <a:spcPct val="0"/>
          </a:spcAft>
          <a:buClrTx/>
          <a:buSzTx/>
          <a:buFontTx/>
          <a:buChar char="•"/>
          <a:tabLst/>
          <a:defRPr kumimoji="0" lang="fr-FR" sz="16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70000"/>
          </a:spcBef>
          <a:spcAft>
            <a:spcPct val="0"/>
          </a:spcAft>
          <a:buClrTx/>
          <a:buSzTx/>
          <a:buFontTx/>
          <a:buChar char="•"/>
          <a:tabLst/>
          <a:defRPr kumimoji="0" lang="fr-FR" sz="16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1">
        <a:dk1>
          <a:srgbClr val="19324B"/>
        </a:dk1>
        <a:lt1>
          <a:srgbClr val="FFFFFF"/>
        </a:lt1>
        <a:dk2>
          <a:srgbClr val="EC9BA2"/>
        </a:dk2>
        <a:lt2>
          <a:srgbClr val="68665C"/>
        </a:lt2>
        <a:accent1>
          <a:srgbClr val="4F74AA"/>
        </a:accent1>
        <a:accent2>
          <a:srgbClr val="BBBAB1"/>
        </a:accent2>
        <a:accent3>
          <a:srgbClr val="FFFFFF"/>
        </a:accent3>
        <a:accent4>
          <a:srgbClr val="14293F"/>
        </a:accent4>
        <a:accent5>
          <a:srgbClr val="B2BCD2"/>
        </a:accent5>
        <a:accent6>
          <a:srgbClr val="A9A8A0"/>
        </a:accent6>
        <a:hlink>
          <a:srgbClr val="B0002D"/>
        </a:hlink>
        <a:folHlink>
          <a:srgbClr val="DBAC1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emplate 2007 Bureau Veritas - Paysage FRA">
  <a:themeElements>
    <a:clrScheme name="1_Template 2007 Bureau Veritas - Paysage FRA 1">
      <a:dk1>
        <a:srgbClr val="19324B"/>
      </a:dk1>
      <a:lt1>
        <a:srgbClr val="FFFFFF"/>
      </a:lt1>
      <a:dk2>
        <a:srgbClr val="EC9BA2"/>
      </a:dk2>
      <a:lt2>
        <a:srgbClr val="68665C"/>
      </a:lt2>
      <a:accent1>
        <a:srgbClr val="4F74AA"/>
      </a:accent1>
      <a:accent2>
        <a:srgbClr val="BBBAB1"/>
      </a:accent2>
      <a:accent3>
        <a:srgbClr val="FFFFFF"/>
      </a:accent3>
      <a:accent4>
        <a:srgbClr val="14293F"/>
      </a:accent4>
      <a:accent5>
        <a:srgbClr val="B2BCD2"/>
      </a:accent5>
      <a:accent6>
        <a:srgbClr val="A9A8A0"/>
      </a:accent6>
      <a:hlink>
        <a:srgbClr val="B0002D"/>
      </a:hlink>
      <a:folHlink>
        <a:srgbClr val="DBAC13"/>
      </a:folHlink>
    </a:clrScheme>
    <a:fontScheme name="1_Template 2007 Bureau Veritas - Paysage FRA">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90000"/>
          </a:lnSpc>
          <a:spcBef>
            <a:spcPct val="70000"/>
          </a:spcBef>
          <a:spcAft>
            <a:spcPct val="0"/>
          </a:spcAft>
          <a:buClrTx/>
          <a:buSzTx/>
          <a:buFontTx/>
          <a:buChar char="•"/>
          <a:tabLst/>
          <a:defRPr kumimoji="0" lang="fr-FR"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90000"/>
          </a:lnSpc>
          <a:spcBef>
            <a:spcPct val="70000"/>
          </a:spcBef>
          <a:spcAft>
            <a:spcPct val="0"/>
          </a:spcAft>
          <a:buClrTx/>
          <a:buSzTx/>
          <a:buFontTx/>
          <a:buChar char="•"/>
          <a:tabLst/>
          <a:defRPr kumimoji="0" lang="fr-FR" sz="1600" b="0" i="0" u="none" strike="noStrike" cap="none" normalizeH="0" baseline="0" smtClean="0">
            <a:ln>
              <a:noFill/>
            </a:ln>
            <a:solidFill>
              <a:schemeClr val="tx1"/>
            </a:solidFill>
            <a:effectLst/>
            <a:latin typeface="Arial" charset="0"/>
          </a:defRPr>
        </a:defPPr>
      </a:lstStyle>
    </a:lnDef>
  </a:objectDefaults>
  <a:extraClrSchemeLst>
    <a:extraClrScheme>
      <a:clrScheme name="1_Template 2007 Bureau Veritas - Paysage FRA 1">
        <a:dk1>
          <a:srgbClr val="19324B"/>
        </a:dk1>
        <a:lt1>
          <a:srgbClr val="FFFFFF"/>
        </a:lt1>
        <a:dk2>
          <a:srgbClr val="EC9BA2"/>
        </a:dk2>
        <a:lt2>
          <a:srgbClr val="68665C"/>
        </a:lt2>
        <a:accent1>
          <a:srgbClr val="4F74AA"/>
        </a:accent1>
        <a:accent2>
          <a:srgbClr val="BBBAB1"/>
        </a:accent2>
        <a:accent3>
          <a:srgbClr val="FFFFFF"/>
        </a:accent3>
        <a:accent4>
          <a:srgbClr val="14293F"/>
        </a:accent4>
        <a:accent5>
          <a:srgbClr val="B2BCD2"/>
        </a:accent5>
        <a:accent6>
          <a:srgbClr val="A9A8A0"/>
        </a:accent6>
        <a:hlink>
          <a:srgbClr val="B0002D"/>
        </a:hlink>
        <a:folHlink>
          <a:srgbClr val="DBAC13"/>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C1A7C9C1156F408991165BD09FCE79" ma:contentTypeVersion="12" ma:contentTypeDescription="Crée un document." ma:contentTypeScope="" ma:versionID="adc6dc3cb3aa5916eacaa8dab8cc15e6">
  <xsd:schema xmlns:xsd="http://www.w3.org/2001/XMLSchema" xmlns:xs="http://www.w3.org/2001/XMLSchema" xmlns:p="http://schemas.microsoft.com/office/2006/metadata/properties" xmlns:ns3="61542dfc-596e-4b8c-930f-a9002c8c72e5" xmlns:ns4="cb53d202-5712-44c1-b7b7-994d451950cf" targetNamespace="http://schemas.microsoft.com/office/2006/metadata/properties" ma:root="true" ma:fieldsID="6e56c2abb063a3eafeeaa3a8d6b1b18e" ns3:_="" ns4:_="">
    <xsd:import namespace="61542dfc-596e-4b8c-930f-a9002c8c72e5"/>
    <xsd:import namespace="cb53d202-5712-44c1-b7b7-994d451950c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542dfc-596e-4b8c-930f-a9002c8c72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_activity" ma:index="19"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53d202-5712-44c1-b7b7-994d451950cf"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SharingHintHash" ma:index="12"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61542dfc-596e-4b8c-930f-a9002c8c72e5" xsi:nil="true"/>
  </documentManagement>
</p:properties>
</file>

<file path=customXml/itemProps1.xml><?xml version="1.0" encoding="utf-8"?>
<ds:datastoreItem xmlns:ds="http://schemas.openxmlformats.org/officeDocument/2006/customXml" ds:itemID="{7C32ECEA-4F4D-42BB-B207-AD2DD0DB9D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542dfc-596e-4b8c-930f-a9002c8c72e5"/>
    <ds:schemaRef ds:uri="cb53d202-5712-44c1-b7b7-994d451950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E128667-AAB8-4063-AB35-EF5FEF459E52}">
  <ds:schemaRefs>
    <ds:schemaRef ds:uri="http://schemas.microsoft.com/sharepoint/v3/contenttype/forms"/>
  </ds:schemaRefs>
</ds:datastoreItem>
</file>

<file path=customXml/itemProps3.xml><?xml version="1.0" encoding="utf-8"?>
<ds:datastoreItem xmlns:ds="http://schemas.openxmlformats.org/officeDocument/2006/customXml" ds:itemID="{695B3B29-473C-4F81-A847-122BB8C1EF49}">
  <ds:schemaRefs>
    <ds:schemaRef ds:uri="61542dfc-596e-4b8c-930f-a9002c8c72e5"/>
    <ds:schemaRef ds:uri="http://schemas.microsoft.com/office/2006/documentManagement/types"/>
    <ds:schemaRef ds:uri="http://purl.org/dc/dcmitype/"/>
    <ds:schemaRef ds:uri="http://www.w3.org/XML/1998/namespace"/>
    <ds:schemaRef ds:uri="cb53d202-5712-44c1-b7b7-994d451950cf"/>
    <ds:schemaRef ds:uri="http://schemas.microsoft.com/office/infopath/2007/PartnerControls"/>
    <ds:schemaRef ds:uri="http://purl.org/dc/elements/1.1/"/>
    <ds:schemaRef ds:uri="http://purl.org/dc/term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2274</TotalTime>
  <Words>5200</Words>
  <Application>Microsoft Office PowerPoint</Application>
  <PresentationFormat>Widescreen</PresentationFormat>
  <Paragraphs>477</Paragraphs>
  <Slides>77</Slides>
  <Notes>56</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77</vt:i4>
      </vt:variant>
    </vt:vector>
  </HeadingPairs>
  <TitlesOfParts>
    <vt:vector size="89" baseType="lpstr">
      <vt:lpstr>ＭＳ Ｐゴシック</vt:lpstr>
      <vt:lpstr>SimSun</vt:lpstr>
      <vt:lpstr>Arial</vt:lpstr>
      <vt:lpstr>Calibri</vt:lpstr>
      <vt:lpstr>Calibri Light</vt:lpstr>
      <vt:lpstr>Source Sans Pro</vt:lpstr>
      <vt:lpstr>Times New Roman</vt:lpstr>
      <vt:lpstr>Wingdings</vt:lpstr>
      <vt:lpstr>Office Theme</vt:lpstr>
      <vt:lpstr>default</vt:lpstr>
      <vt:lpstr>1_Template 2007 Bureau Veritas - Paysage FRA</vt:lpstr>
      <vt:lpstr>1_Office Theme</vt:lpstr>
      <vt:lpstr> 2 Days Awareness Session  Product Conformity Assessment  </vt:lpstr>
      <vt:lpstr>PowerPoint Presentation</vt:lpstr>
      <vt:lpstr>PowerPoint Presentation</vt:lpstr>
      <vt:lpstr>Learning Objectives</vt:lpstr>
      <vt:lpstr>PowerPoint Presentation</vt:lpstr>
      <vt:lpstr>PowerPoint Presentation</vt:lpstr>
      <vt:lpstr>Certification Process</vt:lpstr>
      <vt:lpstr>Stage 1 – “Readiness  audit”</vt:lpstr>
      <vt:lpstr>PowerPoint Presentation</vt:lpstr>
      <vt:lpstr>Surveillance audits</vt:lpstr>
      <vt:lpstr>PowerPoint Presentation</vt:lpstr>
      <vt:lpstr>PowerPoint Presentation</vt:lpstr>
      <vt:lpstr>What is conformity assessment</vt:lpstr>
      <vt:lpstr>PowerPoint Presentation</vt:lpstr>
      <vt:lpstr>Conformity assessment activities</vt:lpstr>
      <vt:lpstr>Conformity assessment claims</vt:lpstr>
      <vt:lpstr>Conformity assessment in action</vt:lpstr>
      <vt:lpstr>What is ISO/CASCO?</vt:lpstr>
      <vt:lpstr>CASCO structure</vt:lpstr>
      <vt:lpstr>ISO/CASCO Toolbox</vt:lpstr>
      <vt:lpstr>Conformity assessment bodies and CASCO standards</vt:lpstr>
      <vt:lpstr>PowerPoint Presentation</vt:lpstr>
      <vt:lpstr>Contents</vt:lpstr>
      <vt:lpstr>ISO/IEC 17025: Requirements Testing and calibration laboratories</vt:lpstr>
      <vt:lpstr>ISO/IEC 17025: Requirements Testing and calibration laboratories</vt:lpstr>
      <vt:lpstr>ISO/IEC 17020: Requirements Inspection bodies</vt:lpstr>
      <vt:lpstr>ISO/IEC 17020: Requirements Inspection bodies</vt:lpstr>
      <vt:lpstr>Requirements Certification bodies</vt:lpstr>
      <vt:lpstr>Requirements for product, process and service certification (ISO/IEC 17065)</vt:lpstr>
      <vt:lpstr>Product, process and service certification (ISO/IEC 17065)</vt:lpstr>
      <vt:lpstr>Product, process and service certification (ISO/IEC 17065)</vt:lpstr>
      <vt:lpstr> Requirement for bodies providing certification of persons (ISO/IEC 17024)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Bureau Veritas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ISO 9001:2015|ISO 45001:2018 Awareness  Training Course</dc:title>
  <dc:creator>Uzair AHMED</dc:creator>
  <cp:lastModifiedBy>Nafees Ejaz</cp:lastModifiedBy>
  <cp:revision>358</cp:revision>
  <dcterms:created xsi:type="dcterms:W3CDTF">2021-02-07T13:26:10Z</dcterms:created>
  <dcterms:modified xsi:type="dcterms:W3CDTF">2024-02-20T08:59:14Z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0x010100F0C1A7C9C1156F408991165BD09FCE79</vt:lpwstr>
  </property>
</Properties>
</file>