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28" r:id="rId1"/>
  </p:sldMasterIdLst>
  <p:notesMasterIdLst>
    <p:notesMasterId r:id="rId24"/>
  </p:notesMasterIdLst>
  <p:handoutMasterIdLst>
    <p:handoutMasterId r:id="rId25"/>
  </p:handoutMasterIdLst>
  <p:sldIdLst>
    <p:sldId id="274" r:id="rId2"/>
    <p:sldId id="311" r:id="rId3"/>
    <p:sldId id="312" r:id="rId4"/>
    <p:sldId id="289" r:id="rId5"/>
    <p:sldId id="304" r:id="rId6"/>
    <p:sldId id="290" r:id="rId7"/>
    <p:sldId id="291" r:id="rId8"/>
    <p:sldId id="292" r:id="rId9"/>
    <p:sldId id="301" r:id="rId10"/>
    <p:sldId id="302" r:id="rId11"/>
    <p:sldId id="303" r:id="rId12"/>
    <p:sldId id="293" r:id="rId13"/>
    <p:sldId id="295" r:id="rId14"/>
    <p:sldId id="309" r:id="rId15"/>
    <p:sldId id="305" r:id="rId16"/>
    <p:sldId id="306" r:id="rId17"/>
    <p:sldId id="310" r:id="rId18"/>
    <p:sldId id="297" r:id="rId19"/>
    <p:sldId id="307" r:id="rId20"/>
    <p:sldId id="308" r:id="rId21"/>
    <p:sldId id="299" r:id="rId22"/>
    <p:sldId id="30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ja Colak" initials="MC" lastIdx="9" clrIdx="0">
    <p:extLst>
      <p:ext uri="{19B8F6BF-5375-455C-9EA6-DF929625EA0E}">
        <p15:presenceInfo xmlns:p15="http://schemas.microsoft.com/office/powerpoint/2012/main" userId="Marja Col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6BC"/>
    <a:srgbClr val="23C0F1"/>
    <a:srgbClr val="7F7F7F"/>
    <a:srgbClr val="646464"/>
    <a:srgbClr val="F3F0EB"/>
    <a:srgbClr val="F7AB33"/>
    <a:srgbClr val="E3E8EA"/>
    <a:srgbClr val="748A96"/>
    <a:srgbClr val="2329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86452" autoAdjust="0"/>
  </p:normalViewPr>
  <p:slideViewPr>
    <p:cSldViewPr>
      <p:cViewPr varScale="1">
        <p:scale>
          <a:sx n="99" d="100"/>
          <a:sy n="99" d="100"/>
        </p:scale>
        <p:origin x="1968"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3B6636F1-85EB-43F3-BAB1-5740A75D7AED}" type="datetime1">
              <a:rPr lang="hu-HU" smtClean="0"/>
              <a:t>2024. 01. 22.</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241F421F-35D1-4874-B7C0-F6FEFC97E796}" type="slidenum">
              <a:rPr lang="hr-HR"/>
              <a:pPr>
                <a:defRPr/>
              </a:pPr>
              <a:t>‹#›</a:t>
            </a:fld>
            <a:endParaRPr lang="hr-HR"/>
          </a:p>
        </p:txBody>
      </p:sp>
    </p:spTree>
    <p:extLst>
      <p:ext uri="{BB962C8B-B14F-4D97-AF65-F5344CB8AC3E}">
        <p14:creationId xmlns:p14="http://schemas.microsoft.com/office/powerpoint/2010/main" val="285716241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pitchFamily="34" charset="0"/>
              </a:defRPr>
            </a:lvl1pPr>
          </a:lstStyle>
          <a:p>
            <a:pPr>
              <a:defRPr/>
            </a:pPr>
            <a:endParaRPr lang="x-none"/>
          </a:p>
        </p:txBody>
      </p:sp>
      <p:sp>
        <p:nvSpPr>
          <p:cNvPr id="3" name="Dátum hely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F549A607-0A5B-42ED-A5EB-AD421BAB6D45}" type="datetime1">
              <a:rPr lang="hu-HU" smtClean="0"/>
              <a:t>2024. 01. 22.</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u-HU" noProof="0" dirty="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pitchFamily="34" charset="0"/>
              </a:defRPr>
            </a:lvl1pPr>
          </a:lstStyle>
          <a:p>
            <a:pPr>
              <a:defRPr/>
            </a:pPr>
            <a:endParaRPr lang="x-none"/>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E103C908-6AE5-47E2-A6E3-E05E2655243E}" type="slidenum">
              <a:rPr lang="hu-HU"/>
              <a:pPr>
                <a:defRPr/>
              </a:pPr>
              <a:t>‹#›</a:t>
            </a:fld>
            <a:endParaRPr lang="hu-HU"/>
          </a:p>
        </p:txBody>
      </p:sp>
    </p:spTree>
    <p:extLst>
      <p:ext uri="{BB962C8B-B14F-4D97-AF65-F5344CB8AC3E}">
        <p14:creationId xmlns:p14="http://schemas.microsoft.com/office/powerpoint/2010/main" val="324804487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03C908-6AE5-47E2-A6E3-E05E2655243E}" type="slidenum">
              <a:rPr lang="hu-HU" smtClean="0"/>
              <a:pPr>
                <a:defRPr/>
              </a:pPr>
              <a:t>1</a:t>
            </a:fld>
            <a:endParaRPr lang="hu-HU"/>
          </a:p>
        </p:txBody>
      </p:sp>
      <p:sp>
        <p:nvSpPr>
          <p:cNvPr id="5" name="Date Placeholder 4">
            <a:extLst>
              <a:ext uri="{FF2B5EF4-FFF2-40B4-BE49-F238E27FC236}">
                <a16:creationId xmlns:a16="http://schemas.microsoft.com/office/drawing/2014/main" id="{CCA0F92E-DCC7-4035-8B3B-5D765FB29A78}"/>
              </a:ext>
            </a:extLst>
          </p:cNvPr>
          <p:cNvSpPr>
            <a:spLocks noGrp="1"/>
          </p:cNvSpPr>
          <p:nvPr>
            <p:ph type="dt" idx="1"/>
          </p:nvPr>
        </p:nvSpPr>
        <p:spPr/>
        <p:txBody>
          <a:bodyPr/>
          <a:lstStyle/>
          <a:p>
            <a:pPr>
              <a:defRPr/>
            </a:pPr>
            <a:fld id="{3E675A27-3DDB-4D41-BCF7-4B28D0F4ED57}" type="datetime1">
              <a:rPr lang="hu-HU" smtClean="0"/>
              <a:t>2024. 01. 22.</a:t>
            </a:fld>
            <a:endParaRPr lang="hu-HU"/>
          </a:p>
        </p:txBody>
      </p:sp>
    </p:spTree>
    <p:extLst>
      <p:ext uri="{BB962C8B-B14F-4D97-AF65-F5344CB8AC3E}">
        <p14:creationId xmlns:p14="http://schemas.microsoft.com/office/powerpoint/2010/main" val="369555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F549A607-0A5B-42ED-A5EB-AD421BAB6D45}" type="datetime1">
              <a:rPr lang="hu-HU" smtClean="0"/>
              <a:t>2024. 01. 22.</a:t>
            </a:fld>
            <a:endParaRPr lang="hu-HU"/>
          </a:p>
        </p:txBody>
      </p:sp>
      <p:sp>
        <p:nvSpPr>
          <p:cNvPr id="5" name="Slide Number Placeholder 4"/>
          <p:cNvSpPr>
            <a:spLocks noGrp="1"/>
          </p:cNvSpPr>
          <p:nvPr>
            <p:ph type="sldNum" sz="quarter" idx="5"/>
          </p:nvPr>
        </p:nvSpPr>
        <p:spPr/>
        <p:txBody>
          <a:bodyPr/>
          <a:lstStyle/>
          <a:p>
            <a:pPr>
              <a:defRPr/>
            </a:pPr>
            <a:fld id="{E103C908-6AE5-47E2-A6E3-E05E2655243E}" type="slidenum">
              <a:rPr lang="hu-HU" smtClean="0"/>
              <a:pPr>
                <a:defRPr/>
              </a:pPr>
              <a:t>16</a:t>
            </a:fld>
            <a:endParaRPr lang="hu-HU"/>
          </a:p>
        </p:txBody>
      </p:sp>
    </p:spTree>
    <p:extLst>
      <p:ext uri="{BB962C8B-B14F-4D97-AF65-F5344CB8AC3E}">
        <p14:creationId xmlns:p14="http://schemas.microsoft.com/office/powerpoint/2010/main" val="403459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C5661E1-FE43-40DC-B7BF-B926B566D818}"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145069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2A43063-EA56-4D4A-9FCF-4430DC85D639}"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147679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2119DC1B-1453-4C06-8611-AC47868FE544}"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74800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FED8807-D065-4EF2-8AF2-5A3BBC2FB0AA}"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281388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E42AE81-13AF-49CB-BE31-42023B1BB06E}"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9943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BD970AF-3E2B-4B0F-9E9C-F99B2AB52C3B}"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439506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A430727-6CE5-4858-90AB-CA7DD698D799}"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3830639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EDDCF38-DA29-432C-8CDC-D299BB19C857}"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195472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928D5DC-D11A-4332-A471-D9AE4F3A178D}"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398688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E1D9619-38B4-4796-8D80-B553D9051B64}" type="datetime3">
              <a:rPr lang="en-US" smtClean="0"/>
              <a:t>22 January 2024</a:t>
            </a:fld>
            <a:endParaRPr lang="en-US" dirty="0"/>
          </a:p>
        </p:txBody>
      </p:sp>
      <p:sp>
        <p:nvSpPr>
          <p:cNvPr id="5" name="Footer Placeholder 4"/>
          <p:cNvSpPr>
            <a:spLocks noGrp="1"/>
          </p:cNvSpPr>
          <p:nvPr>
            <p:ph type="ftr" sz="quarter" idx="11"/>
          </p:nvPr>
        </p:nvSpPr>
        <p:spPr/>
        <p:txBody>
          <a:bodyPr/>
          <a:lstStyle/>
          <a:p>
            <a:pPr>
              <a:defRPr/>
            </a:pPr>
            <a:r>
              <a:rPr lang="en-US"/>
              <a:t>ISOQAR Pakistan/mak</a:t>
            </a:r>
            <a:endParaRPr lang="hu-HU" dirty="0"/>
          </a:p>
        </p:txBody>
      </p:sp>
      <p:sp>
        <p:nvSpPr>
          <p:cNvPr id="6" name="Slide Number Placeholder 5"/>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215981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729C9359-82E6-44C0-B6CD-DFB60EB8D69B}" type="datetime3">
              <a:rPr lang="en-US" smtClean="0"/>
              <a:t>22 January 2024</a:t>
            </a:fld>
            <a:endParaRPr lang="en-US" dirty="0"/>
          </a:p>
        </p:txBody>
      </p:sp>
      <p:sp>
        <p:nvSpPr>
          <p:cNvPr id="6" name="Footer Placeholder 5"/>
          <p:cNvSpPr>
            <a:spLocks noGrp="1"/>
          </p:cNvSpPr>
          <p:nvPr>
            <p:ph type="ftr" sz="quarter" idx="11"/>
          </p:nvPr>
        </p:nvSpPr>
        <p:spPr/>
        <p:txBody>
          <a:bodyPr/>
          <a:lstStyle/>
          <a:p>
            <a:pPr>
              <a:defRPr/>
            </a:pPr>
            <a:r>
              <a:rPr lang="en-US"/>
              <a:t>ISOQAR Pakistan/mak</a:t>
            </a:r>
            <a:endParaRPr lang="hu-HU" dirty="0"/>
          </a:p>
        </p:txBody>
      </p:sp>
      <p:sp>
        <p:nvSpPr>
          <p:cNvPr id="7" name="Slide Number Placeholder 6"/>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252271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DC936FB-B8A8-4214-B904-7821F5D8F775}" type="datetime3">
              <a:rPr lang="en-US" smtClean="0"/>
              <a:t>22 January 2024</a:t>
            </a:fld>
            <a:endParaRPr lang="en-US" dirty="0"/>
          </a:p>
        </p:txBody>
      </p:sp>
      <p:sp>
        <p:nvSpPr>
          <p:cNvPr id="8" name="Footer Placeholder 7"/>
          <p:cNvSpPr>
            <a:spLocks noGrp="1"/>
          </p:cNvSpPr>
          <p:nvPr>
            <p:ph type="ftr" sz="quarter" idx="11"/>
          </p:nvPr>
        </p:nvSpPr>
        <p:spPr/>
        <p:txBody>
          <a:bodyPr/>
          <a:lstStyle/>
          <a:p>
            <a:pPr>
              <a:defRPr/>
            </a:pPr>
            <a:r>
              <a:rPr lang="en-US"/>
              <a:t>ISOQAR Pakistan/mak</a:t>
            </a:r>
            <a:endParaRPr lang="hu-HU" dirty="0"/>
          </a:p>
        </p:txBody>
      </p:sp>
      <p:sp>
        <p:nvSpPr>
          <p:cNvPr id="9" name="Slide Number Placeholder 8"/>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375665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6801AD50-7F27-4D1E-AA35-CC8B3B552F12}" type="datetime3">
              <a:rPr lang="en-US" smtClean="0"/>
              <a:t>22 January 2024</a:t>
            </a:fld>
            <a:endParaRPr lang="en-US" dirty="0"/>
          </a:p>
        </p:txBody>
      </p:sp>
      <p:sp>
        <p:nvSpPr>
          <p:cNvPr id="4" name="Footer Placeholder 3"/>
          <p:cNvSpPr>
            <a:spLocks noGrp="1"/>
          </p:cNvSpPr>
          <p:nvPr>
            <p:ph type="ftr" sz="quarter" idx="11"/>
          </p:nvPr>
        </p:nvSpPr>
        <p:spPr/>
        <p:txBody>
          <a:bodyPr/>
          <a:lstStyle/>
          <a:p>
            <a:pPr>
              <a:defRPr/>
            </a:pPr>
            <a:r>
              <a:rPr lang="en-US"/>
              <a:t>ISOQAR Pakistan/mak</a:t>
            </a:r>
            <a:endParaRPr lang="hu-HU" dirty="0"/>
          </a:p>
        </p:txBody>
      </p:sp>
      <p:sp>
        <p:nvSpPr>
          <p:cNvPr id="5" name="Slide Number Placeholder 4"/>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16529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7BA6661-112D-4565-8C2C-6B8F54B9C3CA}" type="datetime3">
              <a:rPr lang="en-US" smtClean="0"/>
              <a:t>22 January 2024</a:t>
            </a:fld>
            <a:endParaRPr lang="en-US" dirty="0"/>
          </a:p>
        </p:txBody>
      </p:sp>
      <p:sp>
        <p:nvSpPr>
          <p:cNvPr id="3" name="Footer Placeholder 2"/>
          <p:cNvSpPr>
            <a:spLocks noGrp="1"/>
          </p:cNvSpPr>
          <p:nvPr>
            <p:ph type="ftr" sz="quarter" idx="11"/>
          </p:nvPr>
        </p:nvSpPr>
        <p:spPr/>
        <p:txBody>
          <a:bodyPr/>
          <a:lstStyle/>
          <a:p>
            <a:pPr>
              <a:defRPr/>
            </a:pPr>
            <a:r>
              <a:rPr lang="en-US"/>
              <a:t>ISOQAR Pakistan/mak</a:t>
            </a:r>
            <a:endParaRPr lang="hu-HU" dirty="0"/>
          </a:p>
        </p:txBody>
      </p:sp>
      <p:sp>
        <p:nvSpPr>
          <p:cNvPr id="4" name="Slide Number Placeholder 3"/>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189101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50DDF79-B9E7-4413-8EA5-997381B54ECD}" type="datetime3">
              <a:rPr lang="en-US" smtClean="0"/>
              <a:t>22 January 2024</a:t>
            </a:fld>
            <a:endParaRPr lang="en-US" dirty="0"/>
          </a:p>
        </p:txBody>
      </p:sp>
      <p:sp>
        <p:nvSpPr>
          <p:cNvPr id="6" name="Footer Placeholder 5"/>
          <p:cNvSpPr>
            <a:spLocks noGrp="1"/>
          </p:cNvSpPr>
          <p:nvPr>
            <p:ph type="ftr" sz="quarter" idx="11"/>
          </p:nvPr>
        </p:nvSpPr>
        <p:spPr/>
        <p:txBody>
          <a:bodyPr/>
          <a:lstStyle/>
          <a:p>
            <a:pPr>
              <a:defRPr/>
            </a:pPr>
            <a:r>
              <a:rPr lang="en-US"/>
              <a:t>ISOQAR Pakistan/mak</a:t>
            </a:r>
            <a:endParaRPr lang="hu-HU" dirty="0"/>
          </a:p>
        </p:txBody>
      </p:sp>
      <p:sp>
        <p:nvSpPr>
          <p:cNvPr id="7" name="Slide Number Placeholder 6"/>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257014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B6E0001-71C4-4852-BAE4-97786E048CD6}" type="datetime3">
              <a:rPr lang="en-US" smtClean="0"/>
              <a:t>22 January 2024</a:t>
            </a:fld>
            <a:endParaRPr lang="en-US" dirty="0"/>
          </a:p>
        </p:txBody>
      </p:sp>
      <p:sp>
        <p:nvSpPr>
          <p:cNvPr id="6" name="Footer Placeholder 5"/>
          <p:cNvSpPr>
            <a:spLocks noGrp="1"/>
          </p:cNvSpPr>
          <p:nvPr>
            <p:ph type="ftr" sz="quarter" idx="11"/>
          </p:nvPr>
        </p:nvSpPr>
        <p:spPr/>
        <p:txBody>
          <a:bodyPr/>
          <a:lstStyle/>
          <a:p>
            <a:pPr>
              <a:defRPr/>
            </a:pPr>
            <a:r>
              <a:rPr lang="en-US"/>
              <a:t>ISOQAR Pakistan/mak</a:t>
            </a:r>
            <a:endParaRPr lang="hu-HU" dirty="0"/>
          </a:p>
        </p:txBody>
      </p:sp>
      <p:sp>
        <p:nvSpPr>
          <p:cNvPr id="7" name="Slide Number Placeholder 6"/>
          <p:cNvSpPr>
            <a:spLocks noGrp="1"/>
          </p:cNvSpPr>
          <p:nvPr>
            <p:ph type="sldNum" sz="quarter" idx="12"/>
          </p:nvPr>
        </p:nvSpPr>
        <p:spPr/>
        <p:txBody>
          <a:body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65296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581AC57-CE4B-4153-BDF3-E8D5EBEF0097}" type="datetime3">
              <a:rPr lang="en-US" smtClean="0"/>
              <a:t>22 January 2024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a:t>ISOQAR Pakistan/mak</a:t>
            </a:r>
            <a:endParaRPr lang="hu-HU"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414F4135-334D-47B7-B531-8F4811E8D33D}" type="slidenum">
              <a:rPr lang="en-US" smtClean="0"/>
              <a:pPr>
                <a:defRPr/>
              </a:pPr>
              <a:t>‹#›</a:t>
            </a:fld>
            <a:endParaRPr lang="en-US"/>
          </a:p>
        </p:txBody>
      </p:sp>
    </p:spTree>
    <p:extLst>
      <p:ext uri="{BB962C8B-B14F-4D97-AF65-F5344CB8AC3E}">
        <p14:creationId xmlns:p14="http://schemas.microsoft.com/office/powerpoint/2010/main" val="831555403"/>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acebook.com/isoqarpakistan/" TargetMode="External"/><Relationship Id="rId2" Type="http://schemas.openxmlformats.org/officeDocument/2006/relationships/hyperlink" Target="http://www.isoqarpk.com/"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Abdul.jabbar@isoqarpk.com" TargetMode="External"/><Relationship Id="rId4" Type="http://schemas.openxmlformats.org/officeDocument/2006/relationships/hyperlink" Target="https://www.instagram.com/isoqarpk/?hl=e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33018" y="3526574"/>
            <a:ext cx="7920880" cy="1440000"/>
          </a:xfrm>
        </p:spPr>
        <p:txBody>
          <a:bodyPr>
            <a:normAutofit fontScale="90000"/>
          </a:bodyPr>
          <a:lstStyle/>
          <a:p>
            <a:pPr algn="l">
              <a:defRPr/>
            </a:pPr>
            <a:r>
              <a:rPr lang="en-US" sz="5300" b="1" dirty="0">
                <a:solidFill>
                  <a:srgbClr val="0E76BC"/>
                </a:solidFill>
              </a:rPr>
              <a:t>ISOQAR PAKISTAN</a:t>
            </a:r>
            <a:br>
              <a:rPr lang="en-US" b="1" dirty="0">
                <a:solidFill>
                  <a:schemeClr val="tx1"/>
                </a:solidFill>
              </a:rPr>
            </a:br>
            <a:br>
              <a:rPr lang="en-US" dirty="0">
                <a:solidFill>
                  <a:srgbClr val="23C0F1"/>
                </a:solidFill>
              </a:rPr>
            </a:br>
            <a:endParaRPr lang="hr-HR" dirty="0">
              <a:solidFill>
                <a:srgbClr val="23C0F1"/>
              </a:solidFill>
            </a:endParaRPr>
          </a:p>
        </p:txBody>
      </p:sp>
      <p:pic>
        <p:nvPicPr>
          <p:cNvPr id="6" name="Picture 5">
            <a:extLst>
              <a:ext uri="{FF2B5EF4-FFF2-40B4-BE49-F238E27FC236}">
                <a16:creationId xmlns:a16="http://schemas.microsoft.com/office/drawing/2014/main" id="{92E2A7DC-ACCF-40C7-A9B1-222FB5639A9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16632"/>
            <a:ext cx="5256584" cy="2146976"/>
          </a:xfrm>
          <a:prstGeom prst="rect">
            <a:avLst/>
          </a:prstGeom>
          <a:noFill/>
          <a:ln>
            <a:noFill/>
          </a:ln>
        </p:spPr>
      </p:pic>
      <p:sp>
        <p:nvSpPr>
          <p:cNvPr id="3" name="Rectangle 2">
            <a:extLst>
              <a:ext uri="{FF2B5EF4-FFF2-40B4-BE49-F238E27FC236}">
                <a16:creationId xmlns:a16="http://schemas.microsoft.com/office/drawing/2014/main" id="{865CE2C0-9DBE-4B71-AFF0-0047DF10362A}"/>
              </a:ext>
            </a:extLst>
          </p:cNvPr>
          <p:cNvSpPr/>
          <p:nvPr/>
        </p:nvSpPr>
        <p:spPr>
          <a:xfrm>
            <a:off x="323529" y="5445224"/>
            <a:ext cx="8230370" cy="954107"/>
          </a:xfrm>
          <a:prstGeom prst="rect">
            <a:avLst/>
          </a:prstGeom>
        </p:spPr>
        <p:txBody>
          <a:bodyPr wrap="square">
            <a:spAutoFit/>
          </a:bodyPr>
          <a:lstStyle/>
          <a:p>
            <a:pPr algn="ctr"/>
            <a:r>
              <a:rPr lang="en-US" sz="2800" b="1" cap="all" spc="200" dirty="0">
                <a:solidFill>
                  <a:srgbClr val="FF0000"/>
                </a:solidFill>
                <a:latin typeface="+mj-lt"/>
                <a:ea typeface="+mj-ea"/>
                <a:cs typeface="+mj-cs"/>
              </a:rPr>
              <a:t>Grow</a:t>
            </a:r>
            <a:r>
              <a:rPr lang="en-US" sz="2800"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 </a:t>
            </a:r>
            <a:r>
              <a:rPr lang="en-US" sz="2800" b="1" cap="all" spc="200" dirty="0">
                <a:solidFill>
                  <a:srgbClr val="FF0000"/>
                </a:solidFill>
                <a:latin typeface="+mj-lt"/>
                <a:ea typeface="+mj-ea"/>
                <a:cs typeface="+mj-cs"/>
              </a:rPr>
              <a:t>your business with ISO certification </a:t>
            </a:r>
          </a:p>
        </p:txBody>
      </p:sp>
      <p:pic>
        <p:nvPicPr>
          <p:cNvPr id="8" name="Picture 7">
            <a:extLst>
              <a:ext uri="{FF2B5EF4-FFF2-40B4-BE49-F238E27FC236}">
                <a16:creationId xmlns:a16="http://schemas.microsoft.com/office/drawing/2014/main" id="{32E6F5ED-213B-4FFA-A313-77F775EB91C3}"/>
              </a:ext>
            </a:extLst>
          </p:cNvPr>
          <p:cNvPicPr>
            <a:picLocks noChangeAspect="1"/>
          </p:cNvPicPr>
          <p:nvPr/>
        </p:nvPicPr>
        <p:blipFill>
          <a:blip r:embed="rId4"/>
          <a:stretch>
            <a:fillRect/>
          </a:stretch>
        </p:blipFill>
        <p:spPr>
          <a:xfrm>
            <a:off x="586607" y="3777149"/>
            <a:ext cx="4032448" cy="14287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05A-0CDE-4D0E-BD65-9DF1A0213372}"/>
              </a:ext>
            </a:extLst>
          </p:cNvPr>
          <p:cNvSpPr>
            <a:spLocks noGrp="1"/>
          </p:cNvSpPr>
          <p:nvPr>
            <p:ph type="title"/>
          </p:nvPr>
        </p:nvSpPr>
        <p:spPr>
          <a:xfrm>
            <a:off x="609599" y="609600"/>
            <a:ext cx="6347713" cy="731168"/>
          </a:xfrm>
        </p:spPr>
        <p:txBody>
          <a:bodyPr/>
          <a:lstStyle/>
          <a:p>
            <a:r>
              <a:rPr lang="en-US" b="1" dirty="0">
                <a:solidFill>
                  <a:srgbClr val="0E76BC"/>
                </a:solidFill>
              </a:rPr>
              <a:t>Certification we offered</a:t>
            </a:r>
          </a:p>
        </p:txBody>
      </p:sp>
      <p:sp>
        <p:nvSpPr>
          <p:cNvPr id="3" name="Content Placeholder 2">
            <a:extLst>
              <a:ext uri="{FF2B5EF4-FFF2-40B4-BE49-F238E27FC236}">
                <a16:creationId xmlns:a16="http://schemas.microsoft.com/office/drawing/2014/main" id="{78AC629C-BD4C-46B9-B737-63D366E10E8B}"/>
              </a:ext>
            </a:extLst>
          </p:cNvPr>
          <p:cNvSpPr>
            <a:spLocks noGrp="1"/>
          </p:cNvSpPr>
          <p:nvPr>
            <p:ph idx="1"/>
          </p:nvPr>
        </p:nvSpPr>
        <p:spPr>
          <a:xfrm>
            <a:off x="609598" y="1628800"/>
            <a:ext cx="6770713" cy="4412563"/>
          </a:xfrm>
        </p:spPr>
        <p:txBody>
          <a:bodyPr/>
          <a:lstStyle/>
          <a:p>
            <a:r>
              <a:rPr lang="en-US" sz="2200" dirty="0"/>
              <a:t>BRCGS - Brand Reputation through Compliance </a:t>
            </a:r>
          </a:p>
          <a:p>
            <a:r>
              <a:rPr lang="en-US" sz="2200" dirty="0"/>
              <a:t>FSSC - Food Safety System Certification</a:t>
            </a:r>
          </a:p>
          <a:p>
            <a:r>
              <a:rPr lang="en-US" sz="2200" dirty="0"/>
              <a:t>IFS - International Featured Standard</a:t>
            </a:r>
          </a:p>
          <a:p>
            <a:r>
              <a:rPr lang="en-US" sz="2200" dirty="0"/>
              <a:t>HACCP Hazard Analysis and Critical Control Points</a:t>
            </a:r>
          </a:p>
          <a:p>
            <a:r>
              <a:rPr lang="en-US" sz="2200" dirty="0"/>
              <a:t>ISO 22000 - Food Safety Management System</a:t>
            </a:r>
          </a:p>
          <a:p>
            <a:r>
              <a:rPr lang="en-US" sz="2200" dirty="0"/>
              <a:t>Halal - Halal Certification</a:t>
            </a:r>
          </a:p>
          <a:p>
            <a:endParaRPr lang="en-US" dirty="0"/>
          </a:p>
        </p:txBody>
      </p:sp>
      <p:pic>
        <p:nvPicPr>
          <p:cNvPr id="4" name="Picture 3">
            <a:extLst>
              <a:ext uri="{FF2B5EF4-FFF2-40B4-BE49-F238E27FC236}">
                <a16:creationId xmlns:a16="http://schemas.microsoft.com/office/drawing/2014/main" id="{9D6A3C4D-1C91-4810-9D2B-394C6F4D84BD}"/>
              </a:ext>
            </a:extLst>
          </p:cNvPr>
          <p:cNvPicPr>
            <a:picLocks noChangeAspect="1"/>
          </p:cNvPicPr>
          <p:nvPr/>
        </p:nvPicPr>
        <p:blipFill>
          <a:blip r:embed="rId2"/>
          <a:stretch>
            <a:fillRect/>
          </a:stretch>
        </p:blipFill>
        <p:spPr>
          <a:xfrm>
            <a:off x="997697" y="4771437"/>
            <a:ext cx="1042506" cy="371888"/>
          </a:xfrm>
          <a:prstGeom prst="rect">
            <a:avLst/>
          </a:prstGeom>
        </p:spPr>
      </p:pic>
      <p:pic>
        <p:nvPicPr>
          <p:cNvPr id="5" name="Picture 4">
            <a:extLst>
              <a:ext uri="{FF2B5EF4-FFF2-40B4-BE49-F238E27FC236}">
                <a16:creationId xmlns:a16="http://schemas.microsoft.com/office/drawing/2014/main" id="{5876C5A8-2348-4C84-BD34-02798472F719}"/>
              </a:ext>
            </a:extLst>
          </p:cNvPr>
          <p:cNvPicPr>
            <a:picLocks noChangeAspect="1"/>
          </p:cNvPicPr>
          <p:nvPr/>
        </p:nvPicPr>
        <p:blipFill>
          <a:blip r:embed="rId3"/>
          <a:stretch>
            <a:fillRect/>
          </a:stretch>
        </p:blipFill>
        <p:spPr>
          <a:xfrm>
            <a:off x="2282064" y="4691799"/>
            <a:ext cx="1316850" cy="432854"/>
          </a:xfrm>
          <a:prstGeom prst="rect">
            <a:avLst/>
          </a:prstGeom>
        </p:spPr>
      </p:pic>
      <p:pic>
        <p:nvPicPr>
          <p:cNvPr id="6" name="Picture 5">
            <a:extLst>
              <a:ext uri="{FF2B5EF4-FFF2-40B4-BE49-F238E27FC236}">
                <a16:creationId xmlns:a16="http://schemas.microsoft.com/office/drawing/2014/main" id="{E4A3D8ED-C860-46FE-8461-9DD644956A67}"/>
              </a:ext>
            </a:extLst>
          </p:cNvPr>
          <p:cNvPicPr>
            <a:picLocks noChangeAspect="1"/>
          </p:cNvPicPr>
          <p:nvPr/>
        </p:nvPicPr>
        <p:blipFill>
          <a:blip r:embed="rId4"/>
          <a:stretch>
            <a:fillRect/>
          </a:stretch>
        </p:blipFill>
        <p:spPr>
          <a:xfrm>
            <a:off x="3712669" y="4522543"/>
            <a:ext cx="1989293" cy="706657"/>
          </a:xfrm>
          <a:prstGeom prst="rect">
            <a:avLst/>
          </a:prstGeom>
        </p:spPr>
      </p:pic>
      <p:pic>
        <p:nvPicPr>
          <p:cNvPr id="8" name="Picture 7">
            <a:extLst>
              <a:ext uri="{FF2B5EF4-FFF2-40B4-BE49-F238E27FC236}">
                <a16:creationId xmlns:a16="http://schemas.microsoft.com/office/drawing/2014/main" id="{83EEC4BF-C46A-4291-8F80-1B71A2AFAA5B}"/>
              </a:ext>
            </a:extLst>
          </p:cNvPr>
          <p:cNvPicPr>
            <a:picLocks noChangeAspect="1"/>
          </p:cNvPicPr>
          <p:nvPr/>
        </p:nvPicPr>
        <p:blipFill>
          <a:blip r:embed="rId5"/>
          <a:stretch>
            <a:fillRect/>
          </a:stretch>
        </p:blipFill>
        <p:spPr>
          <a:xfrm>
            <a:off x="514220" y="5400009"/>
            <a:ext cx="1672466" cy="925661"/>
          </a:xfrm>
          <a:prstGeom prst="rect">
            <a:avLst/>
          </a:prstGeom>
        </p:spPr>
      </p:pic>
      <p:pic>
        <p:nvPicPr>
          <p:cNvPr id="10" name="Picture 9">
            <a:extLst>
              <a:ext uri="{FF2B5EF4-FFF2-40B4-BE49-F238E27FC236}">
                <a16:creationId xmlns:a16="http://schemas.microsoft.com/office/drawing/2014/main" id="{F8055550-09A9-4D4D-BE47-02AF6561F835}"/>
              </a:ext>
            </a:extLst>
          </p:cNvPr>
          <p:cNvPicPr>
            <a:picLocks noChangeAspect="1"/>
          </p:cNvPicPr>
          <p:nvPr/>
        </p:nvPicPr>
        <p:blipFill>
          <a:blip r:embed="rId6"/>
          <a:stretch>
            <a:fillRect/>
          </a:stretch>
        </p:blipFill>
        <p:spPr>
          <a:xfrm>
            <a:off x="5769205" y="4338774"/>
            <a:ext cx="969155" cy="865326"/>
          </a:xfrm>
          <a:prstGeom prst="rect">
            <a:avLst/>
          </a:prstGeom>
        </p:spPr>
      </p:pic>
      <p:sp>
        <p:nvSpPr>
          <p:cNvPr id="7" name="Slide Number Placeholder 6">
            <a:extLst>
              <a:ext uri="{FF2B5EF4-FFF2-40B4-BE49-F238E27FC236}">
                <a16:creationId xmlns:a16="http://schemas.microsoft.com/office/drawing/2014/main" id="{B11EDD46-955A-4A69-B4EB-998832E56108}"/>
              </a:ext>
            </a:extLst>
          </p:cNvPr>
          <p:cNvSpPr>
            <a:spLocks noGrp="1"/>
          </p:cNvSpPr>
          <p:nvPr>
            <p:ph type="sldNum" sz="quarter" idx="12"/>
          </p:nvPr>
        </p:nvSpPr>
        <p:spPr/>
        <p:txBody>
          <a:bodyPr/>
          <a:lstStyle/>
          <a:p>
            <a:pPr>
              <a:defRPr/>
            </a:pPr>
            <a:fld id="{414F4135-334D-47B7-B531-8F4811E8D33D}" type="slidenum">
              <a:rPr lang="en-US" smtClean="0"/>
              <a:pPr>
                <a:defRPr/>
              </a:pPr>
              <a:t>10</a:t>
            </a:fld>
            <a:endParaRPr lang="en-US"/>
          </a:p>
        </p:txBody>
      </p:sp>
      <p:sp>
        <p:nvSpPr>
          <p:cNvPr id="12" name="Footer Placeholder 11">
            <a:extLst>
              <a:ext uri="{FF2B5EF4-FFF2-40B4-BE49-F238E27FC236}">
                <a16:creationId xmlns:a16="http://schemas.microsoft.com/office/drawing/2014/main" id="{C0B595CF-9C4A-412F-9B13-BB55B9E1E7AB}"/>
              </a:ext>
            </a:extLst>
          </p:cNvPr>
          <p:cNvSpPr>
            <a:spLocks noGrp="1"/>
          </p:cNvSpPr>
          <p:nvPr>
            <p:ph type="ftr" sz="quarter" idx="11"/>
          </p:nvPr>
        </p:nvSpPr>
        <p:spPr>
          <a:xfrm>
            <a:off x="1146232" y="6491001"/>
            <a:ext cx="4622973" cy="365125"/>
          </a:xfrm>
        </p:spPr>
        <p:txBody>
          <a:bodyPr/>
          <a:lstStyle/>
          <a:p>
            <a:pPr>
              <a:defRPr/>
            </a:pPr>
            <a:r>
              <a:rPr lang="en-US" dirty="0"/>
              <a:t>ISOQAR Pakistan/</a:t>
            </a:r>
            <a:r>
              <a:rPr lang="en-US" dirty="0" err="1"/>
              <a:t>mak</a:t>
            </a:r>
            <a:endParaRPr lang="hu-HU" dirty="0"/>
          </a:p>
        </p:txBody>
      </p:sp>
    </p:spTree>
    <p:extLst>
      <p:ext uri="{BB962C8B-B14F-4D97-AF65-F5344CB8AC3E}">
        <p14:creationId xmlns:p14="http://schemas.microsoft.com/office/powerpoint/2010/main" val="361185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1921-A76D-4216-8306-12A5DF8C9A9C}"/>
              </a:ext>
            </a:extLst>
          </p:cNvPr>
          <p:cNvSpPr>
            <a:spLocks noGrp="1"/>
          </p:cNvSpPr>
          <p:nvPr>
            <p:ph type="title"/>
          </p:nvPr>
        </p:nvSpPr>
        <p:spPr>
          <a:xfrm>
            <a:off x="609598" y="332656"/>
            <a:ext cx="6482682" cy="659160"/>
          </a:xfrm>
        </p:spPr>
        <p:txBody>
          <a:bodyPr/>
          <a:lstStyle/>
          <a:p>
            <a:pPr algn="ctr"/>
            <a:r>
              <a:rPr lang="en-US" b="1" dirty="0">
                <a:solidFill>
                  <a:srgbClr val="0E76BC"/>
                </a:solidFill>
              </a:rPr>
              <a:t>Training</a:t>
            </a:r>
            <a:r>
              <a:rPr lang="en-US" dirty="0"/>
              <a:t> </a:t>
            </a:r>
          </a:p>
        </p:txBody>
      </p:sp>
      <p:sp>
        <p:nvSpPr>
          <p:cNvPr id="3" name="Content Placeholder 2">
            <a:extLst>
              <a:ext uri="{FF2B5EF4-FFF2-40B4-BE49-F238E27FC236}">
                <a16:creationId xmlns:a16="http://schemas.microsoft.com/office/drawing/2014/main" id="{1D5906A5-4C3E-4FE3-8540-C7F31E04BE0E}"/>
              </a:ext>
            </a:extLst>
          </p:cNvPr>
          <p:cNvSpPr>
            <a:spLocks noGrp="1"/>
          </p:cNvSpPr>
          <p:nvPr>
            <p:ph idx="1"/>
          </p:nvPr>
        </p:nvSpPr>
        <p:spPr>
          <a:xfrm>
            <a:off x="609598" y="1124744"/>
            <a:ext cx="7778826" cy="5400600"/>
          </a:xfrm>
        </p:spPr>
        <p:txBody>
          <a:bodyPr>
            <a:normAutofit fontScale="85000" lnSpcReduction="20000"/>
          </a:bodyPr>
          <a:lstStyle/>
          <a:p>
            <a:r>
              <a:rPr lang="en-US" sz="2800" dirty="0"/>
              <a:t>ISO 9001:2015 Foundation Course</a:t>
            </a:r>
          </a:p>
          <a:p>
            <a:r>
              <a:rPr lang="en-US" sz="2800" dirty="0"/>
              <a:t>ISO 14001:2015 Foundation Course</a:t>
            </a:r>
          </a:p>
          <a:p>
            <a:r>
              <a:rPr lang="en-US" sz="2800" dirty="0"/>
              <a:t>ISO 45001:2018 Foundation Course</a:t>
            </a:r>
          </a:p>
          <a:p>
            <a:r>
              <a:rPr lang="en-US" sz="2800" dirty="0"/>
              <a:t>ISO 22000:2018 Foundation Course</a:t>
            </a:r>
          </a:p>
          <a:p>
            <a:r>
              <a:rPr lang="en-US" sz="2800" dirty="0"/>
              <a:t>IMS (9K,14K &amp; 45K) Foundation Course</a:t>
            </a:r>
          </a:p>
          <a:p>
            <a:r>
              <a:rPr lang="en-US" sz="2800" dirty="0"/>
              <a:t>QMS ISO 9001:2015 Internal Auditor Course</a:t>
            </a:r>
          </a:p>
          <a:p>
            <a:r>
              <a:rPr lang="en-US" sz="2800" dirty="0"/>
              <a:t>EMS ISO 14001:2015 Internal Auditor Course</a:t>
            </a:r>
          </a:p>
          <a:p>
            <a:r>
              <a:rPr lang="en-US" sz="2800" dirty="0"/>
              <a:t>OHSMS ISO 45001:2015 Internal Auditor Course</a:t>
            </a:r>
          </a:p>
          <a:p>
            <a:r>
              <a:rPr lang="en-US" sz="2800" dirty="0"/>
              <a:t>ISO 22000:2018 Internal Auditor Course</a:t>
            </a:r>
          </a:p>
          <a:p>
            <a:r>
              <a:rPr lang="en-US" sz="2800" dirty="0"/>
              <a:t>IMS (9K,14K &amp; 45K) Internal Auditor Course</a:t>
            </a:r>
          </a:p>
          <a:p>
            <a:r>
              <a:rPr lang="en-US" sz="2800" dirty="0"/>
              <a:t>BRCGS Global Standard Food Safety Foundation Course</a:t>
            </a:r>
          </a:p>
          <a:p>
            <a:r>
              <a:rPr lang="en-US" sz="2800" dirty="0"/>
              <a:t>FSSC Foundation Course</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943DFB2-23F5-4679-AB5D-842658E32225}"/>
              </a:ext>
            </a:extLst>
          </p:cNvPr>
          <p:cNvSpPr>
            <a:spLocks noGrp="1"/>
          </p:cNvSpPr>
          <p:nvPr>
            <p:ph type="sldNum" sz="quarter" idx="12"/>
          </p:nvPr>
        </p:nvSpPr>
        <p:spPr>
          <a:xfrm>
            <a:off x="6494209" y="6160900"/>
            <a:ext cx="512638" cy="365125"/>
          </a:xfrm>
        </p:spPr>
        <p:txBody>
          <a:bodyPr/>
          <a:lstStyle/>
          <a:p>
            <a:pPr>
              <a:defRPr/>
            </a:pPr>
            <a:fld id="{414F4135-334D-47B7-B531-8F4811E8D33D}" type="slidenum">
              <a:rPr lang="en-US" smtClean="0"/>
              <a:pPr>
                <a:defRPr/>
              </a:pPr>
              <a:t>11</a:t>
            </a:fld>
            <a:endParaRPr lang="en-US" dirty="0"/>
          </a:p>
        </p:txBody>
      </p:sp>
      <p:sp>
        <p:nvSpPr>
          <p:cNvPr id="6" name="Footer Placeholder 5">
            <a:extLst>
              <a:ext uri="{FF2B5EF4-FFF2-40B4-BE49-F238E27FC236}">
                <a16:creationId xmlns:a16="http://schemas.microsoft.com/office/drawing/2014/main" id="{486C7F25-542E-46D1-8D1D-033DA9AA4311}"/>
              </a:ext>
            </a:extLst>
          </p:cNvPr>
          <p:cNvSpPr>
            <a:spLocks noGrp="1"/>
          </p:cNvSpPr>
          <p:nvPr>
            <p:ph type="ftr" sz="quarter" idx="11"/>
          </p:nvPr>
        </p:nvSpPr>
        <p:spPr>
          <a:xfrm>
            <a:off x="604642" y="6475709"/>
            <a:ext cx="4622973" cy="365125"/>
          </a:xfrm>
        </p:spPr>
        <p:txBody>
          <a:bodyPr/>
          <a:lstStyle/>
          <a:p>
            <a:pPr>
              <a:defRPr/>
            </a:pPr>
            <a:r>
              <a:rPr lang="en-US" dirty="0"/>
              <a:t>ISOQAR Pakistan/</a:t>
            </a:r>
            <a:r>
              <a:rPr lang="en-US" dirty="0" err="1"/>
              <a:t>mak</a:t>
            </a:r>
            <a:endParaRPr lang="hu-HU" dirty="0"/>
          </a:p>
        </p:txBody>
      </p:sp>
    </p:spTree>
    <p:extLst>
      <p:ext uri="{BB962C8B-B14F-4D97-AF65-F5344CB8AC3E}">
        <p14:creationId xmlns:p14="http://schemas.microsoft.com/office/powerpoint/2010/main" val="826157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9784F-B0A6-4C57-8A3C-27E99A63B74A}"/>
              </a:ext>
            </a:extLst>
          </p:cNvPr>
          <p:cNvSpPr>
            <a:spLocks noGrp="1"/>
          </p:cNvSpPr>
          <p:nvPr>
            <p:ph type="title"/>
          </p:nvPr>
        </p:nvSpPr>
        <p:spPr>
          <a:xfrm>
            <a:off x="609599" y="609600"/>
            <a:ext cx="8138865" cy="731168"/>
          </a:xfrm>
        </p:spPr>
        <p:txBody>
          <a:bodyPr>
            <a:normAutofit/>
          </a:bodyPr>
          <a:lstStyle/>
          <a:p>
            <a:r>
              <a:rPr lang="en-US" b="1" dirty="0">
                <a:solidFill>
                  <a:srgbClr val="0E76BC"/>
                </a:solidFill>
              </a:rPr>
              <a:t>Certification Process  </a:t>
            </a:r>
            <a:r>
              <a:rPr lang="en-US" b="1" dirty="0" err="1">
                <a:solidFill>
                  <a:srgbClr val="0E76BC"/>
                </a:solidFill>
              </a:rPr>
              <a:t>Contd</a:t>
            </a:r>
            <a:r>
              <a:rPr lang="en-US" b="1" dirty="0">
                <a:solidFill>
                  <a:srgbClr val="0E76BC"/>
                </a:solidFill>
              </a:rPr>
              <a:t>….</a:t>
            </a:r>
          </a:p>
        </p:txBody>
      </p:sp>
      <p:pic>
        <p:nvPicPr>
          <p:cNvPr id="4" name="Content Placeholder 3">
            <a:extLst>
              <a:ext uri="{FF2B5EF4-FFF2-40B4-BE49-F238E27FC236}">
                <a16:creationId xmlns:a16="http://schemas.microsoft.com/office/drawing/2014/main" id="{8FA55BFE-6E3F-47D9-B294-6ED32DD71EA5}"/>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95536" y="1412776"/>
            <a:ext cx="6343898" cy="4356025"/>
          </a:xfrm>
          <a:prstGeom prst="rect">
            <a:avLst/>
          </a:prstGeom>
        </p:spPr>
      </p:pic>
      <p:sp>
        <p:nvSpPr>
          <p:cNvPr id="3" name="Slide Number Placeholder 2">
            <a:extLst>
              <a:ext uri="{FF2B5EF4-FFF2-40B4-BE49-F238E27FC236}">
                <a16:creationId xmlns:a16="http://schemas.microsoft.com/office/drawing/2014/main" id="{A04F13B4-9002-41B5-B21F-CBBA13E395A5}"/>
              </a:ext>
            </a:extLst>
          </p:cNvPr>
          <p:cNvSpPr>
            <a:spLocks noGrp="1"/>
          </p:cNvSpPr>
          <p:nvPr>
            <p:ph type="sldNum" sz="quarter" idx="12"/>
          </p:nvPr>
        </p:nvSpPr>
        <p:spPr/>
        <p:txBody>
          <a:bodyPr/>
          <a:lstStyle/>
          <a:p>
            <a:pPr>
              <a:defRPr/>
            </a:pPr>
            <a:fld id="{414F4135-334D-47B7-B531-8F4811E8D33D}" type="slidenum">
              <a:rPr lang="en-US" smtClean="0"/>
              <a:pPr>
                <a:defRPr/>
              </a:pPr>
              <a:t>12</a:t>
            </a:fld>
            <a:endParaRPr lang="en-US"/>
          </a:p>
        </p:txBody>
      </p:sp>
      <p:sp>
        <p:nvSpPr>
          <p:cNvPr id="6" name="Footer Placeholder 5">
            <a:extLst>
              <a:ext uri="{FF2B5EF4-FFF2-40B4-BE49-F238E27FC236}">
                <a16:creationId xmlns:a16="http://schemas.microsoft.com/office/drawing/2014/main" id="{769B6796-EFCE-46FD-946A-0442C32E0F87}"/>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321055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B0A824-0DC5-4457-8F10-8BA56CB8B656}"/>
              </a:ext>
            </a:extLst>
          </p:cNvPr>
          <p:cNvPicPr>
            <a:picLocks noChangeAspect="1"/>
          </p:cNvPicPr>
          <p:nvPr/>
        </p:nvPicPr>
        <p:blipFill>
          <a:blip r:embed="rId2"/>
          <a:stretch>
            <a:fillRect/>
          </a:stretch>
        </p:blipFill>
        <p:spPr>
          <a:xfrm>
            <a:off x="609599" y="623509"/>
            <a:ext cx="5261304" cy="963251"/>
          </a:xfrm>
          <a:prstGeom prst="rect">
            <a:avLst/>
          </a:prstGeom>
        </p:spPr>
      </p:pic>
      <p:pic>
        <p:nvPicPr>
          <p:cNvPr id="5" name="Content Placeholder 4">
            <a:extLst>
              <a:ext uri="{FF2B5EF4-FFF2-40B4-BE49-F238E27FC236}">
                <a16:creationId xmlns:a16="http://schemas.microsoft.com/office/drawing/2014/main" id="{FBAD6D6B-7A9B-42A5-9825-C7EE554E0711}"/>
              </a:ext>
            </a:extLst>
          </p:cNvPr>
          <p:cNvPicPr>
            <a:picLocks noGrp="1" noChangeAspect="1"/>
          </p:cNvPicPr>
          <p:nvPr>
            <p:ph idx="1"/>
          </p:nvPr>
        </p:nvPicPr>
        <p:blipFill>
          <a:blip r:embed="rId3"/>
          <a:stretch>
            <a:fillRect/>
          </a:stretch>
        </p:blipFill>
        <p:spPr>
          <a:xfrm>
            <a:off x="0" y="1772816"/>
            <a:ext cx="7125590" cy="4170025"/>
          </a:xfrm>
          <a:prstGeom prst="rect">
            <a:avLst/>
          </a:prstGeom>
        </p:spPr>
      </p:pic>
      <p:sp>
        <p:nvSpPr>
          <p:cNvPr id="2" name="Slide Number Placeholder 1">
            <a:extLst>
              <a:ext uri="{FF2B5EF4-FFF2-40B4-BE49-F238E27FC236}">
                <a16:creationId xmlns:a16="http://schemas.microsoft.com/office/drawing/2014/main" id="{B7CB5C28-2B74-4648-8905-D22B5FC78B85}"/>
              </a:ext>
            </a:extLst>
          </p:cNvPr>
          <p:cNvSpPr>
            <a:spLocks noGrp="1"/>
          </p:cNvSpPr>
          <p:nvPr>
            <p:ph type="sldNum" sz="quarter" idx="12"/>
          </p:nvPr>
        </p:nvSpPr>
        <p:spPr/>
        <p:txBody>
          <a:bodyPr/>
          <a:lstStyle/>
          <a:p>
            <a:pPr>
              <a:defRPr/>
            </a:pPr>
            <a:fld id="{414F4135-334D-47B7-B531-8F4811E8D33D}" type="slidenum">
              <a:rPr lang="en-US" smtClean="0"/>
              <a:pPr>
                <a:defRPr/>
              </a:pPr>
              <a:t>13</a:t>
            </a:fld>
            <a:endParaRPr lang="en-US"/>
          </a:p>
        </p:txBody>
      </p:sp>
      <p:sp>
        <p:nvSpPr>
          <p:cNvPr id="6" name="Footer Placeholder 5">
            <a:extLst>
              <a:ext uri="{FF2B5EF4-FFF2-40B4-BE49-F238E27FC236}">
                <a16:creationId xmlns:a16="http://schemas.microsoft.com/office/drawing/2014/main" id="{1045BE83-35A7-41DD-9E08-43CD6AC2B396}"/>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305529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D377-5CE0-4FF5-B287-6E626E41533D}"/>
              </a:ext>
            </a:extLst>
          </p:cNvPr>
          <p:cNvSpPr>
            <a:spLocks noGrp="1"/>
          </p:cNvSpPr>
          <p:nvPr>
            <p:ph type="title"/>
          </p:nvPr>
        </p:nvSpPr>
        <p:spPr>
          <a:xfrm>
            <a:off x="395536" y="435544"/>
            <a:ext cx="6347713" cy="799896"/>
          </a:xfrm>
        </p:spPr>
        <p:txBody>
          <a:bodyPr/>
          <a:lstStyle/>
          <a:p>
            <a:r>
              <a:rPr lang="en-US" b="1" dirty="0">
                <a:solidFill>
                  <a:srgbClr val="0E76BC"/>
                </a:solidFill>
              </a:rPr>
              <a:t>ISO Certification Cycle</a:t>
            </a:r>
          </a:p>
        </p:txBody>
      </p:sp>
      <p:sp>
        <p:nvSpPr>
          <p:cNvPr id="4" name="Footer Placeholder 3">
            <a:extLst>
              <a:ext uri="{FF2B5EF4-FFF2-40B4-BE49-F238E27FC236}">
                <a16:creationId xmlns:a16="http://schemas.microsoft.com/office/drawing/2014/main" id="{8CAC9A97-3193-453C-ABC3-57D276A75CC4}"/>
              </a:ext>
            </a:extLst>
          </p:cNvPr>
          <p:cNvSpPr>
            <a:spLocks noGrp="1"/>
          </p:cNvSpPr>
          <p:nvPr>
            <p:ph type="ftr" sz="quarter" idx="11"/>
          </p:nvPr>
        </p:nvSpPr>
        <p:spPr/>
        <p:txBody>
          <a:bodyPr/>
          <a:lstStyle/>
          <a:p>
            <a:pPr>
              <a:defRPr/>
            </a:pPr>
            <a:r>
              <a:rPr lang="en-US"/>
              <a:t>ISOQAR Pakistan/mak</a:t>
            </a:r>
            <a:endParaRPr lang="hu-HU" dirty="0"/>
          </a:p>
        </p:txBody>
      </p:sp>
      <p:sp>
        <p:nvSpPr>
          <p:cNvPr id="5" name="Slide Number Placeholder 4">
            <a:extLst>
              <a:ext uri="{FF2B5EF4-FFF2-40B4-BE49-F238E27FC236}">
                <a16:creationId xmlns:a16="http://schemas.microsoft.com/office/drawing/2014/main" id="{BD557B5C-954E-4883-BEAD-7E83F5C9C487}"/>
              </a:ext>
            </a:extLst>
          </p:cNvPr>
          <p:cNvSpPr>
            <a:spLocks noGrp="1"/>
          </p:cNvSpPr>
          <p:nvPr>
            <p:ph type="sldNum" sz="quarter" idx="12"/>
          </p:nvPr>
        </p:nvSpPr>
        <p:spPr/>
        <p:txBody>
          <a:bodyPr/>
          <a:lstStyle/>
          <a:p>
            <a:pPr>
              <a:defRPr/>
            </a:pPr>
            <a:fld id="{414F4135-334D-47B7-B531-8F4811E8D33D}" type="slidenum">
              <a:rPr lang="en-US" smtClean="0"/>
              <a:pPr>
                <a:defRPr/>
              </a:pPr>
              <a:t>14</a:t>
            </a:fld>
            <a:endParaRPr lang="en-US"/>
          </a:p>
        </p:txBody>
      </p:sp>
      <p:pic>
        <p:nvPicPr>
          <p:cNvPr id="9" name="Content Placeholder 8">
            <a:extLst>
              <a:ext uri="{FF2B5EF4-FFF2-40B4-BE49-F238E27FC236}">
                <a16:creationId xmlns:a16="http://schemas.microsoft.com/office/drawing/2014/main" id="{E3D8390C-2F71-41F2-AB3A-E6947A3DC8BA}"/>
              </a:ext>
            </a:extLst>
          </p:cNvPr>
          <p:cNvPicPr>
            <a:picLocks noGrp="1" noChangeAspect="1"/>
          </p:cNvPicPr>
          <p:nvPr>
            <p:ph idx="1"/>
          </p:nvPr>
        </p:nvPicPr>
        <p:blipFill>
          <a:blip r:embed="rId2"/>
          <a:stretch>
            <a:fillRect/>
          </a:stretch>
        </p:blipFill>
        <p:spPr>
          <a:xfrm>
            <a:off x="597828" y="1700808"/>
            <a:ext cx="6310370" cy="3998510"/>
          </a:xfrm>
          <a:prstGeom prst="rect">
            <a:avLst/>
          </a:prstGeom>
        </p:spPr>
      </p:pic>
    </p:spTree>
    <p:extLst>
      <p:ext uri="{BB962C8B-B14F-4D97-AF65-F5344CB8AC3E}">
        <p14:creationId xmlns:p14="http://schemas.microsoft.com/office/powerpoint/2010/main" val="425145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20AE-27D0-436B-9B65-E92495D91126}"/>
              </a:ext>
            </a:extLst>
          </p:cNvPr>
          <p:cNvSpPr>
            <a:spLocks noGrp="1"/>
          </p:cNvSpPr>
          <p:nvPr>
            <p:ph type="title"/>
          </p:nvPr>
        </p:nvSpPr>
        <p:spPr>
          <a:xfrm>
            <a:off x="186600" y="260648"/>
            <a:ext cx="6770713" cy="1320800"/>
          </a:xfrm>
        </p:spPr>
        <p:txBody>
          <a:bodyPr>
            <a:normAutofit fontScale="90000"/>
          </a:bodyPr>
          <a:lstStyle/>
          <a:p>
            <a:r>
              <a:rPr lang="en-US" sz="4000" b="1" dirty="0">
                <a:solidFill>
                  <a:srgbClr val="0E76BC"/>
                </a:solidFill>
              </a:rPr>
              <a:t>Transfer your ISO Certification to ISOQAR</a:t>
            </a:r>
            <a:br>
              <a:rPr lang="en-US" b="1" dirty="0"/>
            </a:br>
            <a:endParaRPr lang="en-US" dirty="0"/>
          </a:p>
        </p:txBody>
      </p:sp>
      <p:sp>
        <p:nvSpPr>
          <p:cNvPr id="3" name="Content Placeholder 2">
            <a:extLst>
              <a:ext uri="{FF2B5EF4-FFF2-40B4-BE49-F238E27FC236}">
                <a16:creationId xmlns:a16="http://schemas.microsoft.com/office/drawing/2014/main" id="{D0B9C830-3F7D-495A-A1B8-BDCDF0912130}"/>
              </a:ext>
            </a:extLst>
          </p:cNvPr>
          <p:cNvSpPr>
            <a:spLocks noGrp="1"/>
          </p:cNvSpPr>
          <p:nvPr>
            <p:ph idx="1"/>
          </p:nvPr>
        </p:nvSpPr>
        <p:spPr>
          <a:xfrm>
            <a:off x="398098" y="1871019"/>
            <a:ext cx="7126229" cy="3880773"/>
          </a:xfrm>
        </p:spPr>
        <p:txBody>
          <a:bodyPr>
            <a:normAutofit/>
          </a:bodyPr>
          <a:lstStyle/>
          <a:p>
            <a:pPr algn="just"/>
            <a:r>
              <a:rPr lang="en-US" sz="2200" b="1" dirty="0"/>
              <a:t>Transfer to one of the UK’s most recognised UKAS accredited certification providers, Alumnus ISOQAR today</a:t>
            </a:r>
          </a:p>
          <a:p>
            <a:pPr algn="just"/>
            <a:r>
              <a:rPr lang="en-US" sz="2200" b="1" dirty="0"/>
              <a:t>Transferring from your current accredited certification body is easy. We </a:t>
            </a:r>
            <a:r>
              <a:rPr lang="en-US" sz="2200" b="1" dirty="0" err="1"/>
              <a:t>ensu</a:t>
            </a:r>
            <a:r>
              <a:rPr lang="en-US" sz="2200" b="1" dirty="0"/>
              <a:t>​re there’s no break in your certification and no disruption to your current audit schedule. Transferring does not require any additional audits</a:t>
            </a:r>
            <a:r>
              <a:rPr lang="en-US" dirty="0"/>
              <a:t>.</a:t>
            </a:r>
          </a:p>
          <a:p>
            <a:pPr algn="just"/>
            <a:endParaRPr lang="en-US" sz="2200" b="1" dirty="0"/>
          </a:p>
        </p:txBody>
      </p:sp>
      <p:sp>
        <p:nvSpPr>
          <p:cNvPr id="4" name="Footer Placeholder 3">
            <a:extLst>
              <a:ext uri="{FF2B5EF4-FFF2-40B4-BE49-F238E27FC236}">
                <a16:creationId xmlns:a16="http://schemas.microsoft.com/office/drawing/2014/main" id="{8B17826C-2849-437F-9BB4-75A0A76B514C}"/>
              </a:ext>
            </a:extLst>
          </p:cNvPr>
          <p:cNvSpPr>
            <a:spLocks noGrp="1"/>
          </p:cNvSpPr>
          <p:nvPr>
            <p:ph type="ftr" sz="quarter" idx="11"/>
          </p:nvPr>
        </p:nvSpPr>
        <p:spPr/>
        <p:txBody>
          <a:bodyPr/>
          <a:lstStyle/>
          <a:p>
            <a:pPr>
              <a:defRPr/>
            </a:pPr>
            <a:r>
              <a:rPr lang="en-US"/>
              <a:t>ISOQAR Pakistan/mak</a:t>
            </a:r>
            <a:endParaRPr lang="hu-HU" dirty="0"/>
          </a:p>
        </p:txBody>
      </p:sp>
      <p:sp>
        <p:nvSpPr>
          <p:cNvPr id="5" name="Slide Number Placeholder 4">
            <a:extLst>
              <a:ext uri="{FF2B5EF4-FFF2-40B4-BE49-F238E27FC236}">
                <a16:creationId xmlns:a16="http://schemas.microsoft.com/office/drawing/2014/main" id="{86C00F7B-AE55-48E1-808C-3018424927A0}"/>
              </a:ext>
            </a:extLst>
          </p:cNvPr>
          <p:cNvSpPr>
            <a:spLocks noGrp="1"/>
          </p:cNvSpPr>
          <p:nvPr>
            <p:ph type="sldNum" sz="quarter" idx="12"/>
          </p:nvPr>
        </p:nvSpPr>
        <p:spPr/>
        <p:txBody>
          <a:bodyPr/>
          <a:lstStyle/>
          <a:p>
            <a:pPr>
              <a:defRPr/>
            </a:pPr>
            <a:fld id="{414F4135-334D-47B7-B531-8F4811E8D33D}" type="slidenum">
              <a:rPr lang="en-US" smtClean="0"/>
              <a:pPr>
                <a:defRPr/>
              </a:pPr>
              <a:t>15</a:t>
            </a:fld>
            <a:endParaRPr lang="en-US"/>
          </a:p>
        </p:txBody>
      </p:sp>
    </p:spTree>
    <p:extLst>
      <p:ext uri="{BB962C8B-B14F-4D97-AF65-F5344CB8AC3E}">
        <p14:creationId xmlns:p14="http://schemas.microsoft.com/office/powerpoint/2010/main" val="12027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CA9A-A32C-493D-8B80-9CA14A299FAB}"/>
              </a:ext>
            </a:extLst>
          </p:cNvPr>
          <p:cNvSpPr>
            <a:spLocks noGrp="1"/>
          </p:cNvSpPr>
          <p:nvPr>
            <p:ph type="title"/>
          </p:nvPr>
        </p:nvSpPr>
        <p:spPr>
          <a:xfrm>
            <a:off x="609599" y="609600"/>
            <a:ext cx="6842721" cy="1083948"/>
          </a:xfrm>
        </p:spPr>
        <p:txBody>
          <a:bodyPr>
            <a:normAutofit fontScale="90000"/>
          </a:bodyPr>
          <a:lstStyle/>
          <a:p>
            <a:r>
              <a:rPr lang="en-US" b="1" dirty="0">
                <a:solidFill>
                  <a:srgbClr val="0E76BC"/>
                </a:solidFill>
              </a:rPr>
              <a:t>How Transfer of ISO Certification works from other CB’s</a:t>
            </a:r>
            <a:br>
              <a:rPr lang="en-US" dirty="0">
                <a:latin typeface="Instrument Sans"/>
              </a:rPr>
            </a:br>
            <a:endParaRPr lang="en-US" dirty="0"/>
          </a:p>
        </p:txBody>
      </p:sp>
      <p:sp>
        <p:nvSpPr>
          <p:cNvPr id="4" name="Footer Placeholder 3">
            <a:extLst>
              <a:ext uri="{FF2B5EF4-FFF2-40B4-BE49-F238E27FC236}">
                <a16:creationId xmlns:a16="http://schemas.microsoft.com/office/drawing/2014/main" id="{D374C957-0F8B-4D50-BBEA-CF2C428DA8F3}"/>
              </a:ext>
            </a:extLst>
          </p:cNvPr>
          <p:cNvSpPr>
            <a:spLocks noGrp="1"/>
          </p:cNvSpPr>
          <p:nvPr>
            <p:ph type="ftr" sz="quarter" idx="11"/>
          </p:nvPr>
        </p:nvSpPr>
        <p:spPr/>
        <p:txBody>
          <a:bodyPr/>
          <a:lstStyle/>
          <a:p>
            <a:pPr>
              <a:defRPr/>
            </a:pPr>
            <a:r>
              <a:rPr lang="en-US" dirty="0"/>
              <a:t>ISOQAR Pakistan/</a:t>
            </a:r>
            <a:r>
              <a:rPr lang="en-US" dirty="0" err="1"/>
              <a:t>mak</a:t>
            </a:r>
            <a:endParaRPr lang="hu-HU" dirty="0"/>
          </a:p>
        </p:txBody>
      </p:sp>
      <p:sp>
        <p:nvSpPr>
          <p:cNvPr id="5" name="Slide Number Placeholder 4">
            <a:extLst>
              <a:ext uri="{FF2B5EF4-FFF2-40B4-BE49-F238E27FC236}">
                <a16:creationId xmlns:a16="http://schemas.microsoft.com/office/drawing/2014/main" id="{711BC68F-670D-471D-BF39-5F3932D288E0}"/>
              </a:ext>
            </a:extLst>
          </p:cNvPr>
          <p:cNvSpPr>
            <a:spLocks noGrp="1"/>
          </p:cNvSpPr>
          <p:nvPr>
            <p:ph type="sldNum" sz="quarter" idx="12"/>
          </p:nvPr>
        </p:nvSpPr>
        <p:spPr/>
        <p:txBody>
          <a:bodyPr/>
          <a:lstStyle/>
          <a:p>
            <a:pPr>
              <a:defRPr/>
            </a:pPr>
            <a:fld id="{414F4135-334D-47B7-B531-8F4811E8D33D}" type="slidenum">
              <a:rPr lang="en-US" smtClean="0"/>
              <a:pPr>
                <a:defRPr/>
              </a:pPr>
              <a:t>16</a:t>
            </a:fld>
            <a:endParaRPr lang="en-US"/>
          </a:p>
        </p:txBody>
      </p:sp>
      <p:sp>
        <p:nvSpPr>
          <p:cNvPr id="6" name="AutoShape 2" descr="https://isoqar.com/wp-content/uploads/2023/11/contact-us-1.svg">
            <a:extLst>
              <a:ext uri="{FF2B5EF4-FFF2-40B4-BE49-F238E27FC236}">
                <a16:creationId xmlns:a16="http://schemas.microsoft.com/office/drawing/2014/main" id="{45DBD707-829F-40CD-BBFE-E30E59B06385}"/>
              </a:ext>
            </a:extLst>
          </p:cNvPr>
          <p:cNvSpPr>
            <a:spLocks noGrp="1" noChangeAspect="1" noChangeArrowheads="1"/>
          </p:cNvSpPr>
          <p:nvPr>
            <p:ph idx="1"/>
          </p:nvPr>
        </p:nvSpPr>
        <p:spPr bwMode="auto">
          <a:xfrm>
            <a:off x="1009403" y="1678551"/>
            <a:ext cx="7394193" cy="39444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r>
              <a:rPr lang="en-US" sz="3900" b="1" dirty="0"/>
              <a:t>Contact us </a:t>
            </a:r>
          </a:p>
          <a:p>
            <a:pPr marL="0" indent="0" algn="just">
              <a:buNone/>
            </a:pPr>
            <a:r>
              <a:rPr lang="en-US" dirty="0"/>
              <a:t>Call /email us, and  submit a form (Questionnaire) to start the transfer process.</a:t>
            </a:r>
            <a:endParaRPr lang="en-US" sz="2200" b="1" dirty="0"/>
          </a:p>
          <a:p>
            <a:r>
              <a:rPr lang="en-US" sz="3900" b="1" dirty="0"/>
              <a:t>We review</a:t>
            </a:r>
          </a:p>
          <a:p>
            <a:pPr marL="0" indent="0" algn="just">
              <a:buNone/>
            </a:pPr>
            <a:r>
              <a:rPr lang="en-US" dirty="0"/>
              <a:t>Supply us with copies of your most recent audit report(s), certificate and some basic details. We will review and prepare your quote for future audits.</a:t>
            </a:r>
          </a:p>
          <a:p>
            <a:pPr>
              <a:spcBef>
                <a:spcPts val="0"/>
              </a:spcBef>
            </a:pPr>
            <a:r>
              <a:rPr lang="en-US" sz="3900" b="1" dirty="0"/>
              <a:t>Audit</a:t>
            </a:r>
          </a:p>
          <a:p>
            <a:pPr marL="0" indent="0">
              <a:spcBef>
                <a:spcPts val="0"/>
              </a:spcBef>
              <a:buNone/>
            </a:pPr>
            <a:r>
              <a:rPr lang="en-US" dirty="0"/>
              <a:t>If you accept our proposal, Audit will conducted</a:t>
            </a:r>
          </a:p>
          <a:p>
            <a:r>
              <a:rPr lang="en-US" sz="3900" b="1" dirty="0"/>
              <a:t>You get your certification</a:t>
            </a:r>
          </a:p>
          <a:p>
            <a:pPr marL="0" indent="0" algn="just">
              <a:buNone/>
            </a:pPr>
            <a:r>
              <a:rPr lang="en-US" dirty="0"/>
              <a:t>You’ll be issued with your Alcumus ISOQAR certificate </a:t>
            </a:r>
          </a:p>
        </p:txBody>
      </p:sp>
      <p:pic>
        <p:nvPicPr>
          <p:cNvPr id="8" name="Picture 7">
            <a:extLst>
              <a:ext uri="{FF2B5EF4-FFF2-40B4-BE49-F238E27FC236}">
                <a16:creationId xmlns:a16="http://schemas.microsoft.com/office/drawing/2014/main" id="{4C161C0F-58E0-4889-A071-7300B037D5B4}"/>
              </a:ext>
            </a:extLst>
          </p:cNvPr>
          <p:cNvPicPr>
            <a:picLocks noChangeAspect="1"/>
          </p:cNvPicPr>
          <p:nvPr/>
        </p:nvPicPr>
        <p:blipFill>
          <a:blip r:embed="rId3"/>
          <a:stretch>
            <a:fillRect/>
          </a:stretch>
        </p:blipFill>
        <p:spPr>
          <a:xfrm>
            <a:off x="4023767" y="1560112"/>
            <a:ext cx="548233" cy="558964"/>
          </a:xfrm>
          <a:prstGeom prst="rect">
            <a:avLst/>
          </a:prstGeom>
        </p:spPr>
      </p:pic>
      <p:pic>
        <p:nvPicPr>
          <p:cNvPr id="9" name="Picture 8">
            <a:extLst>
              <a:ext uri="{FF2B5EF4-FFF2-40B4-BE49-F238E27FC236}">
                <a16:creationId xmlns:a16="http://schemas.microsoft.com/office/drawing/2014/main" id="{DED0A34E-3685-4E68-AA61-C9B3718F9F02}"/>
              </a:ext>
            </a:extLst>
          </p:cNvPr>
          <p:cNvPicPr>
            <a:picLocks noChangeAspect="1"/>
          </p:cNvPicPr>
          <p:nvPr/>
        </p:nvPicPr>
        <p:blipFill>
          <a:blip r:embed="rId4"/>
          <a:stretch>
            <a:fillRect/>
          </a:stretch>
        </p:blipFill>
        <p:spPr>
          <a:xfrm>
            <a:off x="4023767" y="2667521"/>
            <a:ext cx="576782" cy="626937"/>
          </a:xfrm>
          <a:prstGeom prst="rect">
            <a:avLst/>
          </a:prstGeom>
        </p:spPr>
      </p:pic>
      <p:pic>
        <p:nvPicPr>
          <p:cNvPr id="10" name="Picture 9">
            <a:extLst>
              <a:ext uri="{FF2B5EF4-FFF2-40B4-BE49-F238E27FC236}">
                <a16:creationId xmlns:a16="http://schemas.microsoft.com/office/drawing/2014/main" id="{65AE3E79-9B14-4536-A3F9-5C32743256E5}"/>
              </a:ext>
            </a:extLst>
          </p:cNvPr>
          <p:cNvPicPr>
            <a:picLocks noChangeAspect="1"/>
          </p:cNvPicPr>
          <p:nvPr/>
        </p:nvPicPr>
        <p:blipFill>
          <a:blip r:embed="rId5"/>
          <a:stretch>
            <a:fillRect/>
          </a:stretch>
        </p:blipFill>
        <p:spPr>
          <a:xfrm>
            <a:off x="6957314" y="4725144"/>
            <a:ext cx="693810" cy="626937"/>
          </a:xfrm>
          <a:prstGeom prst="rect">
            <a:avLst/>
          </a:prstGeom>
        </p:spPr>
      </p:pic>
      <p:pic>
        <p:nvPicPr>
          <p:cNvPr id="11" name="Picture 10">
            <a:extLst>
              <a:ext uri="{FF2B5EF4-FFF2-40B4-BE49-F238E27FC236}">
                <a16:creationId xmlns:a16="http://schemas.microsoft.com/office/drawing/2014/main" id="{F6365193-DA47-4B96-9AD0-D3B3C0DEE058}"/>
              </a:ext>
            </a:extLst>
          </p:cNvPr>
          <p:cNvPicPr>
            <a:picLocks noChangeAspect="1"/>
          </p:cNvPicPr>
          <p:nvPr/>
        </p:nvPicPr>
        <p:blipFill>
          <a:blip r:embed="rId6"/>
          <a:stretch>
            <a:fillRect/>
          </a:stretch>
        </p:blipFill>
        <p:spPr>
          <a:xfrm>
            <a:off x="5897136" y="3921285"/>
            <a:ext cx="803859" cy="803859"/>
          </a:xfrm>
          <a:prstGeom prst="rect">
            <a:avLst/>
          </a:prstGeom>
        </p:spPr>
      </p:pic>
    </p:spTree>
    <p:extLst>
      <p:ext uri="{BB962C8B-B14F-4D97-AF65-F5344CB8AC3E}">
        <p14:creationId xmlns:p14="http://schemas.microsoft.com/office/powerpoint/2010/main" val="47043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9342C-6F5D-4F87-9B74-32322FA1178C}"/>
              </a:ext>
            </a:extLst>
          </p:cNvPr>
          <p:cNvSpPr>
            <a:spLocks noGrp="1"/>
          </p:cNvSpPr>
          <p:nvPr>
            <p:ph type="title"/>
          </p:nvPr>
        </p:nvSpPr>
        <p:spPr>
          <a:xfrm>
            <a:off x="538571" y="408349"/>
            <a:ext cx="7057765" cy="794095"/>
          </a:xfrm>
        </p:spPr>
        <p:txBody>
          <a:bodyPr>
            <a:normAutofit fontScale="90000"/>
          </a:bodyPr>
          <a:lstStyle/>
          <a:p>
            <a:r>
              <a:rPr lang="en-US" b="1" dirty="0">
                <a:solidFill>
                  <a:srgbClr val="0E76BC"/>
                </a:solidFill>
              </a:rPr>
              <a:t>Main Advantages of Working with</a:t>
            </a:r>
            <a:br>
              <a:rPr lang="en-US" b="1" dirty="0">
                <a:solidFill>
                  <a:srgbClr val="0E76BC"/>
                </a:solidFill>
              </a:rPr>
            </a:br>
            <a:r>
              <a:rPr lang="en-US" b="1" dirty="0">
                <a:solidFill>
                  <a:srgbClr val="0E76BC"/>
                </a:solidFill>
              </a:rPr>
              <a:t>ISOQAR Pakistan</a:t>
            </a:r>
          </a:p>
        </p:txBody>
      </p:sp>
      <p:sp>
        <p:nvSpPr>
          <p:cNvPr id="3" name="Content Placeholder 2">
            <a:extLst>
              <a:ext uri="{FF2B5EF4-FFF2-40B4-BE49-F238E27FC236}">
                <a16:creationId xmlns:a16="http://schemas.microsoft.com/office/drawing/2014/main" id="{AF2028C4-B630-4C5B-AD5D-4CD8FFC0B2C3}"/>
              </a:ext>
            </a:extLst>
          </p:cNvPr>
          <p:cNvSpPr>
            <a:spLocks noGrp="1"/>
          </p:cNvSpPr>
          <p:nvPr>
            <p:ph idx="1"/>
          </p:nvPr>
        </p:nvSpPr>
        <p:spPr>
          <a:xfrm>
            <a:off x="503256" y="1556792"/>
            <a:ext cx="8821272" cy="4893617"/>
          </a:xfrm>
        </p:spPr>
        <p:txBody>
          <a:bodyPr>
            <a:normAutofit/>
          </a:bodyPr>
          <a:lstStyle/>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An independent, third-party certification body </a:t>
            </a:r>
          </a:p>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UKAS Accreditation</a:t>
            </a:r>
          </a:p>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Accepted Worldwide</a:t>
            </a:r>
          </a:p>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Global Recognition</a:t>
            </a:r>
          </a:p>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Customer focus</a:t>
            </a:r>
          </a:p>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Save Time &amp; Money</a:t>
            </a:r>
          </a:p>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No Hidden Costs</a:t>
            </a:r>
          </a:p>
          <a:p>
            <a:pPr>
              <a:lnSpc>
                <a:spcPct val="110000"/>
              </a:lnSpc>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Free to Join - if you transfer and we do the paperwork</a:t>
            </a:r>
          </a:p>
          <a:p>
            <a:pPr>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Broadest scopes of Accreditation in the industry</a:t>
            </a:r>
          </a:p>
          <a:p>
            <a:pPr>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Own regional Auditors throughout the world including Pakistan </a:t>
            </a:r>
          </a:p>
          <a:p>
            <a:pPr>
              <a:spcBef>
                <a:spcPts val="0"/>
              </a:spcBef>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Network of operations in more than eighty (80) countries</a:t>
            </a:r>
          </a:p>
          <a:p>
            <a:endParaRPr lang="en-US" dirty="0"/>
          </a:p>
        </p:txBody>
      </p:sp>
      <p:sp>
        <p:nvSpPr>
          <p:cNvPr id="4" name="Footer Placeholder 3">
            <a:extLst>
              <a:ext uri="{FF2B5EF4-FFF2-40B4-BE49-F238E27FC236}">
                <a16:creationId xmlns:a16="http://schemas.microsoft.com/office/drawing/2014/main" id="{AB1D03E6-5CE9-4FD7-AF52-B6ECC3F2DC48}"/>
              </a:ext>
            </a:extLst>
          </p:cNvPr>
          <p:cNvSpPr>
            <a:spLocks noGrp="1"/>
          </p:cNvSpPr>
          <p:nvPr>
            <p:ph type="ftr" sz="quarter" idx="11"/>
          </p:nvPr>
        </p:nvSpPr>
        <p:spPr/>
        <p:txBody>
          <a:bodyPr/>
          <a:lstStyle/>
          <a:p>
            <a:pPr>
              <a:defRPr/>
            </a:pPr>
            <a:r>
              <a:rPr lang="en-US" dirty="0"/>
              <a:t>ISOQAR Pakistan/</a:t>
            </a:r>
            <a:r>
              <a:rPr lang="en-US" dirty="0" err="1"/>
              <a:t>mak</a:t>
            </a:r>
            <a:endParaRPr lang="hu-HU" dirty="0"/>
          </a:p>
        </p:txBody>
      </p:sp>
      <p:sp>
        <p:nvSpPr>
          <p:cNvPr id="5" name="Slide Number Placeholder 4">
            <a:extLst>
              <a:ext uri="{FF2B5EF4-FFF2-40B4-BE49-F238E27FC236}">
                <a16:creationId xmlns:a16="http://schemas.microsoft.com/office/drawing/2014/main" id="{E44FA199-EB15-4237-B615-7C6D758EADF5}"/>
              </a:ext>
            </a:extLst>
          </p:cNvPr>
          <p:cNvSpPr>
            <a:spLocks noGrp="1"/>
          </p:cNvSpPr>
          <p:nvPr>
            <p:ph type="sldNum" sz="quarter" idx="12"/>
          </p:nvPr>
        </p:nvSpPr>
        <p:spPr/>
        <p:txBody>
          <a:bodyPr/>
          <a:lstStyle/>
          <a:p>
            <a:pPr>
              <a:defRPr/>
            </a:pPr>
            <a:fld id="{414F4135-334D-47B7-B531-8F4811E8D33D}" type="slidenum">
              <a:rPr lang="en-US" smtClean="0"/>
              <a:pPr>
                <a:defRPr/>
              </a:pPr>
              <a:t>17</a:t>
            </a:fld>
            <a:endParaRPr lang="en-US"/>
          </a:p>
        </p:txBody>
      </p:sp>
    </p:spTree>
    <p:extLst>
      <p:ext uri="{BB962C8B-B14F-4D97-AF65-F5344CB8AC3E}">
        <p14:creationId xmlns:p14="http://schemas.microsoft.com/office/powerpoint/2010/main" val="516928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684AD-938C-43BC-BF01-FF7730F2A57D}"/>
              </a:ext>
            </a:extLst>
          </p:cNvPr>
          <p:cNvSpPr>
            <a:spLocks noGrp="1"/>
          </p:cNvSpPr>
          <p:nvPr>
            <p:ph type="title"/>
          </p:nvPr>
        </p:nvSpPr>
        <p:spPr/>
        <p:txBody>
          <a:bodyPr/>
          <a:lstStyle/>
          <a:p>
            <a:r>
              <a:rPr lang="en-US" b="1" dirty="0">
                <a:solidFill>
                  <a:srgbClr val="0E76BC"/>
                </a:solidFill>
              </a:rPr>
              <a:t>Accreditation</a:t>
            </a:r>
          </a:p>
        </p:txBody>
      </p:sp>
      <p:sp>
        <p:nvSpPr>
          <p:cNvPr id="3" name="Content Placeholder 2">
            <a:extLst>
              <a:ext uri="{FF2B5EF4-FFF2-40B4-BE49-F238E27FC236}">
                <a16:creationId xmlns:a16="http://schemas.microsoft.com/office/drawing/2014/main" id="{FEFB04CB-3E9A-4F4F-98D3-C191640F3703}"/>
              </a:ext>
            </a:extLst>
          </p:cNvPr>
          <p:cNvSpPr>
            <a:spLocks noGrp="1"/>
          </p:cNvSpPr>
          <p:nvPr>
            <p:ph idx="1"/>
          </p:nvPr>
        </p:nvSpPr>
        <p:spPr>
          <a:xfrm>
            <a:off x="609598" y="2160590"/>
            <a:ext cx="8354890" cy="3880773"/>
          </a:xfrm>
        </p:spPr>
        <p:txBody>
          <a:bodyPr>
            <a:normAutofit/>
          </a:bodyPr>
          <a:lstStyle/>
          <a:p>
            <a:r>
              <a:rPr lang="en-US" sz="3600" b="1" dirty="0"/>
              <a:t> UKAS - </a:t>
            </a:r>
            <a:r>
              <a:rPr lang="en-US" sz="2400" b="1" dirty="0"/>
              <a:t>United Kingdom Accreditation Services</a:t>
            </a:r>
          </a:p>
          <a:p>
            <a:r>
              <a:rPr lang="en-US" sz="3600" b="1" dirty="0"/>
              <a:t> PNAC - </a:t>
            </a:r>
            <a:r>
              <a:rPr lang="en-US" sz="2400" b="1" dirty="0"/>
              <a:t>Pakistan National Accreditation Services </a:t>
            </a:r>
          </a:p>
          <a:p>
            <a:endParaRPr lang="en-US" sz="3600" b="1" dirty="0"/>
          </a:p>
        </p:txBody>
      </p:sp>
      <p:pic>
        <p:nvPicPr>
          <p:cNvPr id="4" name="Picture 3">
            <a:extLst>
              <a:ext uri="{FF2B5EF4-FFF2-40B4-BE49-F238E27FC236}">
                <a16:creationId xmlns:a16="http://schemas.microsoft.com/office/drawing/2014/main" id="{BB3734B2-C5CD-4653-99CE-1F28BAFA4655}"/>
              </a:ext>
            </a:extLst>
          </p:cNvPr>
          <p:cNvPicPr>
            <a:picLocks noChangeAspect="1"/>
          </p:cNvPicPr>
          <p:nvPr/>
        </p:nvPicPr>
        <p:blipFill>
          <a:blip r:embed="rId2"/>
          <a:stretch>
            <a:fillRect/>
          </a:stretch>
        </p:blipFill>
        <p:spPr>
          <a:xfrm>
            <a:off x="4211960" y="476672"/>
            <a:ext cx="2466975" cy="1847850"/>
          </a:xfrm>
          <a:prstGeom prst="rect">
            <a:avLst/>
          </a:prstGeom>
        </p:spPr>
      </p:pic>
      <p:pic>
        <p:nvPicPr>
          <p:cNvPr id="5" name="Picture 4">
            <a:extLst>
              <a:ext uri="{FF2B5EF4-FFF2-40B4-BE49-F238E27FC236}">
                <a16:creationId xmlns:a16="http://schemas.microsoft.com/office/drawing/2014/main" id="{8D5A2B48-F416-4925-A055-F3F4F4752F74}"/>
              </a:ext>
            </a:extLst>
          </p:cNvPr>
          <p:cNvPicPr>
            <a:picLocks noChangeAspect="1"/>
          </p:cNvPicPr>
          <p:nvPr/>
        </p:nvPicPr>
        <p:blipFill>
          <a:blip r:embed="rId3"/>
          <a:stretch>
            <a:fillRect/>
          </a:stretch>
        </p:blipFill>
        <p:spPr>
          <a:xfrm>
            <a:off x="3534760" y="3799391"/>
            <a:ext cx="2775039" cy="1847850"/>
          </a:xfrm>
          <a:prstGeom prst="rect">
            <a:avLst/>
          </a:prstGeom>
        </p:spPr>
      </p:pic>
      <p:sp>
        <p:nvSpPr>
          <p:cNvPr id="7" name="Slide Number Placeholder 6">
            <a:extLst>
              <a:ext uri="{FF2B5EF4-FFF2-40B4-BE49-F238E27FC236}">
                <a16:creationId xmlns:a16="http://schemas.microsoft.com/office/drawing/2014/main" id="{63449698-8245-4667-84B6-B87882DC156D}"/>
              </a:ext>
            </a:extLst>
          </p:cNvPr>
          <p:cNvSpPr>
            <a:spLocks noGrp="1"/>
          </p:cNvSpPr>
          <p:nvPr>
            <p:ph type="sldNum" sz="quarter" idx="12"/>
          </p:nvPr>
        </p:nvSpPr>
        <p:spPr/>
        <p:txBody>
          <a:bodyPr/>
          <a:lstStyle/>
          <a:p>
            <a:pPr>
              <a:defRPr/>
            </a:pPr>
            <a:fld id="{414F4135-334D-47B7-B531-8F4811E8D33D}" type="slidenum">
              <a:rPr lang="en-US" smtClean="0"/>
              <a:pPr>
                <a:defRPr/>
              </a:pPr>
              <a:t>18</a:t>
            </a:fld>
            <a:endParaRPr lang="en-US"/>
          </a:p>
        </p:txBody>
      </p:sp>
      <p:sp>
        <p:nvSpPr>
          <p:cNvPr id="9" name="Footer Placeholder 8">
            <a:extLst>
              <a:ext uri="{FF2B5EF4-FFF2-40B4-BE49-F238E27FC236}">
                <a16:creationId xmlns:a16="http://schemas.microsoft.com/office/drawing/2014/main" id="{CB291720-5AE3-41D4-8804-766EAC4A5C26}"/>
              </a:ext>
            </a:extLst>
          </p:cNvPr>
          <p:cNvSpPr>
            <a:spLocks noGrp="1"/>
          </p:cNvSpPr>
          <p:nvPr>
            <p:ph type="ftr" sz="quarter" idx="11"/>
          </p:nvPr>
        </p:nvSpPr>
        <p:spPr/>
        <p:txBody>
          <a:bodyPr/>
          <a:lstStyle/>
          <a:p>
            <a:pPr>
              <a:defRPr/>
            </a:pPr>
            <a:r>
              <a:rPr lang="en-US"/>
              <a:t>ISOQAR Pakistan/mak</a:t>
            </a:r>
            <a:endParaRPr lang="hu-HU" dirty="0"/>
          </a:p>
        </p:txBody>
      </p:sp>
      <p:pic>
        <p:nvPicPr>
          <p:cNvPr id="10" name="Picture 9">
            <a:extLst>
              <a:ext uri="{FF2B5EF4-FFF2-40B4-BE49-F238E27FC236}">
                <a16:creationId xmlns:a16="http://schemas.microsoft.com/office/drawing/2014/main" id="{5F13F49E-F1BF-44EF-BA63-7B3615A93D86}"/>
              </a:ext>
            </a:extLst>
          </p:cNvPr>
          <p:cNvPicPr>
            <a:picLocks noChangeAspect="1"/>
          </p:cNvPicPr>
          <p:nvPr/>
        </p:nvPicPr>
        <p:blipFill>
          <a:blip r:embed="rId4"/>
          <a:stretch>
            <a:fillRect/>
          </a:stretch>
        </p:blipFill>
        <p:spPr>
          <a:xfrm>
            <a:off x="1331640" y="4208029"/>
            <a:ext cx="1754442" cy="1134539"/>
          </a:xfrm>
          <a:prstGeom prst="rect">
            <a:avLst/>
          </a:prstGeom>
        </p:spPr>
      </p:pic>
    </p:spTree>
    <p:extLst>
      <p:ext uri="{BB962C8B-B14F-4D97-AF65-F5344CB8AC3E}">
        <p14:creationId xmlns:p14="http://schemas.microsoft.com/office/powerpoint/2010/main" val="206221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7157-2343-4799-8D87-FB71A2401931}"/>
              </a:ext>
            </a:extLst>
          </p:cNvPr>
          <p:cNvSpPr>
            <a:spLocks noGrp="1"/>
          </p:cNvSpPr>
          <p:nvPr>
            <p:ph type="title"/>
          </p:nvPr>
        </p:nvSpPr>
        <p:spPr>
          <a:xfrm>
            <a:off x="609599" y="609600"/>
            <a:ext cx="7634809" cy="1320800"/>
          </a:xfrm>
        </p:spPr>
        <p:txBody>
          <a:bodyPr/>
          <a:lstStyle/>
          <a:p>
            <a:r>
              <a:rPr lang="en-US" b="1" dirty="0">
                <a:solidFill>
                  <a:srgbClr val="0E76BC"/>
                </a:solidFill>
              </a:rPr>
              <a:t>ISOQAR Logos/Accreditation Marks </a:t>
            </a:r>
          </a:p>
        </p:txBody>
      </p:sp>
      <p:pic>
        <p:nvPicPr>
          <p:cNvPr id="6" name="Content Placeholder 5">
            <a:extLst>
              <a:ext uri="{FF2B5EF4-FFF2-40B4-BE49-F238E27FC236}">
                <a16:creationId xmlns:a16="http://schemas.microsoft.com/office/drawing/2014/main" id="{8EC5F119-72DB-4F36-B14C-6850C82F78A2}"/>
              </a:ext>
            </a:extLst>
          </p:cNvPr>
          <p:cNvPicPr>
            <a:picLocks noGrp="1" noChangeAspect="1"/>
          </p:cNvPicPr>
          <p:nvPr>
            <p:ph idx="1"/>
          </p:nvPr>
        </p:nvPicPr>
        <p:blipFill>
          <a:blip r:embed="rId2"/>
          <a:stretch>
            <a:fillRect/>
          </a:stretch>
        </p:blipFill>
        <p:spPr>
          <a:xfrm>
            <a:off x="323529" y="1668029"/>
            <a:ext cx="1417015" cy="2003584"/>
          </a:xfrm>
          <a:prstGeom prst="rect">
            <a:avLst/>
          </a:prstGeom>
        </p:spPr>
      </p:pic>
      <p:sp>
        <p:nvSpPr>
          <p:cNvPr id="4" name="Footer Placeholder 3">
            <a:extLst>
              <a:ext uri="{FF2B5EF4-FFF2-40B4-BE49-F238E27FC236}">
                <a16:creationId xmlns:a16="http://schemas.microsoft.com/office/drawing/2014/main" id="{4FEAE11D-A374-4B59-A2F3-51F74A4F7BAE}"/>
              </a:ext>
            </a:extLst>
          </p:cNvPr>
          <p:cNvSpPr>
            <a:spLocks noGrp="1"/>
          </p:cNvSpPr>
          <p:nvPr>
            <p:ph type="ftr" sz="quarter" idx="11"/>
          </p:nvPr>
        </p:nvSpPr>
        <p:spPr/>
        <p:txBody>
          <a:bodyPr/>
          <a:lstStyle/>
          <a:p>
            <a:pPr>
              <a:defRPr/>
            </a:pPr>
            <a:r>
              <a:rPr lang="en-US"/>
              <a:t>ISOQAR Pakistan/mak</a:t>
            </a:r>
            <a:endParaRPr lang="hu-HU" dirty="0"/>
          </a:p>
        </p:txBody>
      </p:sp>
      <p:sp>
        <p:nvSpPr>
          <p:cNvPr id="5" name="Slide Number Placeholder 4">
            <a:extLst>
              <a:ext uri="{FF2B5EF4-FFF2-40B4-BE49-F238E27FC236}">
                <a16:creationId xmlns:a16="http://schemas.microsoft.com/office/drawing/2014/main" id="{09B1671E-487A-4C16-A9C5-37456D82A124}"/>
              </a:ext>
            </a:extLst>
          </p:cNvPr>
          <p:cNvSpPr>
            <a:spLocks noGrp="1"/>
          </p:cNvSpPr>
          <p:nvPr>
            <p:ph type="sldNum" sz="quarter" idx="12"/>
          </p:nvPr>
        </p:nvSpPr>
        <p:spPr/>
        <p:txBody>
          <a:bodyPr/>
          <a:lstStyle/>
          <a:p>
            <a:pPr>
              <a:defRPr/>
            </a:pPr>
            <a:fld id="{414F4135-334D-47B7-B531-8F4811E8D33D}" type="slidenum">
              <a:rPr lang="en-US" smtClean="0"/>
              <a:pPr>
                <a:defRPr/>
              </a:pPr>
              <a:t>19</a:t>
            </a:fld>
            <a:endParaRPr lang="en-US"/>
          </a:p>
        </p:txBody>
      </p:sp>
      <p:pic>
        <p:nvPicPr>
          <p:cNvPr id="7" name="Picture 6">
            <a:extLst>
              <a:ext uri="{FF2B5EF4-FFF2-40B4-BE49-F238E27FC236}">
                <a16:creationId xmlns:a16="http://schemas.microsoft.com/office/drawing/2014/main" id="{F5AC3807-2D98-4643-A6B9-5388CFAA6DFB}"/>
              </a:ext>
            </a:extLst>
          </p:cNvPr>
          <p:cNvPicPr>
            <a:picLocks noChangeAspect="1"/>
          </p:cNvPicPr>
          <p:nvPr/>
        </p:nvPicPr>
        <p:blipFill>
          <a:blip r:embed="rId3"/>
          <a:stretch>
            <a:fillRect/>
          </a:stretch>
        </p:blipFill>
        <p:spPr>
          <a:xfrm>
            <a:off x="1729242" y="1905225"/>
            <a:ext cx="2054213" cy="1336066"/>
          </a:xfrm>
          <a:prstGeom prst="rect">
            <a:avLst/>
          </a:prstGeom>
        </p:spPr>
      </p:pic>
      <p:pic>
        <p:nvPicPr>
          <p:cNvPr id="8" name="Picture 7">
            <a:extLst>
              <a:ext uri="{FF2B5EF4-FFF2-40B4-BE49-F238E27FC236}">
                <a16:creationId xmlns:a16="http://schemas.microsoft.com/office/drawing/2014/main" id="{3CB1EF90-F4F6-48D0-8ABC-53DC86ED5D8E}"/>
              </a:ext>
            </a:extLst>
          </p:cNvPr>
          <p:cNvPicPr>
            <a:picLocks noChangeAspect="1"/>
          </p:cNvPicPr>
          <p:nvPr/>
        </p:nvPicPr>
        <p:blipFill>
          <a:blip r:embed="rId4"/>
          <a:stretch>
            <a:fillRect/>
          </a:stretch>
        </p:blipFill>
        <p:spPr>
          <a:xfrm>
            <a:off x="3811321" y="1548673"/>
            <a:ext cx="1417016" cy="2003584"/>
          </a:xfrm>
          <a:prstGeom prst="rect">
            <a:avLst/>
          </a:prstGeom>
        </p:spPr>
      </p:pic>
      <p:pic>
        <p:nvPicPr>
          <p:cNvPr id="10" name="Picture 9">
            <a:extLst>
              <a:ext uri="{FF2B5EF4-FFF2-40B4-BE49-F238E27FC236}">
                <a16:creationId xmlns:a16="http://schemas.microsoft.com/office/drawing/2014/main" id="{CE30907C-0937-4F98-8B66-9B9D4F4DB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489" y="1533074"/>
            <a:ext cx="1417016" cy="2003583"/>
          </a:xfrm>
          <a:prstGeom prst="rect">
            <a:avLst/>
          </a:prstGeom>
        </p:spPr>
      </p:pic>
      <p:pic>
        <p:nvPicPr>
          <p:cNvPr id="11" name="Picture 10">
            <a:extLst>
              <a:ext uri="{FF2B5EF4-FFF2-40B4-BE49-F238E27FC236}">
                <a16:creationId xmlns:a16="http://schemas.microsoft.com/office/drawing/2014/main" id="{E24B8722-4811-4F4B-A7BE-50C33D929C73}"/>
              </a:ext>
            </a:extLst>
          </p:cNvPr>
          <p:cNvPicPr>
            <a:picLocks noChangeAspect="1"/>
          </p:cNvPicPr>
          <p:nvPr/>
        </p:nvPicPr>
        <p:blipFill>
          <a:blip r:embed="rId6"/>
          <a:stretch>
            <a:fillRect/>
          </a:stretch>
        </p:blipFill>
        <p:spPr>
          <a:xfrm>
            <a:off x="212833" y="3293957"/>
            <a:ext cx="1448559" cy="2048184"/>
          </a:xfrm>
          <a:prstGeom prst="rect">
            <a:avLst/>
          </a:prstGeom>
        </p:spPr>
      </p:pic>
      <p:pic>
        <p:nvPicPr>
          <p:cNvPr id="12" name="Picture 11">
            <a:extLst>
              <a:ext uri="{FF2B5EF4-FFF2-40B4-BE49-F238E27FC236}">
                <a16:creationId xmlns:a16="http://schemas.microsoft.com/office/drawing/2014/main" id="{654C42B3-DDC3-4EA8-8286-9FCBFFF2B938}"/>
              </a:ext>
            </a:extLst>
          </p:cNvPr>
          <p:cNvPicPr>
            <a:picLocks noChangeAspect="1"/>
          </p:cNvPicPr>
          <p:nvPr/>
        </p:nvPicPr>
        <p:blipFill>
          <a:blip r:embed="rId7"/>
          <a:stretch>
            <a:fillRect/>
          </a:stretch>
        </p:blipFill>
        <p:spPr>
          <a:xfrm>
            <a:off x="1607306" y="3262176"/>
            <a:ext cx="1469545" cy="2077858"/>
          </a:xfrm>
          <a:prstGeom prst="rect">
            <a:avLst/>
          </a:prstGeom>
        </p:spPr>
      </p:pic>
      <p:pic>
        <p:nvPicPr>
          <p:cNvPr id="13" name="Picture 12">
            <a:extLst>
              <a:ext uri="{FF2B5EF4-FFF2-40B4-BE49-F238E27FC236}">
                <a16:creationId xmlns:a16="http://schemas.microsoft.com/office/drawing/2014/main" id="{A92901FC-6312-4430-8755-DE9DB57C5A8E}"/>
              </a:ext>
            </a:extLst>
          </p:cNvPr>
          <p:cNvPicPr>
            <a:picLocks noChangeAspect="1"/>
          </p:cNvPicPr>
          <p:nvPr/>
        </p:nvPicPr>
        <p:blipFill>
          <a:blip r:embed="rId8"/>
          <a:stretch>
            <a:fillRect/>
          </a:stretch>
        </p:blipFill>
        <p:spPr>
          <a:xfrm>
            <a:off x="3035157" y="3224244"/>
            <a:ext cx="1469545" cy="2077858"/>
          </a:xfrm>
          <a:prstGeom prst="rect">
            <a:avLst/>
          </a:prstGeom>
        </p:spPr>
      </p:pic>
      <p:pic>
        <p:nvPicPr>
          <p:cNvPr id="14" name="Picture 13">
            <a:extLst>
              <a:ext uri="{FF2B5EF4-FFF2-40B4-BE49-F238E27FC236}">
                <a16:creationId xmlns:a16="http://schemas.microsoft.com/office/drawing/2014/main" id="{FC91F98E-5A0A-4FA2-8A4F-C9AAB5DAC3FF}"/>
              </a:ext>
            </a:extLst>
          </p:cNvPr>
          <p:cNvPicPr>
            <a:picLocks noChangeAspect="1"/>
          </p:cNvPicPr>
          <p:nvPr/>
        </p:nvPicPr>
        <p:blipFill>
          <a:blip r:embed="rId9"/>
          <a:stretch>
            <a:fillRect/>
          </a:stretch>
        </p:blipFill>
        <p:spPr>
          <a:xfrm>
            <a:off x="4482565" y="3136071"/>
            <a:ext cx="1435421" cy="2029607"/>
          </a:xfrm>
          <a:prstGeom prst="rect">
            <a:avLst/>
          </a:prstGeom>
        </p:spPr>
      </p:pic>
      <p:pic>
        <p:nvPicPr>
          <p:cNvPr id="15" name="Picture 14">
            <a:extLst>
              <a:ext uri="{FF2B5EF4-FFF2-40B4-BE49-F238E27FC236}">
                <a16:creationId xmlns:a16="http://schemas.microsoft.com/office/drawing/2014/main" id="{45BB01D3-164E-4B78-B42E-F057F3872E0D}"/>
              </a:ext>
            </a:extLst>
          </p:cNvPr>
          <p:cNvPicPr>
            <a:picLocks noChangeAspect="1"/>
          </p:cNvPicPr>
          <p:nvPr/>
        </p:nvPicPr>
        <p:blipFill>
          <a:blip r:embed="rId10"/>
          <a:stretch>
            <a:fillRect/>
          </a:stretch>
        </p:blipFill>
        <p:spPr>
          <a:xfrm>
            <a:off x="5854232" y="3136071"/>
            <a:ext cx="1405880" cy="1987839"/>
          </a:xfrm>
          <a:prstGeom prst="rect">
            <a:avLst/>
          </a:prstGeom>
        </p:spPr>
      </p:pic>
    </p:spTree>
    <p:extLst>
      <p:ext uri="{BB962C8B-B14F-4D97-AF65-F5344CB8AC3E}">
        <p14:creationId xmlns:p14="http://schemas.microsoft.com/office/powerpoint/2010/main" val="3979903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E34A4-22BC-4049-B06B-E47444C44551}"/>
              </a:ext>
            </a:extLst>
          </p:cNvPr>
          <p:cNvSpPr>
            <a:spLocks noGrp="1"/>
          </p:cNvSpPr>
          <p:nvPr>
            <p:ph type="title"/>
          </p:nvPr>
        </p:nvSpPr>
        <p:spPr/>
        <p:txBody>
          <a:bodyPr/>
          <a:lstStyle/>
          <a:p>
            <a:r>
              <a:rPr lang="en-US" b="1" dirty="0">
                <a:solidFill>
                  <a:srgbClr val="0E76BC"/>
                </a:solidFill>
              </a:rPr>
              <a:t>About the Presenter</a:t>
            </a:r>
          </a:p>
        </p:txBody>
      </p:sp>
      <p:sp>
        <p:nvSpPr>
          <p:cNvPr id="3" name="Content Placeholder 2">
            <a:extLst>
              <a:ext uri="{FF2B5EF4-FFF2-40B4-BE49-F238E27FC236}">
                <a16:creationId xmlns:a16="http://schemas.microsoft.com/office/drawing/2014/main" id="{19A27D94-0E53-426C-A6DD-6AF25C1E5E8B}"/>
              </a:ext>
            </a:extLst>
          </p:cNvPr>
          <p:cNvSpPr>
            <a:spLocks noGrp="1"/>
          </p:cNvSpPr>
          <p:nvPr>
            <p:ph idx="1"/>
          </p:nvPr>
        </p:nvSpPr>
        <p:spPr>
          <a:xfrm>
            <a:off x="594333" y="1705893"/>
            <a:ext cx="7634810" cy="4700595"/>
          </a:xfrm>
        </p:spPr>
        <p:txBody>
          <a:bodyPr>
            <a:normAutofit fontScale="62500" lnSpcReduction="20000"/>
          </a:bodyPr>
          <a:lstStyle/>
          <a:p>
            <a:pPr marL="0" indent="0">
              <a:buNone/>
            </a:pPr>
            <a:r>
              <a:rPr lang="en-US" sz="4500" b="1" dirty="0"/>
              <a:t>Director Operations - ISOQAR Pakistan</a:t>
            </a:r>
          </a:p>
          <a:p>
            <a:pPr marL="0" indent="0" algn="just">
              <a:buNone/>
            </a:pPr>
            <a:r>
              <a:rPr lang="en-US" sz="3800" b="1" dirty="0"/>
              <a:t>Chaudhry Abdul Jabbar </a:t>
            </a:r>
            <a:r>
              <a:rPr lang="en-US" sz="2900" dirty="0"/>
              <a:t>has </a:t>
            </a:r>
            <a:r>
              <a:rPr lang="en-US" sz="2900" b="1" dirty="0"/>
              <a:t>over twenty years </a:t>
            </a:r>
            <a:r>
              <a:rPr lang="en-US" sz="2900" dirty="0"/>
              <a:t>of experience </a:t>
            </a:r>
            <a:r>
              <a:rPr lang="en-US" sz="2900" b="1" dirty="0"/>
              <a:t>as Sr. Lead Auditor, Lead Trainer, QHSE Professional </a:t>
            </a:r>
          </a:p>
          <a:p>
            <a:pPr algn="just"/>
            <a:r>
              <a:rPr lang="en-US" sz="2900" b="1" dirty="0"/>
              <a:t>IRCA registered Lead Auditor for </a:t>
            </a:r>
          </a:p>
          <a:p>
            <a:pPr marL="0" indent="0" algn="just">
              <a:buNone/>
            </a:pPr>
            <a:r>
              <a:rPr lang="en-US" sz="2900" b="1" dirty="0"/>
              <a:t>      Quality Management System ISO 9001:2008/2015,Environmental</a:t>
            </a:r>
          </a:p>
          <a:p>
            <a:pPr marL="0" indent="0" algn="just">
              <a:buNone/>
            </a:pPr>
            <a:r>
              <a:rPr lang="en-US" sz="2900" b="1" dirty="0"/>
              <a:t>     Management System ISO 14001/2004/2015, OH &amp; S Management</a:t>
            </a:r>
          </a:p>
          <a:p>
            <a:pPr marL="0" indent="0" algn="just">
              <a:buNone/>
            </a:pPr>
            <a:r>
              <a:rPr lang="en-US" sz="2900" b="1" dirty="0"/>
              <a:t>     System ISO 45001:2018. </a:t>
            </a:r>
          </a:p>
          <a:p>
            <a:pPr algn="just"/>
            <a:r>
              <a:rPr lang="en-US" sz="2900" b="1" dirty="0"/>
              <a:t>Lead Auditor for Food Safety Management System &amp; Food Safety System Certification ISO 22000 &amp; FSSC 22000 </a:t>
            </a:r>
          </a:p>
          <a:p>
            <a:pPr algn="just"/>
            <a:r>
              <a:rPr lang="en-US" sz="2900" b="1" dirty="0"/>
              <a:t>IRCA approved Tutor for QMS as well as IMS Internal Auditing </a:t>
            </a:r>
          </a:p>
          <a:p>
            <a:pPr algn="just"/>
            <a:r>
              <a:rPr lang="en-US" sz="2900" b="1" dirty="0"/>
              <a:t> Advanced Auditor &amp; Lead Auditor Courses for ISO 13485 Medical Devices Quality &amp; Social Management Systems. </a:t>
            </a:r>
          </a:p>
        </p:txBody>
      </p:sp>
      <p:sp>
        <p:nvSpPr>
          <p:cNvPr id="4" name="Footer Placeholder 3">
            <a:extLst>
              <a:ext uri="{FF2B5EF4-FFF2-40B4-BE49-F238E27FC236}">
                <a16:creationId xmlns:a16="http://schemas.microsoft.com/office/drawing/2014/main" id="{5D53C824-D397-471F-8748-DF9D12F3AA29}"/>
              </a:ext>
            </a:extLst>
          </p:cNvPr>
          <p:cNvSpPr>
            <a:spLocks noGrp="1"/>
          </p:cNvSpPr>
          <p:nvPr>
            <p:ph type="ftr" sz="quarter" idx="11"/>
          </p:nvPr>
        </p:nvSpPr>
        <p:spPr/>
        <p:txBody>
          <a:bodyPr/>
          <a:lstStyle/>
          <a:p>
            <a:pPr>
              <a:defRPr/>
            </a:pPr>
            <a:r>
              <a:rPr lang="en-US"/>
              <a:t>ISOQAR Pakistan/mak</a:t>
            </a:r>
            <a:endParaRPr lang="hu-HU" dirty="0"/>
          </a:p>
        </p:txBody>
      </p:sp>
      <p:sp>
        <p:nvSpPr>
          <p:cNvPr id="5" name="Slide Number Placeholder 4">
            <a:extLst>
              <a:ext uri="{FF2B5EF4-FFF2-40B4-BE49-F238E27FC236}">
                <a16:creationId xmlns:a16="http://schemas.microsoft.com/office/drawing/2014/main" id="{2BCB3CBC-9887-427B-A717-8769FAF417B0}"/>
              </a:ext>
            </a:extLst>
          </p:cNvPr>
          <p:cNvSpPr>
            <a:spLocks noGrp="1"/>
          </p:cNvSpPr>
          <p:nvPr>
            <p:ph type="sldNum" sz="quarter" idx="12"/>
          </p:nvPr>
        </p:nvSpPr>
        <p:spPr/>
        <p:txBody>
          <a:bodyPr/>
          <a:lstStyle/>
          <a:p>
            <a:pPr>
              <a:defRPr/>
            </a:pPr>
            <a:fld id="{414F4135-334D-47B7-B531-8F4811E8D33D}" type="slidenum">
              <a:rPr lang="en-US" smtClean="0"/>
              <a:pPr>
                <a:defRPr/>
              </a:pPr>
              <a:t>2</a:t>
            </a:fld>
            <a:endParaRPr lang="en-US"/>
          </a:p>
        </p:txBody>
      </p:sp>
    </p:spTree>
    <p:extLst>
      <p:ext uri="{BB962C8B-B14F-4D97-AF65-F5344CB8AC3E}">
        <p14:creationId xmlns:p14="http://schemas.microsoft.com/office/powerpoint/2010/main" val="3286544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6CFB-D8AB-4B11-A318-22A94780AE52}"/>
              </a:ext>
            </a:extLst>
          </p:cNvPr>
          <p:cNvSpPr>
            <a:spLocks noGrp="1"/>
          </p:cNvSpPr>
          <p:nvPr>
            <p:ph type="title"/>
          </p:nvPr>
        </p:nvSpPr>
        <p:spPr>
          <a:xfrm>
            <a:off x="609599" y="609600"/>
            <a:ext cx="7562801" cy="1320800"/>
          </a:xfrm>
        </p:spPr>
        <p:txBody>
          <a:bodyPr/>
          <a:lstStyle/>
          <a:p>
            <a:r>
              <a:rPr lang="en-US" b="1" dirty="0">
                <a:solidFill>
                  <a:srgbClr val="0E76BC"/>
                </a:solidFill>
              </a:rPr>
              <a:t>ISOQAR Logos/Accreditation Marks </a:t>
            </a:r>
            <a:endParaRPr lang="en-US" dirty="0"/>
          </a:p>
        </p:txBody>
      </p:sp>
      <p:pic>
        <p:nvPicPr>
          <p:cNvPr id="6" name="Content Placeholder 5">
            <a:extLst>
              <a:ext uri="{FF2B5EF4-FFF2-40B4-BE49-F238E27FC236}">
                <a16:creationId xmlns:a16="http://schemas.microsoft.com/office/drawing/2014/main" id="{0A0EAF4C-7406-46DE-A0BB-2BE691A02A12}"/>
              </a:ext>
            </a:extLst>
          </p:cNvPr>
          <p:cNvPicPr>
            <a:picLocks noGrp="1" noChangeAspect="1"/>
          </p:cNvPicPr>
          <p:nvPr>
            <p:ph idx="1"/>
          </p:nvPr>
        </p:nvPicPr>
        <p:blipFill>
          <a:blip r:embed="rId2"/>
          <a:stretch>
            <a:fillRect/>
          </a:stretch>
        </p:blipFill>
        <p:spPr>
          <a:xfrm>
            <a:off x="467543" y="1982857"/>
            <a:ext cx="1536308" cy="2170481"/>
          </a:xfrm>
          <a:prstGeom prst="rect">
            <a:avLst/>
          </a:prstGeom>
        </p:spPr>
      </p:pic>
      <p:sp>
        <p:nvSpPr>
          <p:cNvPr id="4" name="Footer Placeholder 3">
            <a:extLst>
              <a:ext uri="{FF2B5EF4-FFF2-40B4-BE49-F238E27FC236}">
                <a16:creationId xmlns:a16="http://schemas.microsoft.com/office/drawing/2014/main" id="{9539F0C2-C8D1-49B7-BCFB-4FA059293C18}"/>
              </a:ext>
            </a:extLst>
          </p:cNvPr>
          <p:cNvSpPr>
            <a:spLocks noGrp="1"/>
          </p:cNvSpPr>
          <p:nvPr>
            <p:ph type="ftr" sz="quarter" idx="11"/>
          </p:nvPr>
        </p:nvSpPr>
        <p:spPr/>
        <p:txBody>
          <a:bodyPr/>
          <a:lstStyle/>
          <a:p>
            <a:pPr>
              <a:defRPr/>
            </a:pPr>
            <a:r>
              <a:rPr lang="en-US"/>
              <a:t>ISOQAR Pakistan/mak</a:t>
            </a:r>
            <a:endParaRPr lang="hu-HU" dirty="0"/>
          </a:p>
        </p:txBody>
      </p:sp>
      <p:sp>
        <p:nvSpPr>
          <p:cNvPr id="5" name="Slide Number Placeholder 4">
            <a:extLst>
              <a:ext uri="{FF2B5EF4-FFF2-40B4-BE49-F238E27FC236}">
                <a16:creationId xmlns:a16="http://schemas.microsoft.com/office/drawing/2014/main" id="{559EC971-EBE8-430A-9A51-B3A6B1124EA9}"/>
              </a:ext>
            </a:extLst>
          </p:cNvPr>
          <p:cNvSpPr>
            <a:spLocks noGrp="1"/>
          </p:cNvSpPr>
          <p:nvPr>
            <p:ph type="sldNum" sz="quarter" idx="12"/>
          </p:nvPr>
        </p:nvSpPr>
        <p:spPr/>
        <p:txBody>
          <a:bodyPr/>
          <a:lstStyle/>
          <a:p>
            <a:pPr>
              <a:defRPr/>
            </a:pPr>
            <a:fld id="{414F4135-334D-47B7-B531-8F4811E8D33D}" type="slidenum">
              <a:rPr lang="en-US" smtClean="0"/>
              <a:pPr>
                <a:defRPr/>
              </a:pPr>
              <a:t>20</a:t>
            </a:fld>
            <a:endParaRPr lang="en-US"/>
          </a:p>
        </p:txBody>
      </p:sp>
      <p:pic>
        <p:nvPicPr>
          <p:cNvPr id="7" name="Picture 6">
            <a:extLst>
              <a:ext uri="{FF2B5EF4-FFF2-40B4-BE49-F238E27FC236}">
                <a16:creationId xmlns:a16="http://schemas.microsoft.com/office/drawing/2014/main" id="{9EC32A01-2852-45A5-ABDE-6B6C8057173E}"/>
              </a:ext>
            </a:extLst>
          </p:cNvPr>
          <p:cNvPicPr>
            <a:picLocks noChangeAspect="1"/>
          </p:cNvPicPr>
          <p:nvPr/>
        </p:nvPicPr>
        <p:blipFill>
          <a:blip r:embed="rId3"/>
          <a:stretch>
            <a:fillRect/>
          </a:stretch>
        </p:blipFill>
        <p:spPr>
          <a:xfrm>
            <a:off x="1911026" y="1947972"/>
            <a:ext cx="1536308" cy="2172256"/>
          </a:xfrm>
          <a:prstGeom prst="rect">
            <a:avLst/>
          </a:prstGeom>
        </p:spPr>
      </p:pic>
      <p:pic>
        <p:nvPicPr>
          <p:cNvPr id="8" name="Picture 7">
            <a:extLst>
              <a:ext uri="{FF2B5EF4-FFF2-40B4-BE49-F238E27FC236}">
                <a16:creationId xmlns:a16="http://schemas.microsoft.com/office/drawing/2014/main" id="{C0BFEEBD-6EB0-4F04-B0F1-6EF728078D9E}"/>
              </a:ext>
            </a:extLst>
          </p:cNvPr>
          <p:cNvPicPr>
            <a:picLocks noChangeAspect="1"/>
          </p:cNvPicPr>
          <p:nvPr/>
        </p:nvPicPr>
        <p:blipFill>
          <a:blip r:embed="rId4"/>
          <a:stretch>
            <a:fillRect/>
          </a:stretch>
        </p:blipFill>
        <p:spPr>
          <a:xfrm>
            <a:off x="3447333" y="2005001"/>
            <a:ext cx="1540925" cy="2178784"/>
          </a:xfrm>
          <a:prstGeom prst="rect">
            <a:avLst/>
          </a:prstGeom>
        </p:spPr>
      </p:pic>
      <p:pic>
        <p:nvPicPr>
          <p:cNvPr id="9" name="Picture 8">
            <a:extLst>
              <a:ext uri="{FF2B5EF4-FFF2-40B4-BE49-F238E27FC236}">
                <a16:creationId xmlns:a16="http://schemas.microsoft.com/office/drawing/2014/main" id="{827A1753-67CF-41DF-AEAD-DF9A1B931E7D}"/>
              </a:ext>
            </a:extLst>
          </p:cNvPr>
          <p:cNvPicPr>
            <a:picLocks noChangeAspect="1"/>
          </p:cNvPicPr>
          <p:nvPr/>
        </p:nvPicPr>
        <p:blipFill>
          <a:blip r:embed="rId5"/>
          <a:stretch>
            <a:fillRect/>
          </a:stretch>
        </p:blipFill>
        <p:spPr>
          <a:xfrm>
            <a:off x="4988258" y="1934322"/>
            <a:ext cx="1569378" cy="2219016"/>
          </a:xfrm>
          <a:prstGeom prst="rect">
            <a:avLst/>
          </a:prstGeom>
        </p:spPr>
      </p:pic>
      <p:pic>
        <p:nvPicPr>
          <p:cNvPr id="10" name="Picture 9">
            <a:extLst>
              <a:ext uri="{FF2B5EF4-FFF2-40B4-BE49-F238E27FC236}">
                <a16:creationId xmlns:a16="http://schemas.microsoft.com/office/drawing/2014/main" id="{EFB4ADD1-0B80-43F4-A511-4071A70F82C4}"/>
              </a:ext>
            </a:extLst>
          </p:cNvPr>
          <p:cNvPicPr>
            <a:picLocks noChangeAspect="1"/>
          </p:cNvPicPr>
          <p:nvPr/>
        </p:nvPicPr>
        <p:blipFill>
          <a:blip r:embed="rId6"/>
          <a:stretch>
            <a:fillRect/>
          </a:stretch>
        </p:blipFill>
        <p:spPr>
          <a:xfrm>
            <a:off x="467543" y="3776660"/>
            <a:ext cx="1650432" cy="2333622"/>
          </a:xfrm>
          <a:prstGeom prst="rect">
            <a:avLst/>
          </a:prstGeom>
        </p:spPr>
      </p:pic>
    </p:spTree>
    <p:extLst>
      <p:ext uri="{BB962C8B-B14F-4D97-AF65-F5344CB8AC3E}">
        <p14:creationId xmlns:p14="http://schemas.microsoft.com/office/powerpoint/2010/main" val="272850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98A63D-0BAD-47DD-8032-E36F01DCEE40}"/>
              </a:ext>
            </a:extLst>
          </p:cNvPr>
          <p:cNvPicPr>
            <a:picLocks noGrp="1" noChangeAspect="1"/>
          </p:cNvPicPr>
          <p:nvPr>
            <p:ph idx="1"/>
          </p:nvPr>
        </p:nvPicPr>
        <p:blipFill>
          <a:blip r:embed="rId2"/>
          <a:stretch>
            <a:fillRect/>
          </a:stretch>
        </p:blipFill>
        <p:spPr>
          <a:xfrm>
            <a:off x="251520" y="1700809"/>
            <a:ext cx="7056784" cy="3456384"/>
          </a:xfrm>
          <a:prstGeom prst="rect">
            <a:avLst/>
          </a:prstGeom>
        </p:spPr>
      </p:pic>
      <p:sp>
        <p:nvSpPr>
          <p:cNvPr id="2" name="Slide Number Placeholder 1">
            <a:extLst>
              <a:ext uri="{FF2B5EF4-FFF2-40B4-BE49-F238E27FC236}">
                <a16:creationId xmlns:a16="http://schemas.microsoft.com/office/drawing/2014/main" id="{FAC7F8A4-F067-49C3-B2D3-EAD06BF6301D}"/>
              </a:ext>
            </a:extLst>
          </p:cNvPr>
          <p:cNvSpPr>
            <a:spLocks noGrp="1"/>
          </p:cNvSpPr>
          <p:nvPr>
            <p:ph type="sldNum" sz="quarter" idx="12"/>
          </p:nvPr>
        </p:nvSpPr>
        <p:spPr/>
        <p:txBody>
          <a:bodyPr/>
          <a:lstStyle/>
          <a:p>
            <a:pPr>
              <a:defRPr/>
            </a:pPr>
            <a:fld id="{414F4135-334D-47B7-B531-8F4811E8D33D}" type="slidenum">
              <a:rPr lang="en-US" smtClean="0"/>
              <a:pPr>
                <a:defRPr/>
              </a:pPr>
              <a:t>21</a:t>
            </a:fld>
            <a:endParaRPr lang="en-US"/>
          </a:p>
        </p:txBody>
      </p:sp>
      <p:sp>
        <p:nvSpPr>
          <p:cNvPr id="5" name="Footer Placeholder 4">
            <a:extLst>
              <a:ext uri="{FF2B5EF4-FFF2-40B4-BE49-F238E27FC236}">
                <a16:creationId xmlns:a16="http://schemas.microsoft.com/office/drawing/2014/main" id="{175C86F5-60FA-4A87-9E92-EE86B21B0E3F}"/>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3692196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EEE4B0-40FF-4A5D-9E1A-522E40F94AF6}"/>
              </a:ext>
            </a:extLst>
          </p:cNvPr>
          <p:cNvPicPr>
            <a:picLocks noChangeAspect="1"/>
          </p:cNvPicPr>
          <p:nvPr/>
        </p:nvPicPr>
        <p:blipFill>
          <a:blip r:embed="rId2"/>
          <a:stretch>
            <a:fillRect/>
          </a:stretch>
        </p:blipFill>
        <p:spPr>
          <a:xfrm>
            <a:off x="395537" y="1196752"/>
            <a:ext cx="6552728" cy="4392488"/>
          </a:xfrm>
          <a:prstGeom prst="rect">
            <a:avLst/>
          </a:prstGeom>
        </p:spPr>
      </p:pic>
      <p:sp>
        <p:nvSpPr>
          <p:cNvPr id="2" name="Slide Number Placeholder 1">
            <a:extLst>
              <a:ext uri="{FF2B5EF4-FFF2-40B4-BE49-F238E27FC236}">
                <a16:creationId xmlns:a16="http://schemas.microsoft.com/office/drawing/2014/main" id="{06595B7E-4345-4099-9F3F-23E6D46D664F}"/>
              </a:ext>
            </a:extLst>
          </p:cNvPr>
          <p:cNvSpPr>
            <a:spLocks noGrp="1"/>
          </p:cNvSpPr>
          <p:nvPr>
            <p:ph type="sldNum" sz="quarter" idx="12"/>
          </p:nvPr>
        </p:nvSpPr>
        <p:spPr/>
        <p:txBody>
          <a:bodyPr/>
          <a:lstStyle/>
          <a:p>
            <a:pPr>
              <a:defRPr/>
            </a:pPr>
            <a:fld id="{414F4135-334D-47B7-B531-8F4811E8D33D}" type="slidenum">
              <a:rPr lang="en-US" smtClean="0"/>
              <a:pPr>
                <a:defRPr/>
              </a:pPr>
              <a:t>22</a:t>
            </a:fld>
            <a:endParaRPr lang="en-US" dirty="0"/>
          </a:p>
        </p:txBody>
      </p:sp>
      <p:sp>
        <p:nvSpPr>
          <p:cNvPr id="5" name="Footer Placeholder 4">
            <a:extLst>
              <a:ext uri="{FF2B5EF4-FFF2-40B4-BE49-F238E27FC236}">
                <a16:creationId xmlns:a16="http://schemas.microsoft.com/office/drawing/2014/main" id="{2A521041-FC3B-478C-AB2D-D2906255A896}"/>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148368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7F13-920D-48B3-A7BB-8FCE441849B8}"/>
              </a:ext>
            </a:extLst>
          </p:cNvPr>
          <p:cNvSpPr>
            <a:spLocks noGrp="1"/>
          </p:cNvSpPr>
          <p:nvPr>
            <p:ph type="title"/>
          </p:nvPr>
        </p:nvSpPr>
        <p:spPr/>
        <p:txBody>
          <a:bodyPr/>
          <a:lstStyle/>
          <a:p>
            <a:r>
              <a:rPr lang="en-US" b="1" dirty="0">
                <a:solidFill>
                  <a:srgbClr val="0E76BC"/>
                </a:solidFill>
              </a:rPr>
              <a:t>About the Presenter</a:t>
            </a:r>
            <a:endParaRPr lang="en-US" dirty="0"/>
          </a:p>
        </p:txBody>
      </p:sp>
      <p:sp>
        <p:nvSpPr>
          <p:cNvPr id="3" name="Content Placeholder 2">
            <a:extLst>
              <a:ext uri="{FF2B5EF4-FFF2-40B4-BE49-F238E27FC236}">
                <a16:creationId xmlns:a16="http://schemas.microsoft.com/office/drawing/2014/main" id="{D8B49656-2420-40D9-A184-2F4A0F56BB5B}"/>
              </a:ext>
            </a:extLst>
          </p:cNvPr>
          <p:cNvSpPr>
            <a:spLocks noGrp="1"/>
          </p:cNvSpPr>
          <p:nvPr>
            <p:ph idx="1"/>
          </p:nvPr>
        </p:nvSpPr>
        <p:spPr>
          <a:xfrm>
            <a:off x="395536" y="1628800"/>
            <a:ext cx="7202762" cy="4110963"/>
          </a:xfrm>
        </p:spPr>
        <p:txBody>
          <a:bodyPr>
            <a:noAutofit/>
          </a:bodyPr>
          <a:lstStyle/>
          <a:p>
            <a:pPr algn="just"/>
            <a:r>
              <a:rPr lang="en-US" sz="1400" b="1" dirty="0"/>
              <a:t>Mr. Abdul Jabbar has conducted more than 6500 man days Third-Party Certification Audits and has taught Lead Auditor courses in house as well publicly including leading Organizations like Supreme Fuels Germany/UAE , Pakistan Atomic Energy Commission, Pakistan Ordinance Factories (POF), NESCOM ISLAMABAD, Descon Engineering, Pakistan State Oil , Maple Leaf Cement Pakistan , etc. He has conducted more than two hundred public as well in-house QHSE training sessions, has developed Integrated Management Systems (IMS) in Food , Textile, Leather . Wood Products, Rubber &amp; Plastic Industry, Concrete &amp; Cement Industry, Surgical , Sports , Chemical &amp; Fertilizers, Oil &amp; Gas, Heavy Engineering, CNG &amp; LPG, Telecommunication, Textile, Academic, Hospitals , Machinery &amp; Equipment , Construction , Education and service sectors. </a:t>
            </a:r>
          </a:p>
          <a:p>
            <a:pPr algn="just"/>
            <a:r>
              <a:rPr lang="en-US" sz="1400" b="1" dirty="0"/>
              <a:t>He also has good command over Corporate Social Responsibility (CSR) standards, ISO/TS 16949 (Automobile Technical Specification), ISO 17024 (Personnel Certification), ISO 50001 (Energy Management System), ISO 22000 (Food Safety Management System), ISO27001 (Information Security Management System) and ISO 17025 (Laboratory Accreditation), ISO 13485 (Medical Devices), CE Mark.</a:t>
            </a:r>
          </a:p>
        </p:txBody>
      </p:sp>
      <p:sp>
        <p:nvSpPr>
          <p:cNvPr id="4" name="Footer Placeholder 3">
            <a:extLst>
              <a:ext uri="{FF2B5EF4-FFF2-40B4-BE49-F238E27FC236}">
                <a16:creationId xmlns:a16="http://schemas.microsoft.com/office/drawing/2014/main" id="{9CACA199-02CC-4C9E-AFCD-94297A0953BF}"/>
              </a:ext>
            </a:extLst>
          </p:cNvPr>
          <p:cNvSpPr>
            <a:spLocks noGrp="1"/>
          </p:cNvSpPr>
          <p:nvPr>
            <p:ph type="ftr" sz="quarter" idx="11"/>
          </p:nvPr>
        </p:nvSpPr>
        <p:spPr/>
        <p:txBody>
          <a:bodyPr/>
          <a:lstStyle/>
          <a:p>
            <a:pPr>
              <a:defRPr/>
            </a:pPr>
            <a:r>
              <a:rPr lang="en-US"/>
              <a:t>ISOQAR Pakistan/mak</a:t>
            </a:r>
            <a:endParaRPr lang="hu-HU" dirty="0"/>
          </a:p>
        </p:txBody>
      </p:sp>
      <p:sp>
        <p:nvSpPr>
          <p:cNvPr id="5" name="Slide Number Placeholder 4">
            <a:extLst>
              <a:ext uri="{FF2B5EF4-FFF2-40B4-BE49-F238E27FC236}">
                <a16:creationId xmlns:a16="http://schemas.microsoft.com/office/drawing/2014/main" id="{39D4768B-1434-4379-82AC-938031B066F6}"/>
              </a:ext>
            </a:extLst>
          </p:cNvPr>
          <p:cNvSpPr>
            <a:spLocks noGrp="1"/>
          </p:cNvSpPr>
          <p:nvPr>
            <p:ph type="sldNum" sz="quarter" idx="12"/>
          </p:nvPr>
        </p:nvSpPr>
        <p:spPr/>
        <p:txBody>
          <a:bodyPr/>
          <a:lstStyle/>
          <a:p>
            <a:pPr>
              <a:defRPr/>
            </a:pPr>
            <a:fld id="{414F4135-334D-47B7-B531-8F4811E8D33D}" type="slidenum">
              <a:rPr lang="en-US" smtClean="0"/>
              <a:pPr>
                <a:defRPr/>
              </a:pPr>
              <a:t>3</a:t>
            </a:fld>
            <a:endParaRPr lang="en-US"/>
          </a:p>
        </p:txBody>
      </p:sp>
    </p:spTree>
    <p:extLst>
      <p:ext uri="{BB962C8B-B14F-4D97-AF65-F5344CB8AC3E}">
        <p14:creationId xmlns:p14="http://schemas.microsoft.com/office/powerpoint/2010/main" val="348676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DD14-6629-4BC4-9E07-A97D91257F18}"/>
              </a:ext>
            </a:extLst>
          </p:cNvPr>
          <p:cNvSpPr>
            <a:spLocks noGrp="1"/>
          </p:cNvSpPr>
          <p:nvPr>
            <p:ph type="title"/>
          </p:nvPr>
        </p:nvSpPr>
        <p:spPr>
          <a:xfrm>
            <a:off x="251520" y="954125"/>
            <a:ext cx="7290054" cy="870624"/>
          </a:xfrm>
        </p:spPr>
        <p:txBody>
          <a:bodyPr/>
          <a:lstStyle/>
          <a:p>
            <a:pPr>
              <a:defRPr/>
            </a:pPr>
            <a:r>
              <a:rPr lang="en-US" b="1" dirty="0">
                <a:solidFill>
                  <a:srgbClr val="0E76BC"/>
                </a:solidFill>
              </a:rPr>
              <a:t>ISOQAR Presence in Pakistan</a:t>
            </a:r>
          </a:p>
        </p:txBody>
      </p:sp>
      <p:sp>
        <p:nvSpPr>
          <p:cNvPr id="5" name="Content Placeholder 2">
            <a:extLst>
              <a:ext uri="{FF2B5EF4-FFF2-40B4-BE49-F238E27FC236}">
                <a16:creationId xmlns:a16="http://schemas.microsoft.com/office/drawing/2014/main" id="{5D7128B0-B014-47F3-83BE-23A44896C41F}"/>
              </a:ext>
            </a:extLst>
          </p:cNvPr>
          <p:cNvSpPr txBox="1">
            <a:spLocks/>
          </p:cNvSpPr>
          <p:nvPr/>
        </p:nvSpPr>
        <p:spPr>
          <a:xfrm>
            <a:off x="1745702" y="2132856"/>
            <a:ext cx="7398298" cy="3600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23C0F1"/>
              </a:buClr>
              <a:defRPr/>
            </a:pPr>
            <a:r>
              <a:rPr lang="en-US" sz="2800" b="1" dirty="0"/>
              <a:t>Sialkot</a:t>
            </a:r>
          </a:p>
          <a:p>
            <a:pPr>
              <a:buClr>
                <a:srgbClr val="23C0F1"/>
              </a:buClr>
              <a:defRPr/>
            </a:pPr>
            <a:r>
              <a:rPr lang="en-US" sz="2800" b="1" dirty="0"/>
              <a:t>Lahore</a:t>
            </a:r>
          </a:p>
          <a:p>
            <a:pPr>
              <a:buClr>
                <a:srgbClr val="23C0F1"/>
              </a:buClr>
              <a:defRPr/>
            </a:pPr>
            <a:r>
              <a:rPr lang="en-US" sz="2800" b="1" dirty="0"/>
              <a:t>Karachi</a:t>
            </a:r>
          </a:p>
          <a:p>
            <a:pPr>
              <a:buClr>
                <a:srgbClr val="23C0F1"/>
              </a:buClr>
              <a:defRPr/>
            </a:pPr>
            <a:r>
              <a:rPr lang="en-US" sz="2800" b="1" dirty="0"/>
              <a:t>Islamabad /Rawalpindi</a:t>
            </a:r>
          </a:p>
          <a:p>
            <a:pPr marL="0" indent="0">
              <a:buClr>
                <a:srgbClr val="23C0F1"/>
              </a:buClr>
              <a:buNone/>
              <a:defRPr/>
            </a:pPr>
            <a:endParaRPr lang="en-US" sz="2800" b="1" dirty="0"/>
          </a:p>
        </p:txBody>
      </p:sp>
      <p:pic>
        <p:nvPicPr>
          <p:cNvPr id="7" name="Picture 6">
            <a:extLst>
              <a:ext uri="{FF2B5EF4-FFF2-40B4-BE49-F238E27FC236}">
                <a16:creationId xmlns:a16="http://schemas.microsoft.com/office/drawing/2014/main" id="{2D616ADC-5A04-46A7-B32F-F2EB4FDB1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931" y="2132856"/>
            <a:ext cx="1440160" cy="2117882"/>
          </a:xfrm>
          <a:prstGeom prst="rect">
            <a:avLst/>
          </a:prstGeom>
        </p:spPr>
      </p:pic>
      <p:sp>
        <p:nvSpPr>
          <p:cNvPr id="3" name="Slide Number Placeholder 2">
            <a:extLst>
              <a:ext uri="{FF2B5EF4-FFF2-40B4-BE49-F238E27FC236}">
                <a16:creationId xmlns:a16="http://schemas.microsoft.com/office/drawing/2014/main" id="{EAC605FA-5E5B-4886-9186-6AA94E7A73A6}"/>
              </a:ext>
            </a:extLst>
          </p:cNvPr>
          <p:cNvSpPr>
            <a:spLocks noGrp="1"/>
          </p:cNvSpPr>
          <p:nvPr>
            <p:ph type="sldNum" sz="quarter" idx="12"/>
          </p:nvPr>
        </p:nvSpPr>
        <p:spPr/>
        <p:txBody>
          <a:bodyPr/>
          <a:lstStyle/>
          <a:p>
            <a:pPr>
              <a:defRPr/>
            </a:pPr>
            <a:fld id="{414F4135-334D-47B7-B531-8F4811E8D33D}" type="slidenum">
              <a:rPr lang="en-US" smtClean="0"/>
              <a:pPr>
                <a:defRPr/>
              </a:pPr>
              <a:t>4</a:t>
            </a:fld>
            <a:endParaRPr lang="en-US"/>
          </a:p>
        </p:txBody>
      </p:sp>
      <p:sp>
        <p:nvSpPr>
          <p:cNvPr id="6" name="Footer Placeholder 5">
            <a:extLst>
              <a:ext uri="{FF2B5EF4-FFF2-40B4-BE49-F238E27FC236}">
                <a16:creationId xmlns:a16="http://schemas.microsoft.com/office/drawing/2014/main" id="{7570F585-A45C-4B88-A518-E14A7F362918}"/>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1758873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E2B8-D0B1-4964-AC15-2FA16EE2D221}"/>
              </a:ext>
            </a:extLst>
          </p:cNvPr>
          <p:cNvSpPr>
            <a:spLocks noGrp="1"/>
          </p:cNvSpPr>
          <p:nvPr>
            <p:ph type="title"/>
          </p:nvPr>
        </p:nvSpPr>
        <p:spPr/>
        <p:txBody>
          <a:bodyPr/>
          <a:lstStyle/>
          <a:p>
            <a:pPr>
              <a:defRPr/>
            </a:pPr>
            <a:r>
              <a:rPr lang="en-US" b="1" dirty="0">
                <a:solidFill>
                  <a:srgbClr val="0E76BC"/>
                </a:solidFill>
              </a:rPr>
              <a:t>Virtual Locations</a:t>
            </a:r>
          </a:p>
        </p:txBody>
      </p:sp>
      <p:sp>
        <p:nvSpPr>
          <p:cNvPr id="3" name="Content Placeholder 2">
            <a:extLst>
              <a:ext uri="{FF2B5EF4-FFF2-40B4-BE49-F238E27FC236}">
                <a16:creationId xmlns:a16="http://schemas.microsoft.com/office/drawing/2014/main" id="{6F46E6F2-F9FE-42D3-ACAB-08FE4BE019BA}"/>
              </a:ext>
            </a:extLst>
          </p:cNvPr>
          <p:cNvSpPr>
            <a:spLocks noGrp="1"/>
          </p:cNvSpPr>
          <p:nvPr>
            <p:ph idx="1"/>
          </p:nvPr>
        </p:nvSpPr>
        <p:spPr>
          <a:xfrm>
            <a:off x="1771027" y="1930400"/>
            <a:ext cx="7112651" cy="4471003"/>
          </a:xfrm>
        </p:spPr>
        <p:txBody>
          <a:bodyPr/>
          <a:lstStyle/>
          <a:p>
            <a:pPr marL="0" indent="0">
              <a:buClr>
                <a:srgbClr val="23C0F1"/>
              </a:buClr>
              <a:buNone/>
              <a:defRPr/>
            </a:pPr>
            <a:r>
              <a:rPr lang="en-US" sz="2400" b="1" dirty="0">
                <a:solidFill>
                  <a:schemeClr val="tx1"/>
                </a:solidFill>
                <a:hlinkClick r:id="rId2">
                  <a:extLst>
                    <a:ext uri="{A12FA001-AC4F-418D-AE19-62706E023703}">
                      <ahyp:hlinkClr xmlns:ahyp="http://schemas.microsoft.com/office/drawing/2018/hyperlinkcolor" val="tx"/>
                    </a:ext>
                  </a:extLst>
                </a:hlinkClick>
              </a:rPr>
              <a:t>www.isoqarpk.com</a:t>
            </a:r>
            <a:r>
              <a:rPr lang="en-US" sz="2400" b="1" dirty="0">
                <a:solidFill>
                  <a:schemeClr val="tx1"/>
                </a:solidFill>
              </a:rPr>
              <a:t>  &amp; </a:t>
            </a:r>
            <a:r>
              <a:rPr lang="en-US" sz="2400" b="1" u="sng" dirty="0">
                <a:solidFill>
                  <a:schemeClr val="tx1"/>
                </a:solidFill>
              </a:rPr>
              <a:t>www.isoqar.pk </a:t>
            </a:r>
            <a:r>
              <a:rPr lang="en-US" sz="2400" b="1" dirty="0">
                <a:solidFill>
                  <a:schemeClr val="tx1"/>
                </a:solidFill>
                <a:hlinkClick r:id="rId3">
                  <a:extLst>
                    <a:ext uri="{A12FA001-AC4F-418D-AE19-62706E023703}">
                      <ahyp:hlinkClr xmlns:ahyp="http://schemas.microsoft.com/office/drawing/2018/hyperlinkcolor" val="tx"/>
                    </a:ext>
                  </a:extLst>
                </a:hlinkClick>
              </a:rPr>
              <a:t>https://www.facebook.com/isoqarpakistan/</a:t>
            </a:r>
            <a:endParaRPr lang="en-US" sz="2400" b="1" dirty="0">
              <a:solidFill>
                <a:schemeClr val="tx1"/>
              </a:solidFill>
            </a:endParaRPr>
          </a:p>
          <a:p>
            <a:pPr marL="0" indent="0">
              <a:buClr>
                <a:srgbClr val="23C0F1"/>
              </a:buClr>
              <a:buNone/>
              <a:defRPr/>
            </a:pPr>
            <a:r>
              <a:rPr lang="en-US" sz="2400" b="1" dirty="0">
                <a:solidFill>
                  <a:schemeClr val="tx1"/>
                </a:solidFill>
                <a:hlinkClick r:id="rId4">
                  <a:extLst>
                    <a:ext uri="{A12FA001-AC4F-418D-AE19-62706E023703}">
                      <ahyp:hlinkClr xmlns:ahyp="http://schemas.microsoft.com/office/drawing/2018/hyperlinkcolor" val="tx"/>
                    </a:ext>
                  </a:extLst>
                </a:hlinkClick>
              </a:rPr>
              <a:t>https://www.instagram.com/isoqarpk/?hl=en</a:t>
            </a:r>
            <a:endParaRPr lang="en-US" b="1" dirty="0"/>
          </a:p>
          <a:p>
            <a:pPr marL="0" indent="0">
              <a:buNone/>
            </a:pPr>
            <a:r>
              <a:rPr lang="en-US" sz="2400" u="sng" dirty="0">
                <a:solidFill>
                  <a:schemeClr val="tx1"/>
                </a:solidFill>
                <a:hlinkClick r:id="rId5">
                  <a:extLst>
                    <a:ext uri="{A12FA001-AC4F-418D-AE19-62706E023703}">
                      <ahyp:hlinkClr xmlns:ahyp="http://schemas.microsoft.com/office/drawing/2018/hyperlinkcolor" val="tx"/>
                    </a:ext>
                  </a:extLst>
                </a:hlinkClick>
              </a:rPr>
              <a:t>Abdul.jabbar@isoqarpk.com</a:t>
            </a:r>
            <a:endParaRPr lang="en-US" sz="2400" u="sng" dirty="0">
              <a:solidFill>
                <a:schemeClr val="tx1"/>
              </a:solidFill>
            </a:endParaRPr>
          </a:p>
          <a:p>
            <a:pPr marL="0" indent="0">
              <a:buNone/>
            </a:pPr>
            <a:r>
              <a:rPr lang="en-US" sz="2400" dirty="0">
                <a:solidFill>
                  <a:schemeClr val="tx1"/>
                </a:solidFill>
              </a:rPr>
              <a:t>+</a:t>
            </a:r>
            <a:r>
              <a:rPr lang="en-US" sz="2400" b="1" dirty="0">
                <a:solidFill>
                  <a:schemeClr val="tx1"/>
                </a:solidFill>
              </a:rPr>
              <a:t>92-333- 434 9654 </a:t>
            </a:r>
          </a:p>
        </p:txBody>
      </p:sp>
      <p:pic>
        <p:nvPicPr>
          <p:cNvPr id="4" name="Picture 3">
            <a:extLst>
              <a:ext uri="{FF2B5EF4-FFF2-40B4-BE49-F238E27FC236}">
                <a16:creationId xmlns:a16="http://schemas.microsoft.com/office/drawing/2014/main" id="{8B0E49E9-CD2F-478B-AF1E-C0A1D39BC30F}"/>
              </a:ext>
            </a:extLst>
          </p:cNvPr>
          <p:cNvPicPr>
            <a:picLocks noChangeAspect="1"/>
          </p:cNvPicPr>
          <p:nvPr/>
        </p:nvPicPr>
        <p:blipFill>
          <a:blip r:embed="rId6"/>
          <a:stretch>
            <a:fillRect/>
          </a:stretch>
        </p:blipFill>
        <p:spPr>
          <a:xfrm>
            <a:off x="195827" y="2204864"/>
            <a:ext cx="1587430" cy="1464816"/>
          </a:xfrm>
          <a:prstGeom prst="rect">
            <a:avLst/>
          </a:prstGeom>
        </p:spPr>
      </p:pic>
      <p:sp>
        <p:nvSpPr>
          <p:cNvPr id="5" name="Slide Number Placeholder 4">
            <a:extLst>
              <a:ext uri="{FF2B5EF4-FFF2-40B4-BE49-F238E27FC236}">
                <a16:creationId xmlns:a16="http://schemas.microsoft.com/office/drawing/2014/main" id="{5EB57AA0-E38F-493C-BE70-271584F7ACB2}"/>
              </a:ext>
            </a:extLst>
          </p:cNvPr>
          <p:cNvSpPr>
            <a:spLocks noGrp="1"/>
          </p:cNvSpPr>
          <p:nvPr>
            <p:ph type="sldNum" sz="quarter" idx="12"/>
          </p:nvPr>
        </p:nvSpPr>
        <p:spPr/>
        <p:txBody>
          <a:bodyPr/>
          <a:lstStyle/>
          <a:p>
            <a:pPr>
              <a:defRPr/>
            </a:pPr>
            <a:fld id="{414F4135-334D-47B7-B531-8F4811E8D33D}" type="slidenum">
              <a:rPr lang="en-US" smtClean="0"/>
              <a:pPr>
                <a:defRPr/>
              </a:pPr>
              <a:t>5</a:t>
            </a:fld>
            <a:endParaRPr lang="en-US"/>
          </a:p>
        </p:txBody>
      </p:sp>
      <p:sp>
        <p:nvSpPr>
          <p:cNvPr id="7" name="Footer Placeholder 6">
            <a:extLst>
              <a:ext uri="{FF2B5EF4-FFF2-40B4-BE49-F238E27FC236}">
                <a16:creationId xmlns:a16="http://schemas.microsoft.com/office/drawing/2014/main" id="{3FCA3E89-F9A4-4A4A-AB0F-E44E97B58867}"/>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3256758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61C4-0799-4809-8F6B-84072C257359}"/>
              </a:ext>
            </a:extLst>
          </p:cNvPr>
          <p:cNvSpPr>
            <a:spLocks noGrp="1"/>
          </p:cNvSpPr>
          <p:nvPr>
            <p:ph type="title"/>
          </p:nvPr>
        </p:nvSpPr>
        <p:spPr/>
        <p:txBody>
          <a:bodyPr/>
          <a:lstStyle/>
          <a:p>
            <a:pPr>
              <a:defRPr/>
            </a:pPr>
            <a:r>
              <a:rPr lang="en-US" b="1" dirty="0">
                <a:solidFill>
                  <a:srgbClr val="0E76BC"/>
                </a:solidFill>
              </a:rPr>
              <a:t>Company Profile </a:t>
            </a:r>
            <a:r>
              <a:rPr lang="en-US" b="1" dirty="0" err="1">
                <a:solidFill>
                  <a:srgbClr val="0E76BC"/>
                </a:solidFill>
              </a:rPr>
              <a:t>Contd</a:t>
            </a:r>
            <a:r>
              <a:rPr lang="en-US" b="1" dirty="0">
                <a:solidFill>
                  <a:srgbClr val="0E76BC"/>
                </a:solidFill>
              </a:rPr>
              <a:t>….</a:t>
            </a:r>
          </a:p>
        </p:txBody>
      </p:sp>
      <p:sp>
        <p:nvSpPr>
          <p:cNvPr id="3" name="Content Placeholder 2">
            <a:extLst>
              <a:ext uri="{FF2B5EF4-FFF2-40B4-BE49-F238E27FC236}">
                <a16:creationId xmlns:a16="http://schemas.microsoft.com/office/drawing/2014/main" id="{AB06B916-5B3A-47E5-A7C1-9AB8CADCE1B9}"/>
              </a:ext>
            </a:extLst>
          </p:cNvPr>
          <p:cNvSpPr>
            <a:spLocks noGrp="1"/>
          </p:cNvSpPr>
          <p:nvPr>
            <p:ph idx="1"/>
          </p:nvPr>
        </p:nvSpPr>
        <p:spPr>
          <a:xfrm>
            <a:off x="467545" y="1488613"/>
            <a:ext cx="7560840" cy="4759787"/>
          </a:xfrm>
        </p:spPr>
        <p:txBody>
          <a:bodyPr>
            <a:normAutofit/>
          </a:bodyPr>
          <a:lstStyle/>
          <a:p>
            <a:pPr lvl="0" algn="just">
              <a:buClr>
                <a:srgbClr val="5FCBEF"/>
              </a:buClr>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Conceived in the late eighties, ISOQAR UK became a Limited Company in August 1991. It  now enjoys one of the broadest scopes of Accreditation in the industry. </a:t>
            </a:r>
          </a:p>
          <a:p>
            <a:pPr lvl="0" algn="just">
              <a:buClr>
                <a:srgbClr val="5FCBEF"/>
              </a:buClr>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In October 2010 ISOQAR was acquired by the Alcumus Group, a multi-disciplinary provider of risk management, compliance and certification services (www.alcumusgroup.com).</a:t>
            </a:r>
          </a:p>
          <a:p>
            <a:pPr lvl="0" algn="just">
              <a:buClr>
                <a:srgbClr val="5FCBEF"/>
              </a:buClr>
            </a:pP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Today ISOQAR has its own regional auditors throughout the world including UK and Pakistan and a network of operations in more </a:t>
            </a:r>
            <a:r>
              <a:rPr lang="en-US" sz="2200" b="1">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than eighty </a:t>
            </a:r>
            <a:r>
              <a:rPr lang="en-US" sz="2200"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(80) countries. </a:t>
            </a:r>
          </a:p>
          <a:p>
            <a:endParaRPr lang="en-US" dirty="0"/>
          </a:p>
        </p:txBody>
      </p:sp>
      <p:sp>
        <p:nvSpPr>
          <p:cNvPr id="4" name="Slide Number Placeholder 3">
            <a:extLst>
              <a:ext uri="{FF2B5EF4-FFF2-40B4-BE49-F238E27FC236}">
                <a16:creationId xmlns:a16="http://schemas.microsoft.com/office/drawing/2014/main" id="{030F85F6-FF14-4771-843C-154ED66DC615}"/>
              </a:ext>
            </a:extLst>
          </p:cNvPr>
          <p:cNvSpPr>
            <a:spLocks noGrp="1"/>
          </p:cNvSpPr>
          <p:nvPr>
            <p:ph type="sldNum" sz="quarter" idx="12"/>
          </p:nvPr>
        </p:nvSpPr>
        <p:spPr/>
        <p:txBody>
          <a:bodyPr/>
          <a:lstStyle/>
          <a:p>
            <a:pPr>
              <a:defRPr/>
            </a:pPr>
            <a:fld id="{414F4135-334D-47B7-B531-8F4811E8D33D}" type="slidenum">
              <a:rPr lang="en-US" smtClean="0"/>
              <a:pPr>
                <a:defRPr/>
              </a:pPr>
              <a:t>6</a:t>
            </a:fld>
            <a:endParaRPr lang="en-US"/>
          </a:p>
        </p:txBody>
      </p:sp>
      <p:sp>
        <p:nvSpPr>
          <p:cNvPr id="6" name="Footer Placeholder 5">
            <a:extLst>
              <a:ext uri="{FF2B5EF4-FFF2-40B4-BE49-F238E27FC236}">
                <a16:creationId xmlns:a16="http://schemas.microsoft.com/office/drawing/2014/main" id="{95475297-854A-4466-AC6C-FF99F984D08A}"/>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218122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9C27-A4A1-4A7D-BB80-B502F9BED183}"/>
              </a:ext>
            </a:extLst>
          </p:cNvPr>
          <p:cNvSpPr>
            <a:spLocks noGrp="1"/>
          </p:cNvSpPr>
          <p:nvPr>
            <p:ph type="title"/>
          </p:nvPr>
        </p:nvSpPr>
        <p:spPr/>
        <p:txBody>
          <a:bodyPr/>
          <a:lstStyle/>
          <a:p>
            <a:r>
              <a:rPr lang="en-US" b="1" dirty="0">
                <a:solidFill>
                  <a:srgbClr val="0E76BC"/>
                </a:solidFill>
              </a:rPr>
              <a:t>Company Profile</a:t>
            </a:r>
            <a:endParaRPr lang="en-US" dirty="0"/>
          </a:p>
        </p:txBody>
      </p:sp>
      <p:sp>
        <p:nvSpPr>
          <p:cNvPr id="4" name="Content Placeholder 2">
            <a:extLst>
              <a:ext uri="{FF2B5EF4-FFF2-40B4-BE49-F238E27FC236}">
                <a16:creationId xmlns:a16="http://schemas.microsoft.com/office/drawing/2014/main" id="{96621E2E-1CA3-471A-B66A-55FA4FE668CE}"/>
              </a:ext>
            </a:extLst>
          </p:cNvPr>
          <p:cNvSpPr>
            <a:spLocks noGrp="1"/>
          </p:cNvSpPr>
          <p:nvPr>
            <p:ph idx="1"/>
          </p:nvPr>
        </p:nvSpPr>
        <p:spPr>
          <a:xfrm>
            <a:off x="395536" y="1488281"/>
            <a:ext cx="7634808" cy="4893047"/>
          </a:xfrm>
        </p:spPr>
        <p:txBody>
          <a:bodyPr>
            <a:normAutofit/>
          </a:bodyPr>
          <a:lstStyle/>
          <a:p>
            <a:pPr algn="just"/>
            <a:r>
              <a:rPr lang="en-US" sz="2400" b="1" dirty="0">
                <a:latin typeface="Tahoma" panose="020B0604030504040204" pitchFamily="34" charset="0"/>
                <a:ea typeface="Tahoma" panose="020B0604030504040204" pitchFamily="34" charset="0"/>
                <a:cs typeface="Tahoma" panose="020B0604030504040204" pitchFamily="34" charset="0"/>
              </a:rPr>
              <a:t>ISOQAR Certification Pakistan is accredited by the United Kingdom Accreditation Services (UKAS) and Pakistan National Accreditation Services (PNAC).</a:t>
            </a:r>
          </a:p>
          <a:p>
            <a:pPr marL="0" indent="0">
              <a:buClr>
                <a:srgbClr val="23C0F1"/>
              </a:buClr>
              <a:buFont typeface="Arial" charset="0"/>
              <a:buNone/>
              <a:defRPr/>
            </a:pPr>
            <a:endParaRPr lang="en-US" dirty="0"/>
          </a:p>
        </p:txBody>
      </p:sp>
      <p:pic>
        <p:nvPicPr>
          <p:cNvPr id="6" name="Picture 5" descr="C:\Users\Lenovo\AppData\Local\Microsoft\Windows\INetCache\Content.MSO\97A8C284.tmp">
            <a:extLst>
              <a:ext uri="{FF2B5EF4-FFF2-40B4-BE49-F238E27FC236}">
                <a16:creationId xmlns:a16="http://schemas.microsoft.com/office/drawing/2014/main" id="{70A0A47D-C6AE-4A7B-B994-4F743F9B6D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12940" y="3789040"/>
            <a:ext cx="2592288" cy="1728192"/>
          </a:xfrm>
          <a:prstGeom prst="rect">
            <a:avLst/>
          </a:prstGeom>
          <a:noFill/>
          <a:ln>
            <a:noFill/>
          </a:ln>
        </p:spPr>
      </p:pic>
      <p:sp>
        <p:nvSpPr>
          <p:cNvPr id="3" name="Slide Number Placeholder 2">
            <a:extLst>
              <a:ext uri="{FF2B5EF4-FFF2-40B4-BE49-F238E27FC236}">
                <a16:creationId xmlns:a16="http://schemas.microsoft.com/office/drawing/2014/main" id="{036DA451-BC87-47A5-ABD0-C2EDEA8F8C7D}"/>
              </a:ext>
            </a:extLst>
          </p:cNvPr>
          <p:cNvSpPr>
            <a:spLocks noGrp="1"/>
          </p:cNvSpPr>
          <p:nvPr>
            <p:ph type="sldNum" sz="quarter" idx="12"/>
          </p:nvPr>
        </p:nvSpPr>
        <p:spPr/>
        <p:txBody>
          <a:bodyPr/>
          <a:lstStyle/>
          <a:p>
            <a:pPr>
              <a:defRPr/>
            </a:pPr>
            <a:fld id="{414F4135-334D-47B7-B531-8F4811E8D33D}" type="slidenum">
              <a:rPr lang="en-US" smtClean="0"/>
              <a:pPr>
                <a:defRPr/>
              </a:pPr>
              <a:t>7</a:t>
            </a:fld>
            <a:endParaRPr lang="en-US"/>
          </a:p>
        </p:txBody>
      </p:sp>
      <p:sp>
        <p:nvSpPr>
          <p:cNvPr id="8" name="Footer Placeholder 7">
            <a:extLst>
              <a:ext uri="{FF2B5EF4-FFF2-40B4-BE49-F238E27FC236}">
                <a16:creationId xmlns:a16="http://schemas.microsoft.com/office/drawing/2014/main" id="{9AAE370A-8E02-4BB8-ADAF-06D29D5458D9}"/>
              </a:ext>
            </a:extLst>
          </p:cNvPr>
          <p:cNvSpPr>
            <a:spLocks noGrp="1"/>
          </p:cNvSpPr>
          <p:nvPr>
            <p:ph type="ftr" sz="quarter" idx="11"/>
          </p:nvPr>
        </p:nvSpPr>
        <p:spPr/>
        <p:txBody>
          <a:bodyPr/>
          <a:lstStyle/>
          <a:p>
            <a:pPr>
              <a:defRPr/>
            </a:pPr>
            <a:r>
              <a:rPr lang="en-US"/>
              <a:t>ISOQAR Pakistan/mak</a:t>
            </a:r>
            <a:endParaRPr lang="hu-HU" dirty="0"/>
          </a:p>
        </p:txBody>
      </p:sp>
      <p:pic>
        <p:nvPicPr>
          <p:cNvPr id="9" name="Picture 8">
            <a:extLst>
              <a:ext uri="{FF2B5EF4-FFF2-40B4-BE49-F238E27FC236}">
                <a16:creationId xmlns:a16="http://schemas.microsoft.com/office/drawing/2014/main" id="{28E4C0BA-43DD-43C9-8719-283EE8FFE203}"/>
              </a:ext>
            </a:extLst>
          </p:cNvPr>
          <p:cNvPicPr>
            <a:picLocks noChangeAspect="1"/>
          </p:cNvPicPr>
          <p:nvPr/>
        </p:nvPicPr>
        <p:blipFill>
          <a:blip r:embed="rId3"/>
          <a:stretch>
            <a:fillRect/>
          </a:stretch>
        </p:blipFill>
        <p:spPr>
          <a:xfrm>
            <a:off x="1331640" y="4208029"/>
            <a:ext cx="1754442" cy="1134539"/>
          </a:xfrm>
          <a:prstGeom prst="rect">
            <a:avLst/>
          </a:prstGeom>
        </p:spPr>
      </p:pic>
    </p:spTree>
    <p:extLst>
      <p:ext uri="{BB962C8B-B14F-4D97-AF65-F5344CB8AC3E}">
        <p14:creationId xmlns:p14="http://schemas.microsoft.com/office/powerpoint/2010/main" val="11714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B7F9-57D0-41F6-862C-4E744CD6A936}"/>
              </a:ext>
            </a:extLst>
          </p:cNvPr>
          <p:cNvSpPr>
            <a:spLocks noGrp="1"/>
          </p:cNvSpPr>
          <p:nvPr>
            <p:ph type="title"/>
          </p:nvPr>
        </p:nvSpPr>
        <p:spPr>
          <a:xfrm>
            <a:off x="395536" y="476672"/>
            <a:ext cx="6347713" cy="875184"/>
          </a:xfrm>
        </p:spPr>
        <p:txBody>
          <a:bodyPr/>
          <a:lstStyle/>
          <a:p>
            <a:r>
              <a:rPr lang="en-US" b="1" dirty="0">
                <a:solidFill>
                  <a:srgbClr val="0E76BC"/>
                </a:solidFill>
              </a:rPr>
              <a:t>Services</a:t>
            </a:r>
            <a:endParaRPr lang="en-US" dirty="0">
              <a:solidFill>
                <a:srgbClr val="0E76BC"/>
              </a:solidFill>
            </a:endParaRPr>
          </a:p>
        </p:txBody>
      </p:sp>
      <p:sp>
        <p:nvSpPr>
          <p:cNvPr id="3" name="Content Placeholder 2">
            <a:extLst>
              <a:ext uri="{FF2B5EF4-FFF2-40B4-BE49-F238E27FC236}">
                <a16:creationId xmlns:a16="http://schemas.microsoft.com/office/drawing/2014/main" id="{C3BCF54A-F496-499B-B6A5-A630F5DE520F}"/>
              </a:ext>
            </a:extLst>
          </p:cNvPr>
          <p:cNvSpPr>
            <a:spLocks noGrp="1"/>
          </p:cNvSpPr>
          <p:nvPr>
            <p:ph idx="1"/>
          </p:nvPr>
        </p:nvSpPr>
        <p:spPr>
          <a:xfrm>
            <a:off x="609598" y="1628800"/>
            <a:ext cx="6770713" cy="4412563"/>
          </a:xfrm>
        </p:spPr>
        <p:txBody>
          <a:bodyPr/>
          <a:lstStyle/>
          <a:p>
            <a:r>
              <a:rPr lang="en-US" sz="3600" b="1" dirty="0"/>
              <a:t>Audit</a:t>
            </a:r>
          </a:p>
          <a:p>
            <a:r>
              <a:rPr lang="en-US" sz="3600" b="1" dirty="0"/>
              <a:t>Certification </a:t>
            </a:r>
          </a:p>
          <a:p>
            <a:r>
              <a:rPr lang="en-US" sz="3600" b="1" dirty="0"/>
              <a:t>Training &amp; Capacity Building </a:t>
            </a:r>
          </a:p>
          <a:p>
            <a:r>
              <a:rPr lang="en-US" sz="3600" b="1" dirty="0"/>
              <a:t>Inspection </a:t>
            </a:r>
          </a:p>
          <a:p>
            <a:endParaRPr lang="en-US" dirty="0"/>
          </a:p>
        </p:txBody>
      </p:sp>
      <p:sp>
        <p:nvSpPr>
          <p:cNvPr id="4" name="Slide Number Placeholder 3">
            <a:extLst>
              <a:ext uri="{FF2B5EF4-FFF2-40B4-BE49-F238E27FC236}">
                <a16:creationId xmlns:a16="http://schemas.microsoft.com/office/drawing/2014/main" id="{B30578BB-F410-4F12-8FC9-96E8AA04FC6B}"/>
              </a:ext>
            </a:extLst>
          </p:cNvPr>
          <p:cNvSpPr>
            <a:spLocks noGrp="1"/>
          </p:cNvSpPr>
          <p:nvPr>
            <p:ph type="sldNum" sz="quarter" idx="12"/>
          </p:nvPr>
        </p:nvSpPr>
        <p:spPr/>
        <p:txBody>
          <a:bodyPr/>
          <a:lstStyle/>
          <a:p>
            <a:pPr>
              <a:defRPr/>
            </a:pPr>
            <a:fld id="{414F4135-334D-47B7-B531-8F4811E8D33D}" type="slidenum">
              <a:rPr lang="en-US" smtClean="0"/>
              <a:pPr>
                <a:defRPr/>
              </a:pPr>
              <a:t>8</a:t>
            </a:fld>
            <a:endParaRPr lang="en-US"/>
          </a:p>
        </p:txBody>
      </p:sp>
      <p:sp>
        <p:nvSpPr>
          <p:cNvPr id="6" name="Footer Placeholder 5">
            <a:extLst>
              <a:ext uri="{FF2B5EF4-FFF2-40B4-BE49-F238E27FC236}">
                <a16:creationId xmlns:a16="http://schemas.microsoft.com/office/drawing/2014/main" id="{6356CD61-2A60-4730-B3B7-CCD79E418D2A}"/>
              </a:ext>
            </a:extLst>
          </p:cNvPr>
          <p:cNvSpPr>
            <a:spLocks noGrp="1"/>
          </p:cNvSpPr>
          <p:nvPr>
            <p:ph type="ftr" sz="quarter" idx="11"/>
          </p:nvPr>
        </p:nvSpPr>
        <p:spPr/>
        <p:txBody>
          <a:bodyPr/>
          <a:lstStyle/>
          <a:p>
            <a:pPr>
              <a:defRPr/>
            </a:pPr>
            <a:r>
              <a:rPr lang="en-US"/>
              <a:t>ISOQAR Pakistan/mak</a:t>
            </a:r>
            <a:endParaRPr lang="hu-HU" dirty="0"/>
          </a:p>
        </p:txBody>
      </p:sp>
    </p:spTree>
    <p:extLst>
      <p:ext uri="{BB962C8B-B14F-4D97-AF65-F5344CB8AC3E}">
        <p14:creationId xmlns:p14="http://schemas.microsoft.com/office/powerpoint/2010/main" val="99822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4B22-B7B8-42F5-86BB-107DB92BA1FE}"/>
              </a:ext>
            </a:extLst>
          </p:cNvPr>
          <p:cNvSpPr>
            <a:spLocks noGrp="1"/>
          </p:cNvSpPr>
          <p:nvPr>
            <p:ph type="title"/>
          </p:nvPr>
        </p:nvSpPr>
        <p:spPr>
          <a:xfrm>
            <a:off x="609599" y="609600"/>
            <a:ext cx="7346777" cy="731168"/>
          </a:xfrm>
        </p:spPr>
        <p:txBody>
          <a:bodyPr/>
          <a:lstStyle/>
          <a:p>
            <a:r>
              <a:rPr lang="en-US" b="1" dirty="0">
                <a:solidFill>
                  <a:srgbClr val="0E76BC"/>
                </a:solidFill>
              </a:rPr>
              <a:t>Certification</a:t>
            </a:r>
            <a:r>
              <a:rPr lang="en-US" dirty="0"/>
              <a:t> </a:t>
            </a:r>
            <a:r>
              <a:rPr lang="en-US" b="1" dirty="0">
                <a:solidFill>
                  <a:srgbClr val="0E76BC"/>
                </a:solidFill>
              </a:rPr>
              <a:t>we offered</a:t>
            </a:r>
          </a:p>
        </p:txBody>
      </p:sp>
      <p:sp>
        <p:nvSpPr>
          <p:cNvPr id="3" name="Content Placeholder 2">
            <a:extLst>
              <a:ext uri="{FF2B5EF4-FFF2-40B4-BE49-F238E27FC236}">
                <a16:creationId xmlns:a16="http://schemas.microsoft.com/office/drawing/2014/main" id="{BD721A11-95C9-4531-B954-6A4EA7C5D172}"/>
              </a:ext>
            </a:extLst>
          </p:cNvPr>
          <p:cNvSpPr>
            <a:spLocks noGrp="1"/>
          </p:cNvSpPr>
          <p:nvPr>
            <p:ph idx="1"/>
          </p:nvPr>
        </p:nvSpPr>
        <p:spPr>
          <a:xfrm>
            <a:off x="465582" y="1628800"/>
            <a:ext cx="8498906" cy="5244948"/>
          </a:xfrm>
        </p:spPr>
        <p:txBody>
          <a:bodyPr>
            <a:normAutofit/>
          </a:bodyPr>
          <a:lstStyle/>
          <a:p>
            <a:r>
              <a:rPr lang="en-US" sz="2200" dirty="0"/>
              <a:t>ISO 9001 - Quality Management System</a:t>
            </a:r>
          </a:p>
          <a:p>
            <a:r>
              <a:rPr lang="en-US" sz="2200" dirty="0"/>
              <a:t>ISO 14001- Environmental Management System</a:t>
            </a:r>
          </a:p>
          <a:p>
            <a:r>
              <a:rPr lang="en-US" sz="2200" dirty="0"/>
              <a:t>ISO 45001 - Occupational Health &amp; Safety Management System</a:t>
            </a:r>
          </a:p>
          <a:p>
            <a:r>
              <a:rPr lang="en-US" sz="2200" dirty="0"/>
              <a:t>ISO 27001 - Information Security Management System </a:t>
            </a:r>
          </a:p>
          <a:p>
            <a:r>
              <a:rPr lang="en-US" sz="2200" dirty="0"/>
              <a:t>ISO 22301 - Business Continuity Management System</a:t>
            </a:r>
          </a:p>
          <a:p>
            <a:r>
              <a:rPr lang="en-US" sz="2200" dirty="0"/>
              <a:t>ISO 13485 - Medical Devices Quality Management System</a:t>
            </a:r>
          </a:p>
          <a:p>
            <a:r>
              <a:rPr lang="en-US" sz="2200" dirty="0"/>
              <a:t>ISO 5000 - Energy Management System</a:t>
            </a:r>
          </a:p>
          <a:p>
            <a:r>
              <a:rPr lang="en-US" sz="2200" dirty="0"/>
              <a:t>ISO 29001 - Quality Management Oil &amp; Gas</a:t>
            </a:r>
          </a:p>
          <a:p>
            <a:endParaRPr lang="en-US" dirty="0"/>
          </a:p>
        </p:txBody>
      </p:sp>
      <p:sp>
        <p:nvSpPr>
          <p:cNvPr id="6" name="Slide Number Placeholder 5">
            <a:extLst>
              <a:ext uri="{FF2B5EF4-FFF2-40B4-BE49-F238E27FC236}">
                <a16:creationId xmlns:a16="http://schemas.microsoft.com/office/drawing/2014/main" id="{85945F93-3BD9-498C-BFE0-6A1EDB94A8A8}"/>
              </a:ext>
            </a:extLst>
          </p:cNvPr>
          <p:cNvSpPr>
            <a:spLocks noGrp="1"/>
          </p:cNvSpPr>
          <p:nvPr>
            <p:ph type="sldNum" sz="quarter" idx="12"/>
          </p:nvPr>
        </p:nvSpPr>
        <p:spPr>
          <a:xfrm>
            <a:off x="6460588" y="6165304"/>
            <a:ext cx="512638" cy="365125"/>
          </a:xfrm>
        </p:spPr>
        <p:txBody>
          <a:bodyPr/>
          <a:lstStyle/>
          <a:p>
            <a:pPr>
              <a:defRPr/>
            </a:pPr>
            <a:fld id="{414F4135-334D-47B7-B531-8F4811E8D33D}" type="slidenum">
              <a:rPr lang="en-US" smtClean="0"/>
              <a:pPr>
                <a:defRPr/>
              </a:pPr>
              <a:t>9</a:t>
            </a:fld>
            <a:endParaRPr lang="en-US" dirty="0"/>
          </a:p>
        </p:txBody>
      </p:sp>
      <p:sp>
        <p:nvSpPr>
          <p:cNvPr id="11" name="Footer Placeholder 10">
            <a:extLst>
              <a:ext uri="{FF2B5EF4-FFF2-40B4-BE49-F238E27FC236}">
                <a16:creationId xmlns:a16="http://schemas.microsoft.com/office/drawing/2014/main" id="{8A3BCB53-8CC0-43FF-860C-325F78D59449}"/>
              </a:ext>
            </a:extLst>
          </p:cNvPr>
          <p:cNvSpPr>
            <a:spLocks noGrp="1"/>
          </p:cNvSpPr>
          <p:nvPr>
            <p:ph type="ftr" sz="quarter" idx="11"/>
          </p:nvPr>
        </p:nvSpPr>
        <p:spPr>
          <a:xfrm>
            <a:off x="569032" y="6280077"/>
            <a:ext cx="4622973" cy="365125"/>
          </a:xfrm>
        </p:spPr>
        <p:txBody>
          <a:bodyPr/>
          <a:lstStyle/>
          <a:p>
            <a:pPr>
              <a:defRPr/>
            </a:pPr>
            <a:r>
              <a:rPr lang="en-US" dirty="0"/>
              <a:t>ISOQAR Pakistan/</a:t>
            </a:r>
            <a:r>
              <a:rPr lang="en-US" dirty="0" err="1"/>
              <a:t>mak</a:t>
            </a:r>
            <a:endParaRPr lang="hu-HU" dirty="0"/>
          </a:p>
        </p:txBody>
      </p:sp>
    </p:spTree>
    <p:extLst>
      <p:ext uri="{BB962C8B-B14F-4D97-AF65-F5344CB8AC3E}">
        <p14:creationId xmlns:p14="http://schemas.microsoft.com/office/powerpoint/2010/main" val="75367598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1653</TotalTime>
  <Words>1025</Words>
  <Application>Microsoft Macintosh PowerPoint</Application>
  <PresentationFormat>On-screen Show (4:3)</PresentationFormat>
  <Paragraphs>147</Paragraphs>
  <Slides>22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Rounded MT Bold</vt:lpstr>
      <vt:lpstr>Calibri</vt:lpstr>
      <vt:lpstr>Instrument Sans</vt:lpstr>
      <vt:lpstr>Tahoma</vt:lpstr>
      <vt:lpstr>Trebuchet MS</vt:lpstr>
      <vt:lpstr>Wingdings 3</vt:lpstr>
      <vt:lpstr>Facet</vt:lpstr>
      <vt:lpstr>ISOQAR PAKISTAN  </vt:lpstr>
      <vt:lpstr>About the Presenter</vt:lpstr>
      <vt:lpstr>About the Presenter</vt:lpstr>
      <vt:lpstr>ISOQAR Presence in Pakistan</vt:lpstr>
      <vt:lpstr>Virtual Locations</vt:lpstr>
      <vt:lpstr>Company Profile Contd….</vt:lpstr>
      <vt:lpstr>Company Profile</vt:lpstr>
      <vt:lpstr>Services</vt:lpstr>
      <vt:lpstr>Certification we offered</vt:lpstr>
      <vt:lpstr>Certification we offered</vt:lpstr>
      <vt:lpstr>Training </vt:lpstr>
      <vt:lpstr>Certification Process  Contd….</vt:lpstr>
      <vt:lpstr>PowerPoint Presentation</vt:lpstr>
      <vt:lpstr>ISO Certification Cycle</vt:lpstr>
      <vt:lpstr>Transfer your ISO Certification to ISOQAR </vt:lpstr>
      <vt:lpstr>How Transfer of ISO Certification works from other CB’s </vt:lpstr>
      <vt:lpstr>Main Advantages of Working with ISOQAR Pakistan</vt:lpstr>
      <vt:lpstr>Accreditation</vt:lpstr>
      <vt:lpstr>ISOQAR Logos/Accreditation Marks </vt:lpstr>
      <vt:lpstr>ISOQAR Logos/Accreditation Marks </vt:lpstr>
      <vt:lpstr>PowerPoint Presentation</vt:lpstr>
      <vt:lpstr>PowerPoint Presentation</vt:lpstr>
    </vt:vector>
  </TitlesOfParts>
  <Company>Advisera Expert Solutions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proposal for ISO 45001 implementation</dc:title>
  <dc:creator>45001Academy</dc:creator>
  <cp:lastModifiedBy>Chaudhry Jabbar</cp:lastModifiedBy>
  <cp:revision>188</cp:revision>
  <dcterms:created xsi:type="dcterms:W3CDTF">2013-11-21T12:50:47Z</dcterms:created>
  <dcterms:modified xsi:type="dcterms:W3CDTF">2024-01-22T03:31:26Z</dcterms:modified>
</cp:coreProperties>
</file>