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8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3C4F-3A8D-B68A-6E74-3E3F4FA5A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F8F4C-530E-364B-F081-88A5F6A14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FD4C-B948-4681-1EDA-08C27BE8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0EB27-94B5-691B-3822-8D4D4BD6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47B83-3268-9870-1740-AA856397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9805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6EFB7-8FFC-F498-DA24-F707B6F7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F7433-1130-E284-67B2-4B58560B8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0A7D3-01E8-A4A0-36EA-A93EF3E6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CBA84-F44A-A7CB-1FE7-2E80126C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E15B0-B997-EF79-E5CF-BC8941A2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1510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55AF9-4C25-51C6-9D9A-01E8335B3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416D5-A8BC-D6EA-EB61-1875E55A2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BC02-EE84-9752-73DB-9390ED34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2FC5-DBC6-2F0B-C05E-4D51C1AB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1DB08-9399-D41E-57F2-6B9963EB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1292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1495-2EF7-C484-B335-06055F0C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5FEE-17CD-F8FD-755C-4809AC02C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D59A5-1590-905E-FA84-4616BC18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9EA10-042B-4E27-A7D0-D6B4D0B6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75ED-FA8B-D717-9B01-C18DF7B4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4936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16C4-3382-D1D5-A19A-103D1B77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C04E-28DA-3162-F3D6-1905F05F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D50F-F10C-70D7-0C5E-ED2F54B6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102B-C2D9-CE98-E7C1-856EB31C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5AEA8-38E4-BA1B-0B96-868746C1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6459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59C0C-160A-49CF-4A5F-55943187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D397-F849-9425-22FF-CEFB13200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7CE76-2EDC-A639-3F34-B57C569B1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BB67A-8B47-36DA-3F62-408DFE0F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325C8-2484-57DB-9ED2-DCE2B30D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DFB5C-809D-04E8-6D49-CCD45805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407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196B-D6D5-D05B-1505-333AD21A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9C111-BD12-EF41-4779-204B92BEE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4D68A-49C3-2A00-B28F-CE1C5C655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1AB1A-2C0C-AE86-5CB7-E28406645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31DE8D-B5AC-38CB-813B-A431C9700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0D229-ABAA-2F94-9322-8DCED396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96FCDA-0EF0-1513-F0D6-1175E33B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E65DB-CEEF-A185-C55B-7419A591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0058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A00DD-DF3C-421C-6EA4-A6417B5A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2D4C4-6C8E-F97A-EE7A-8F110FCE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BC303-3150-EAFE-B437-41176B45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53D00-EF18-0A5C-6078-F837B1AC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350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D426E-138F-821E-DC86-78DFC199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616B5-847E-41AA-60F5-37401480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468D8-EC6E-2413-21AA-26A694D2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2630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8D93-0A51-3E38-B429-0C4A7E40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35FF8-3F0C-7269-8F57-E4D7715C9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D18B3-E5A1-FBF1-800F-7E545C71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65F80-A612-9F34-1AC3-1073E0018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01687-43B7-B232-A51C-11BD28C2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B0655-1975-880A-AEDC-2CD35EE4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386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2E2C-7AE7-0B60-4CE5-F9E2AA39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0E304-BD92-0E1C-7F0B-F2F04DA0B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616A2-F1CC-B190-C513-30A3BDB55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EC35B-DCF4-3430-50B5-EC6AFE133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7C23F-3759-EE8F-CFED-2ED68409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1B99A-9B70-9E04-E4AD-3B5FEF3B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8680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1265C8-CE0F-6375-8C05-E6320DC3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4DFA-6721-5E56-DD05-A5AA6AA82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BCF11-D474-E7F1-3BFB-36B4FEB12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5A544-222C-4535-AB21-CA0991BD0823}" type="datetimeFigureOut">
              <a:rPr lang="en-PK" smtClean="0"/>
              <a:t>04/09/2023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6277C-3492-449F-C7DC-6C9677E0B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0E01D-6510-ED6A-83B5-10F474C65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15E81-CDBE-487B-8739-8A4AB207698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0813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4C05-5DE2-467D-87DB-A77F1295CF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15746-6FB6-F528-4B14-C630A8F35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 descr="A factory with a logo&#10;&#10;Description automatically generated with medium confidence">
            <a:extLst>
              <a:ext uri="{FF2B5EF4-FFF2-40B4-BE49-F238E27FC236}">
                <a16:creationId xmlns:a16="http://schemas.microsoft.com/office/drawing/2014/main" id="{4B73385E-CCC5-907B-F314-E05B724A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5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55ED-5489-A2C5-2DAC-966CA8462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88139-C5FE-82D5-BE14-B42DE8CCF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87C0D-1FB6-2E9D-5B40-039F28337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054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07ED-08E8-860E-D52F-0445E6E09F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6CF82-670E-D84A-E576-F411AFB5F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Picture 5" descr="A collage of images of various kitchen appliances&#10;&#10;Description automatically generated">
            <a:extLst>
              <a:ext uri="{FF2B5EF4-FFF2-40B4-BE49-F238E27FC236}">
                <a16:creationId xmlns:a16="http://schemas.microsoft.com/office/drawing/2014/main" id="{A633043E-2D54-5A0D-C57B-E8CF9EA0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" y="4595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4227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3478-23CF-299F-FC7D-B71BD19B8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DB718-B37F-2080-D113-568523AE71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Picture 3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E51E7D7-2CDC-0EFC-AD40-4D48B278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321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63FE-B2CB-7CCA-C62D-188F001777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A08DD-5943-C480-D981-CE079E26B1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 descr="A close-up of a business card&#10;&#10;Description automatically generated">
            <a:extLst>
              <a:ext uri="{FF2B5EF4-FFF2-40B4-BE49-F238E27FC236}">
                <a16:creationId xmlns:a16="http://schemas.microsoft.com/office/drawing/2014/main" id="{4E4DFEE7-80DA-15DF-EDCA-F8F3D10E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5638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2BA5-3BD3-AAE0-55C8-B25FA204B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80D60-347E-9322-38EA-55BA0AA91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clock tower in a city&#10;&#10;Description automatically generated">
            <a:extLst>
              <a:ext uri="{FF2B5EF4-FFF2-40B4-BE49-F238E27FC236}">
                <a16:creationId xmlns:a16="http://schemas.microsoft.com/office/drawing/2014/main" id="{F898BEA6-E599-F2CE-6A05-DA6EEEEF8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2271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E388-3FBD-654A-846B-F8E4FDBF4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2498E-711A-6908-E627-2D59910F3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white hexagons with images&#10;&#10;Description automatically generated">
            <a:extLst>
              <a:ext uri="{FF2B5EF4-FFF2-40B4-BE49-F238E27FC236}">
                <a16:creationId xmlns:a16="http://schemas.microsoft.com/office/drawing/2014/main" id="{A6A3CFCA-DE86-9CDC-FCFC-688B95E9A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0124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ED05DA-B508-A87D-B7A9-E1C9677FF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CD11D1A-CC4E-E4F3-8D08-F46D7160EE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 descr="A close-up of a building&#10;&#10;Description automatically generated">
            <a:extLst>
              <a:ext uri="{FF2B5EF4-FFF2-40B4-BE49-F238E27FC236}">
                <a16:creationId xmlns:a16="http://schemas.microsoft.com/office/drawing/2014/main" id="{38B35976-7920-4FBF-C9B3-642693D9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051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FF05-17FF-F1A9-E0B7-B959E2DD7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4AFA-6468-6F62-55CF-F918D8CE6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group of flags on poles&#10;&#10;Description automatically generated">
            <a:extLst>
              <a:ext uri="{FF2B5EF4-FFF2-40B4-BE49-F238E27FC236}">
                <a16:creationId xmlns:a16="http://schemas.microsoft.com/office/drawing/2014/main" id="{0EB65301-DBE5-F754-880D-C46F5C3F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473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EE78-5080-B541-A530-100C36EC7A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2BA6B-D55A-9307-7EB0-33C5A2A7B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C9CF06E6-38BB-A38B-71CB-6EFD40D56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829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ED82-543D-ACED-9E63-B06C67833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7CC75-E72D-08A1-D979-9BC0DAD66D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group of people in suits&#10;&#10;Description automatically generated">
            <a:extLst>
              <a:ext uri="{FF2B5EF4-FFF2-40B4-BE49-F238E27FC236}">
                <a16:creationId xmlns:a16="http://schemas.microsoft.com/office/drawing/2014/main" id="{F9D28637-F2B9-0D98-E4C0-EE76827EB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777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0A9F-7480-4F24-47F8-878EB67F1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352A3-8D92-81FA-1101-1434EAF4C9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EC6972FE-B44E-FD27-DD0A-541507AB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6934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2F10-4B83-D97D-50D2-8C5FA90DD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40A0F-358E-5A5E-0484-DDC6B9277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49FF5D1-65D8-7D38-BBBE-DD6AC2F6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779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Lone</dc:creator>
  <cp:lastModifiedBy>Ahmad Lone</cp:lastModifiedBy>
  <cp:revision>6</cp:revision>
  <dcterms:created xsi:type="dcterms:W3CDTF">2023-08-28T15:54:12Z</dcterms:created>
  <dcterms:modified xsi:type="dcterms:W3CDTF">2023-09-05T03:01:28Z</dcterms:modified>
</cp:coreProperties>
</file>